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64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" y="9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Rahul Rai Mudit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KES Shroff’s College &amp; Computer 				Applications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Develop a program to secure the data inside a message which would be shared through a local network which </a:t>
            </a:r>
            <a:r>
              <a:rPr lang="en-IN" dirty="0" err="1"/>
              <a:t>maight</a:t>
            </a:r>
            <a:r>
              <a:rPr lang="en-IN" dirty="0"/>
              <a:t> have the chances of hacking or may not support all the safety concerns. As this message is a very private and is related to security of a company. So Encrypt the message inside a image using Stenography and also the image should be decrypted again at the receiver end through a passcode generated at senders end.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Language used: Python</a:t>
            </a:r>
          </a:p>
          <a:p>
            <a:pPr marL="0" indent="0">
              <a:buNone/>
            </a:pPr>
            <a:r>
              <a:rPr lang="en-IN" dirty="0"/>
              <a:t>Language Version: </a:t>
            </a:r>
          </a:p>
          <a:p>
            <a:pPr marL="0" indent="0">
              <a:buNone/>
            </a:pPr>
            <a:r>
              <a:rPr lang="en-IN" dirty="0"/>
              <a:t>Libraries Used: </a:t>
            </a:r>
          </a:p>
          <a:p>
            <a:pPr marL="342900" indent="-342900">
              <a:buAutoNum type="arabicPeriod"/>
            </a:pPr>
            <a:r>
              <a:rPr lang="en-IN" dirty="0"/>
              <a:t>OpenCV</a:t>
            </a:r>
          </a:p>
          <a:p>
            <a:pPr marL="342900" indent="-342900">
              <a:buAutoNum type="arabicPeriod"/>
            </a:pPr>
            <a:r>
              <a:rPr lang="en-IN" dirty="0"/>
              <a:t>OS</a:t>
            </a:r>
          </a:p>
          <a:p>
            <a:pPr marL="342900" indent="-342900">
              <a:buAutoNum type="arabicPeriod"/>
            </a:pPr>
            <a:r>
              <a:rPr lang="en-IN" dirty="0"/>
              <a:t>String</a:t>
            </a:r>
          </a:p>
          <a:p>
            <a:pPr marL="0" indent="0">
              <a:buNone/>
            </a:pPr>
            <a:r>
              <a:rPr lang="en-IN" dirty="0"/>
              <a:t>System Requirement: </a:t>
            </a:r>
          </a:p>
          <a:p>
            <a:pPr marL="0" indent="0">
              <a:buNone/>
            </a:pPr>
            <a:r>
              <a:rPr lang="en-IN" dirty="0"/>
              <a:t>Windows 10 or above</a:t>
            </a:r>
          </a:p>
          <a:p>
            <a:pPr marL="0" indent="0">
              <a:buNone/>
            </a:pPr>
            <a:r>
              <a:rPr lang="en-IN" dirty="0"/>
              <a:t>IDLE Used: </a:t>
            </a:r>
            <a:r>
              <a:rPr lang="en-IN" dirty="0" err="1"/>
              <a:t>Pycharm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The image generated is of best quality yet if it’s binary code is disturbed while encrypting the message.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GUI generated for easy access.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and defense: 1. Secure Communication</a:t>
            </a:r>
            <a:br>
              <a:rPr lang="en-IN" dirty="0"/>
            </a:br>
            <a:r>
              <a:rPr lang="en-IN" dirty="0"/>
              <a:t>					2. Covert Operations</a:t>
            </a:r>
          </a:p>
          <a:p>
            <a:r>
              <a:rPr lang="en-IN" dirty="0"/>
              <a:t>Law Enforcement and digital agencies: 1. Surveillance </a:t>
            </a:r>
            <a:br>
              <a:rPr lang="en-IN" dirty="0"/>
            </a:br>
            <a:r>
              <a:rPr lang="en-IN" dirty="0"/>
              <a:t>								2. Evidence Collection</a:t>
            </a:r>
          </a:p>
          <a:p>
            <a:r>
              <a:rPr lang="en-IN" dirty="0"/>
              <a:t>Businesses and Enterprises: 1. Intellectual Property protection</a:t>
            </a:r>
            <a:br>
              <a:rPr lang="en-IN" dirty="0"/>
            </a:br>
            <a:r>
              <a:rPr lang="en-IN" dirty="0"/>
              <a:t>						2. Secure data Transfer</a:t>
            </a:r>
          </a:p>
          <a:p>
            <a:r>
              <a:rPr lang="en-IN" dirty="0"/>
              <a:t>Artists and </a:t>
            </a:r>
            <a:r>
              <a:rPr lang="en-US" dirty="0"/>
              <a:t>Designers: 1. Digital Art</a:t>
            </a:r>
            <a:br>
              <a:rPr lang="en-US" dirty="0"/>
            </a:br>
            <a:r>
              <a:rPr lang="en-US" dirty="0"/>
              <a:t>					2. Hidden messages</a:t>
            </a:r>
            <a:endParaRPr lang="en-IN" dirty="0"/>
          </a:p>
          <a:p>
            <a:r>
              <a:rPr lang="en-IN" dirty="0"/>
              <a:t>General Public: 1. Personal Security</a:t>
            </a:r>
            <a:br>
              <a:rPr lang="en-US" dirty="0"/>
            </a:br>
            <a:r>
              <a:rPr lang="en-US" dirty="0"/>
              <a:t>				2. Fun and Curiosity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F2F2B-44C7-604A-353A-47C4C0E9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data is the required phenomena of today’s world due to increase in attacks of cyber world.</a:t>
            </a:r>
          </a:p>
          <a:p>
            <a:r>
              <a:rPr lang="en-US" dirty="0"/>
              <a:t>Securing the data in the form of cipher text or other formats helps us to get the security so as our data won</a:t>
            </a:r>
            <a:r>
              <a:rPr lang="en-IN" dirty="0"/>
              <a:t>’t be used by other person leading to it’s secrecy.</a:t>
            </a:r>
          </a:p>
          <a:p>
            <a:r>
              <a:rPr lang="en-IN" dirty="0"/>
              <a:t>In this project the message is hidden inside the image by using Steganography inside python</a:t>
            </a:r>
          </a:p>
          <a:p>
            <a:r>
              <a:rPr lang="en-IN" dirty="0"/>
              <a:t>Encryption and Decryption of the data is supported regardless of type of data.</a:t>
            </a:r>
          </a:p>
          <a:p>
            <a:r>
              <a:rPr lang="en-IN" dirty="0"/>
              <a:t>The message is encrypted inside image without affecting it’s resolution due to which there is very less possibility of that someone knows about this.</a:t>
            </a:r>
          </a:p>
          <a:p>
            <a:r>
              <a:rPr lang="en-IN" dirty="0"/>
              <a:t>This all part, that this is one of the secure method to share any message to receiver and keeping it secure from threats of the network lane.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</TotalTime>
  <Words>422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Rai Mudit</cp:lastModifiedBy>
  <cp:revision>37</cp:revision>
  <dcterms:created xsi:type="dcterms:W3CDTF">2021-05-26T16:50:10Z</dcterms:created>
  <dcterms:modified xsi:type="dcterms:W3CDTF">2025-02-25T04:38:06Z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