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FEE3-EBAD-5683-838B-BAD75A7E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9E247-B2E6-246C-709B-B94E845EE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2758-4A56-20E7-30A9-CBF7C333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5435-677B-BB1F-04B7-303BE45D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F426C-9E74-F117-48DC-9FF4CFE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3725-492D-337D-F671-B45DAF82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1C28-81F6-1338-65D0-6B91FA91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C339D-C340-59E3-E8F8-8922CEA0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7A0D-A775-2FBE-B266-69510D47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D48F-A9A8-B230-3F93-B0ED689D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26C3C-E42D-3162-3659-3DDF2914D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5E02-5EA6-BDB7-76CD-33FF1F9B8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BB0F-BCC5-45ED-0BF9-FCBBD1B7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1749-2F8A-1BE7-3CFF-98A751E4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374D-81B5-77A9-C425-9AAB6BF5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91C0-B6FD-AD23-CF38-B809407B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15A6-8880-29C9-F9B2-CE26C70F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EFD2-C14E-B3DE-38BB-2B48D604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9867-7A0B-1F47-7A5B-4D66475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F958-69C8-0B69-8305-C987BA07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3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6FE0-B9DA-DE65-A797-F672806C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AED41-12B4-1E42-87FE-A1FF8B31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1F30-5082-5E53-93BA-42EDAEE2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A66D-1FD8-28CF-F0D8-A5A07617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C999C-D1C2-C72E-0FAF-7CFBB2DF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2711-067E-25D2-5D78-3FFD9185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8C4B-8D3A-E688-D546-E02718CE5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A8C04-8D94-509E-57B2-4CBD68B1B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FD7C9-E29E-2DD2-0DDD-A50D4892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2F680-30FC-243E-AD1D-D5ED07CC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27A15-7B3F-CBAC-9339-22ECD899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9D7E-8F85-14F4-2AB2-C37EBD93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989C-BFFB-017E-2F83-818C0F11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C367B-6254-2BF2-EC38-6DCA2D57B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5B094-3838-66E7-70F5-E16F4526E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B196-D969-6736-192D-3398E809D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D388F-17FC-F3AD-557B-898A883B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CE60-4B9B-B331-2244-2915BD55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10BF1-6F98-7B1A-068C-C2F848B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948D-74B3-4D74-2340-5FDA3734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8A266-FEF3-10EE-526E-67053AB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EF0D-E480-1D65-0619-5ACA11F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CD804-C982-5BA7-341B-448D5048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B4634-C49B-136A-4618-3F57CCAD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E6609-910A-16BB-49FB-3AFD044F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5A9D6-8531-963F-F15A-988012D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4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FA41-C5D4-AFC7-688A-17C20032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78D2-4DFB-A46B-911F-007D624F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A3A6-836A-279F-8013-83D910BE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92571-8B71-AD4E-4085-38199D43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4556A-5FB4-9F80-6833-218DD237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8903-88FD-E771-F366-3DECDEE8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77F2-1765-1FA2-CA45-672A4D73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6ADB7-4348-E5B5-8C0A-BA5FF4F5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6CCF3-8E5C-6B56-474F-09CDD3D9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3DF5-75C5-C979-E19F-48046960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A661-289D-ABD8-D012-7365BD41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C02D9-9545-8766-CEF6-D1C1CD94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63CA7-56C3-2E40-96D2-995C42F4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1AE4-6D5A-DDE8-3748-B82FD25A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69EA-447F-FC46-ACF6-8437290D7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EE2D-D8F0-4F40-9710-131F39405BA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AD14-0D65-E509-89A0-BCCD99385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4612-6CEE-BC6C-583B-3208B49AC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0ED4-3097-4675-812A-223DF91D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30C6-CBBF-E62E-380E-CC528537E36D}"/>
              </a:ext>
            </a:extLst>
          </p:cNvPr>
          <p:cNvSpPr/>
          <p:nvPr/>
        </p:nvSpPr>
        <p:spPr>
          <a:xfrm>
            <a:off x="3064484" y="713791"/>
            <a:ext cx="3293706" cy="429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BOAR WITH RPI PICO MCU AND CONNECTORS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2F62D-83A0-5FE9-CA7B-D34F9E22AE2A}"/>
              </a:ext>
            </a:extLst>
          </p:cNvPr>
          <p:cNvSpPr/>
          <p:nvPr/>
        </p:nvSpPr>
        <p:spPr>
          <a:xfrm>
            <a:off x="5425129" y="807098"/>
            <a:ext cx="9330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RS485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AC4A49-84FE-30E7-25B2-C286A513AE38}"/>
              </a:ext>
            </a:extLst>
          </p:cNvPr>
          <p:cNvCxnSpPr>
            <a:cxnSpLocks/>
          </p:cNvCxnSpPr>
          <p:nvPr/>
        </p:nvCxnSpPr>
        <p:spPr>
          <a:xfrm>
            <a:off x="6358190" y="1045464"/>
            <a:ext cx="5092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BF0A61-56F7-C9FD-BD9D-F51EA1247E61}"/>
              </a:ext>
            </a:extLst>
          </p:cNvPr>
          <p:cNvCxnSpPr>
            <a:cxnSpLocks/>
          </p:cNvCxnSpPr>
          <p:nvPr/>
        </p:nvCxnSpPr>
        <p:spPr>
          <a:xfrm>
            <a:off x="6358190" y="1344168"/>
            <a:ext cx="516325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EDF2D14-FC29-A056-B34F-4ECA71D9203D}"/>
              </a:ext>
            </a:extLst>
          </p:cNvPr>
          <p:cNvSpPr/>
          <p:nvPr/>
        </p:nvSpPr>
        <p:spPr>
          <a:xfrm>
            <a:off x="6562064" y="2015413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SC228 LIGHT SENSOR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E47C50-ADF4-B017-BEC2-DCC52C1B803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140562" y="1344168"/>
            <a:ext cx="0" cy="6712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62F62-F83E-23A4-352B-6BC66FF421A4}"/>
              </a:ext>
            </a:extLst>
          </p:cNvPr>
          <p:cNvCxnSpPr>
            <a:cxnSpLocks/>
          </p:cNvCxnSpPr>
          <p:nvPr/>
        </p:nvCxnSpPr>
        <p:spPr>
          <a:xfrm flipV="1">
            <a:off x="6797040" y="1045464"/>
            <a:ext cx="0" cy="9699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D5E71-1966-7FF0-F350-875E48562B48}"/>
              </a:ext>
            </a:extLst>
          </p:cNvPr>
          <p:cNvSpPr/>
          <p:nvPr/>
        </p:nvSpPr>
        <p:spPr>
          <a:xfrm>
            <a:off x="8150072" y="2038398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NPK NUTRIENT SENSOR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B9DC97-A1D3-2260-1654-7ACC8FEC1C47}"/>
              </a:ext>
            </a:extLst>
          </p:cNvPr>
          <p:cNvCxnSpPr>
            <a:cxnSpLocks/>
          </p:cNvCxnSpPr>
          <p:nvPr/>
        </p:nvCxnSpPr>
        <p:spPr>
          <a:xfrm flipV="1">
            <a:off x="8893162" y="1344168"/>
            <a:ext cx="0" cy="6712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2E93CD-C764-C4DE-A9C6-C250691AEA17}"/>
              </a:ext>
            </a:extLst>
          </p:cNvPr>
          <p:cNvCxnSpPr>
            <a:cxnSpLocks/>
          </p:cNvCxnSpPr>
          <p:nvPr/>
        </p:nvCxnSpPr>
        <p:spPr>
          <a:xfrm flipV="1">
            <a:off x="8549640" y="1045464"/>
            <a:ext cx="0" cy="9699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7899A0-CACC-ABCB-6B19-56F80D483A92}"/>
              </a:ext>
            </a:extLst>
          </p:cNvPr>
          <p:cNvSpPr/>
          <p:nvPr/>
        </p:nvSpPr>
        <p:spPr>
          <a:xfrm>
            <a:off x="9510942" y="2038398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 METER SENSOR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7ECB28-06C5-6D79-3635-EFA6411B4C87}"/>
              </a:ext>
            </a:extLst>
          </p:cNvPr>
          <p:cNvCxnSpPr>
            <a:cxnSpLocks/>
          </p:cNvCxnSpPr>
          <p:nvPr/>
        </p:nvCxnSpPr>
        <p:spPr>
          <a:xfrm flipV="1">
            <a:off x="10150462" y="1367153"/>
            <a:ext cx="0" cy="6712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7A4262-BF83-BDE9-746C-1533B341919F}"/>
              </a:ext>
            </a:extLst>
          </p:cNvPr>
          <p:cNvCxnSpPr>
            <a:cxnSpLocks/>
          </p:cNvCxnSpPr>
          <p:nvPr/>
        </p:nvCxnSpPr>
        <p:spPr>
          <a:xfrm flipV="1">
            <a:off x="9806940" y="1068449"/>
            <a:ext cx="0" cy="9699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3DE5EB-5413-313D-6682-F3A1BCFFD2A4}"/>
              </a:ext>
            </a:extLst>
          </p:cNvPr>
          <p:cNvCxnSpPr>
            <a:cxnSpLocks/>
          </p:cNvCxnSpPr>
          <p:nvPr/>
        </p:nvCxnSpPr>
        <p:spPr>
          <a:xfrm flipV="1">
            <a:off x="11450310" y="1350606"/>
            <a:ext cx="0" cy="6712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A033C7-088A-DBCD-15AD-21131B48F8CC}"/>
              </a:ext>
            </a:extLst>
          </p:cNvPr>
          <p:cNvCxnSpPr>
            <a:cxnSpLocks/>
          </p:cNvCxnSpPr>
          <p:nvPr/>
        </p:nvCxnSpPr>
        <p:spPr>
          <a:xfrm flipV="1">
            <a:off x="11076432" y="1051902"/>
            <a:ext cx="0" cy="9699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2BDFA-7DB9-B785-5BFD-6B53C1317F15}"/>
              </a:ext>
            </a:extLst>
          </p:cNvPr>
          <p:cNvSpPr/>
          <p:nvPr/>
        </p:nvSpPr>
        <p:spPr>
          <a:xfrm>
            <a:off x="10871812" y="2038398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SENSORS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868F63-E4D6-FD55-F6CE-B5775BF4D7AF}"/>
              </a:ext>
            </a:extLst>
          </p:cNvPr>
          <p:cNvSpPr/>
          <p:nvPr/>
        </p:nvSpPr>
        <p:spPr>
          <a:xfrm>
            <a:off x="5417509" y="4091816"/>
            <a:ext cx="93306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4-20 Ma Sensor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BA7683-B241-0A6A-C170-BD9826A4EDE5}"/>
              </a:ext>
            </a:extLst>
          </p:cNvPr>
          <p:cNvCxnSpPr>
            <a:cxnSpLocks/>
          </p:cNvCxnSpPr>
          <p:nvPr/>
        </p:nvCxnSpPr>
        <p:spPr>
          <a:xfrm>
            <a:off x="6374207" y="4633010"/>
            <a:ext cx="509212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AED0A1-FF6B-2601-0A34-3AE942E87E73}"/>
              </a:ext>
            </a:extLst>
          </p:cNvPr>
          <p:cNvCxnSpPr>
            <a:cxnSpLocks/>
          </p:cNvCxnSpPr>
          <p:nvPr/>
        </p:nvCxnSpPr>
        <p:spPr>
          <a:xfrm>
            <a:off x="6339482" y="4842010"/>
            <a:ext cx="5163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B221098-C7E6-D863-0680-F7B6EBA9B4BE}"/>
              </a:ext>
            </a:extLst>
          </p:cNvPr>
          <p:cNvCxnSpPr>
            <a:cxnSpLocks/>
          </p:cNvCxnSpPr>
          <p:nvPr/>
        </p:nvCxnSpPr>
        <p:spPr>
          <a:xfrm flipV="1">
            <a:off x="6829878" y="4838576"/>
            <a:ext cx="0" cy="6712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BBC616-2709-6BDE-5524-287498900D2E}"/>
              </a:ext>
            </a:extLst>
          </p:cNvPr>
          <p:cNvCxnSpPr>
            <a:cxnSpLocks/>
          </p:cNvCxnSpPr>
          <p:nvPr/>
        </p:nvCxnSpPr>
        <p:spPr>
          <a:xfrm flipV="1">
            <a:off x="6645701" y="4621435"/>
            <a:ext cx="0" cy="9699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702092B-D4C0-0EA4-D325-4191B48A18E2}"/>
              </a:ext>
            </a:extLst>
          </p:cNvPr>
          <p:cNvSpPr/>
          <p:nvPr/>
        </p:nvSpPr>
        <p:spPr>
          <a:xfrm>
            <a:off x="6210922" y="5520614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 and temp sensor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D36A06-7000-8B51-76F4-F42556FCF56D}"/>
              </a:ext>
            </a:extLst>
          </p:cNvPr>
          <p:cNvSpPr/>
          <p:nvPr/>
        </p:nvSpPr>
        <p:spPr>
          <a:xfrm>
            <a:off x="7563954" y="5543342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Flow sensor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57A51B-8C96-0921-576E-47A2FB2D6FB8}"/>
              </a:ext>
            </a:extLst>
          </p:cNvPr>
          <p:cNvCxnSpPr>
            <a:cxnSpLocks/>
          </p:cNvCxnSpPr>
          <p:nvPr/>
        </p:nvCxnSpPr>
        <p:spPr>
          <a:xfrm flipV="1">
            <a:off x="8175965" y="4872097"/>
            <a:ext cx="0" cy="6712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0E3DB5-D258-5C58-300A-22D422CD1CBD}"/>
              </a:ext>
            </a:extLst>
          </p:cNvPr>
          <p:cNvCxnSpPr>
            <a:cxnSpLocks/>
          </p:cNvCxnSpPr>
          <p:nvPr/>
        </p:nvCxnSpPr>
        <p:spPr>
          <a:xfrm flipV="1">
            <a:off x="7991788" y="4654956"/>
            <a:ext cx="0" cy="9699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DE7B80-F617-DE06-8E9F-DC5722733E82}"/>
              </a:ext>
            </a:extLst>
          </p:cNvPr>
          <p:cNvSpPr/>
          <p:nvPr/>
        </p:nvSpPr>
        <p:spPr>
          <a:xfrm>
            <a:off x="8985846" y="5546430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sensor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7C224-9837-343C-EB67-5FC4F8EB64D4}"/>
              </a:ext>
            </a:extLst>
          </p:cNvPr>
          <p:cNvCxnSpPr>
            <a:cxnSpLocks/>
          </p:cNvCxnSpPr>
          <p:nvPr/>
        </p:nvCxnSpPr>
        <p:spPr>
          <a:xfrm flipV="1">
            <a:off x="9597857" y="4875185"/>
            <a:ext cx="0" cy="6712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8F337E-5363-12F3-27B8-25CB965486FD}"/>
              </a:ext>
            </a:extLst>
          </p:cNvPr>
          <p:cNvCxnSpPr>
            <a:cxnSpLocks/>
          </p:cNvCxnSpPr>
          <p:nvPr/>
        </p:nvCxnSpPr>
        <p:spPr>
          <a:xfrm flipV="1">
            <a:off x="9413680" y="4658044"/>
            <a:ext cx="0" cy="9699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44FA890-BC4B-0893-F5B9-1DB62861F06A}"/>
              </a:ext>
            </a:extLst>
          </p:cNvPr>
          <p:cNvSpPr/>
          <p:nvPr/>
        </p:nvSpPr>
        <p:spPr>
          <a:xfrm>
            <a:off x="10223560" y="5536239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others sensor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C24034-4282-315C-BACD-B9B3BC1E3D85}"/>
              </a:ext>
            </a:extLst>
          </p:cNvPr>
          <p:cNvCxnSpPr>
            <a:cxnSpLocks/>
          </p:cNvCxnSpPr>
          <p:nvPr/>
        </p:nvCxnSpPr>
        <p:spPr>
          <a:xfrm flipV="1">
            <a:off x="10835571" y="4864994"/>
            <a:ext cx="0" cy="6712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65985F-C918-F801-0905-F672E13F0676}"/>
              </a:ext>
            </a:extLst>
          </p:cNvPr>
          <p:cNvCxnSpPr>
            <a:cxnSpLocks/>
          </p:cNvCxnSpPr>
          <p:nvPr/>
        </p:nvCxnSpPr>
        <p:spPr>
          <a:xfrm flipV="1">
            <a:off x="10651394" y="4647853"/>
            <a:ext cx="0" cy="9699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D5D8C25-D312-BAF8-48CD-10D6EA6CA103}"/>
              </a:ext>
            </a:extLst>
          </p:cNvPr>
          <p:cNvSpPr/>
          <p:nvPr/>
        </p:nvSpPr>
        <p:spPr>
          <a:xfrm>
            <a:off x="3755287" y="4503764"/>
            <a:ext cx="940005" cy="502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28616B-6271-8413-2AE3-53547D070FBD}"/>
              </a:ext>
            </a:extLst>
          </p:cNvPr>
          <p:cNvSpPr/>
          <p:nvPr/>
        </p:nvSpPr>
        <p:spPr>
          <a:xfrm>
            <a:off x="3766643" y="5498432"/>
            <a:ext cx="1156996" cy="7277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 and temp sensor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9321DF-6353-E084-4C8F-2D5F215DE4ED}"/>
              </a:ext>
            </a:extLst>
          </p:cNvPr>
          <p:cNvCxnSpPr>
            <a:cxnSpLocks/>
          </p:cNvCxnSpPr>
          <p:nvPr/>
        </p:nvCxnSpPr>
        <p:spPr>
          <a:xfrm flipV="1">
            <a:off x="4390229" y="5006216"/>
            <a:ext cx="0" cy="4922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8D60E1-B633-8729-36A6-47AB8692964C}"/>
              </a:ext>
            </a:extLst>
          </p:cNvPr>
          <p:cNvCxnSpPr>
            <a:cxnSpLocks/>
          </p:cNvCxnSpPr>
          <p:nvPr/>
        </p:nvCxnSpPr>
        <p:spPr>
          <a:xfrm flipV="1">
            <a:off x="4092111" y="5006216"/>
            <a:ext cx="0" cy="49221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BB346A1-70C9-5E4F-9231-D8C66C4A10EE}"/>
              </a:ext>
            </a:extLst>
          </p:cNvPr>
          <p:cNvSpPr/>
          <p:nvPr/>
        </p:nvSpPr>
        <p:spPr>
          <a:xfrm>
            <a:off x="284490" y="713791"/>
            <a:ext cx="914400" cy="4924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DHT22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C9AB1F-F23B-6492-376A-22A1345EF0CD}"/>
              </a:ext>
            </a:extLst>
          </p:cNvPr>
          <p:cNvSpPr/>
          <p:nvPr/>
        </p:nvSpPr>
        <p:spPr>
          <a:xfrm>
            <a:off x="3064892" y="713791"/>
            <a:ext cx="1446460" cy="515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DHT22 CONNECTOR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9F6151-5A52-ECD4-F3CD-73E16AF3FAF5}"/>
              </a:ext>
            </a:extLst>
          </p:cNvPr>
          <p:cNvSpPr/>
          <p:nvPr/>
        </p:nvSpPr>
        <p:spPr>
          <a:xfrm>
            <a:off x="3068951" y="1355880"/>
            <a:ext cx="1446460" cy="515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DS18B20 CONNECTOR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996EB3-F2D2-D9F5-023F-0607086E9824}"/>
              </a:ext>
            </a:extLst>
          </p:cNvPr>
          <p:cNvSpPr/>
          <p:nvPr/>
        </p:nvSpPr>
        <p:spPr>
          <a:xfrm>
            <a:off x="3051828" y="1926025"/>
            <a:ext cx="1446460" cy="515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TEMT-6000 CONNECTOR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32E986-9535-D31F-12B5-6C24BF592088}"/>
              </a:ext>
            </a:extLst>
          </p:cNvPr>
          <p:cNvSpPr/>
          <p:nvPr/>
        </p:nvSpPr>
        <p:spPr>
          <a:xfrm>
            <a:off x="284490" y="1433555"/>
            <a:ext cx="1046590" cy="4924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DS18B20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9EF7B6-E3EE-4886-950A-47F1C753F131}"/>
              </a:ext>
            </a:extLst>
          </p:cNvPr>
          <p:cNvSpPr/>
          <p:nvPr/>
        </p:nvSpPr>
        <p:spPr>
          <a:xfrm>
            <a:off x="284490" y="2133071"/>
            <a:ext cx="914400" cy="4924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TEMT-6000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5BBBAEB-0977-D386-10B4-F7CF6C414C42}"/>
              </a:ext>
            </a:extLst>
          </p:cNvPr>
          <p:cNvSpPr/>
          <p:nvPr/>
        </p:nvSpPr>
        <p:spPr>
          <a:xfrm>
            <a:off x="341228" y="3116638"/>
            <a:ext cx="914400" cy="3721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800" dirty="0">
                <a:solidFill>
                  <a:srgbClr val="050505"/>
                </a:solidFill>
                <a:effectLst/>
                <a:latin typeface="Roboto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TDS 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44E91F-8C85-5DC6-E7B2-F479B543AD68}"/>
              </a:ext>
            </a:extLst>
          </p:cNvPr>
          <p:cNvSpPr/>
          <p:nvPr/>
        </p:nvSpPr>
        <p:spPr>
          <a:xfrm>
            <a:off x="241308" y="3717380"/>
            <a:ext cx="1132953" cy="4922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800" dirty="0">
                <a:solidFill>
                  <a:srgbClr val="050505"/>
                </a:solidFill>
                <a:effectLst/>
                <a:latin typeface="Roboto" panose="020B06040202020202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 sensor 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09147F-C440-D55A-5FD2-8648274E829E}"/>
              </a:ext>
            </a:extLst>
          </p:cNvPr>
          <p:cNvSpPr/>
          <p:nvPr/>
        </p:nvSpPr>
        <p:spPr>
          <a:xfrm>
            <a:off x="3083679" y="3116638"/>
            <a:ext cx="1446460" cy="515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TDS CONNECTOR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3757B3-1BF5-FFE7-B1B0-A72188E3563D}"/>
              </a:ext>
            </a:extLst>
          </p:cNvPr>
          <p:cNvSpPr/>
          <p:nvPr/>
        </p:nvSpPr>
        <p:spPr>
          <a:xfrm>
            <a:off x="3064484" y="3717380"/>
            <a:ext cx="1446460" cy="515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 SENSOR CONNECTOR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A6ADC94-3C19-B242-FF61-3317411C9657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rot="10800000">
            <a:off x="1198890" y="960026"/>
            <a:ext cx="1866002" cy="11384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4C8F907-8FAB-3732-4043-27CA082FA3B1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 flipV="1">
            <a:off x="1343739" y="1613499"/>
            <a:ext cx="1725213" cy="6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3D542CF-6A46-E9F9-211A-08490C574422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 flipV="1">
            <a:off x="1179046" y="2183643"/>
            <a:ext cx="1872782" cy="137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6AE6087-FAEC-B147-A034-AE8FA2B9925B}"/>
              </a:ext>
            </a:extLst>
          </p:cNvPr>
          <p:cNvCxnSpPr>
            <a:cxnSpLocks/>
          </p:cNvCxnSpPr>
          <p:nvPr/>
        </p:nvCxnSpPr>
        <p:spPr>
          <a:xfrm rot="10800000">
            <a:off x="1255980" y="3316874"/>
            <a:ext cx="1866002" cy="11384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BD21827-2EBD-6F37-50DA-D3CBFBA6D8F1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1366300" y="3974998"/>
            <a:ext cx="16981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0C78C03-A641-6F4E-61D6-55571F93F82C}"/>
              </a:ext>
            </a:extLst>
          </p:cNvPr>
          <p:cNvSpPr/>
          <p:nvPr/>
        </p:nvSpPr>
        <p:spPr>
          <a:xfrm>
            <a:off x="5437380" y="3071055"/>
            <a:ext cx="940005" cy="502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395CFA-7FE5-5761-F1EE-98347AB2D7D4}"/>
              </a:ext>
            </a:extLst>
          </p:cNvPr>
          <p:cNvSpPr/>
          <p:nvPr/>
        </p:nvSpPr>
        <p:spPr>
          <a:xfrm>
            <a:off x="5406553" y="2021851"/>
            <a:ext cx="940005" cy="502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I2C1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6ABFB9-3A74-D9B4-E6F8-1CBA0C3F8A3B}"/>
              </a:ext>
            </a:extLst>
          </p:cNvPr>
          <p:cNvSpPr/>
          <p:nvPr/>
        </p:nvSpPr>
        <p:spPr>
          <a:xfrm>
            <a:off x="252023" y="4715303"/>
            <a:ext cx="1132953" cy="4922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EFE207-1B15-E735-597B-3664B9FA9DFB}"/>
              </a:ext>
            </a:extLst>
          </p:cNvPr>
          <p:cNvSpPr/>
          <p:nvPr/>
        </p:nvSpPr>
        <p:spPr>
          <a:xfrm>
            <a:off x="252023" y="5450353"/>
            <a:ext cx="1156996" cy="492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D47EF3D-05FE-3006-E2A4-DD0C30FAA880}"/>
              </a:ext>
            </a:extLst>
          </p:cNvPr>
          <p:cNvSpPr/>
          <p:nvPr/>
        </p:nvSpPr>
        <p:spPr>
          <a:xfrm>
            <a:off x="284490" y="6248401"/>
            <a:ext cx="1124529" cy="502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CB07E2-2B46-77BF-3E03-18BCB99C8D8D}"/>
              </a:ext>
            </a:extLst>
          </p:cNvPr>
          <p:cNvSpPr/>
          <p:nvPr/>
        </p:nvSpPr>
        <p:spPr>
          <a:xfrm>
            <a:off x="1534450" y="4794364"/>
            <a:ext cx="1100404" cy="4034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PROTOTYPE SENSORS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CF15AF4-610D-F932-C6C7-7083F92F27E8}"/>
              </a:ext>
            </a:extLst>
          </p:cNvPr>
          <p:cNvSpPr/>
          <p:nvPr/>
        </p:nvSpPr>
        <p:spPr>
          <a:xfrm>
            <a:off x="1560211" y="5458835"/>
            <a:ext cx="1100404" cy="4034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INDUSTRIAL SENSORS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7455D5-0A29-5132-A7AD-6F153946C635}"/>
              </a:ext>
            </a:extLst>
          </p:cNvPr>
          <p:cNvSpPr/>
          <p:nvPr/>
        </p:nvSpPr>
        <p:spPr>
          <a:xfrm>
            <a:off x="1560211" y="6297881"/>
            <a:ext cx="1100404" cy="4034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CONNECTORS ON PCB</a:t>
            </a:r>
          </a:p>
        </p:txBody>
      </p:sp>
    </p:spTree>
    <p:extLst>
      <p:ext uri="{BB962C8B-B14F-4D97-AF65-F5344CB8AC3E}">
        <p14:creationId xmlns:p14="http://schemas.microsoft.com/office/powerpoint/2010/main" val="50674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Mutura</dc:creator>
  <cp:lastModifiedBy>Robert Mutura</cp:lastModifiedBy>
  <cp:revision>7</cp:revision>
  <dcterms:created xsi:type="dcterms:W3CDTF">2022-12-17T09:21:30Z</dcterms:created>
  <dcterms:modified xsi:type="dcterms:W3CDTF">2022-12-17T09:56:35Z</dcterms:modified>
</cp:coreProperties>
</file>