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1" r:id="rId4"/>
    <p:sldId id="259" r:id="rId5"/>
    <p:sldId id="302" r:id="rId6"/>
    <p:sldId id="261" r:id="rId7"/>
    <p:sldId id="303" r:id="rId8"/>
    <p:sldId id="262" r:id="rId9"/>
    <p:sldId id="304" r:id="rId10"/>
    <p:sldId id="305" r:id="rId11"/>
    <p:sldId id="265" r:id="rId12"/>
    <p:sldId id="266" r:id="rId13"/>
    <p:sldId id="257" r:id="rId14"/>
    <p:sldId id="267" r:id="rId15"/>
    <p:sldId id="270" r:id="rId16"/>
    <p:sldId id="269" r:id="rId17"/>
    <p:sldId id="271" r:id="rId18"/>
    <p:sldId id="281" r:id="rId19"/>
    <p:sldId id="268" r:id="rId20"/>
    <p:sldId id="272" r:id="rId21"/>
    <p:sldId id="273" r:id="rId22"/>
    <p:sldId id="275" r:id="rId23"/>
    <p:sldId id="276" r:id="rId24"/>
    <p:sldId id="274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703" autoAdjust="0"/>
  </p:normalViewPr>
  <p:slideViewPr>
    <p:cSldViewPr>
      <p:cViewPr>
        <p:scale>
          <a:sx n="75" d="100"/>
          <a:sy n="75" d="100"/>
        </p:scale>
        <p:origin x="-123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588F-86F7-40F9-892B-8E6163E83BB5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26AC-AB68-45F9-A02D-6B5568F34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588F-86F7-40F9-892B-8E6163E83BB5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26AC-AB68-45F9-A02D-6B5568F34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588F-86F7-40F9-892B-8E6163E83BB5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26AC-AB68-45F9-A02D-6B5568F34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588F-86F7-40F9-892B-8E6163E83BB5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26AC-AB68-45F9-A02D-6B5568F34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588F-86F7-40F9-892B-8E6163E83BB5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26AC-AB68-45F9-A02D-6B5568F34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588F-86F7-40F9-892B-8E6163E83BB5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26AC-AB68-45F9-A02D-6B5568F34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588F-86F7-40F9-892B-8E6163E83BB5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26AC-AB68-45F9-A02D-6B5568F34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588F-86F7-40F9-892B-8E6163E83BB5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26AC-AB68-45F9-A02D-6B5568F34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588F-86F7-40F9-892B-8E6163E83BB5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26AC-AB68-45F9-A02D-6B5568F34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588F-86F7-40F9-892B-8E6163E83BB5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26AC-AB68-45F9-A02D-6B5568F34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588F-86F7-40F9-892B-8E6163E83BB5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26AC-AB68-45F9-A02D-6B5568F34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8588F-86F7-40F9-892B-8E6163E83BB5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126AC-AB68-45F9-A02D-6B5568F34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5238"/>
            <a:ext cx="9144000" cy="534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0" y="990600"/>
            <a:ext cx="6781800" cy="4876800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Panel </a:t>
            </a:r>
            <a:r>
              <a:rPr lang="en-US" sz="4000" b="1" dirty="0" err="1" smtClean="0">
                <a:solidFill>
                  <a:schemeClr val="accent6">
                    <a:lumMod val="50000"/>
                  </a:schemeClr>
                </a:solidFill>
              </a:rPr>
              <a:t>Kiri</a:t>
            </a:r>
            <a:endParaRPr 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0" y="990600"/>
            <a:ext cx="2286000" cy="487680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Panel 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</a:rPr>
              <a:t>Kanan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76200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71600" y="22860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stCxn id="8" idx="2"/>
            <a:endCxn id="7" idx="0"/>
          </p:cNvCxnSpPr>
          <p:nvPr/>
        </p:nvCxnSpPr>
        <p:spPr>
          <a:xfrm flipH="1">
            <a:off x="800100" y="457200"/>
            <a:ext cx="13716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213" y="1519238"/>
            <a:ext cx="57435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eft Arrow 7"/>
          <p:cNvSpPr/>
          <p:nvPr/>
        </p:nvSpPr>
        <p:spPr>
          <a:xfrm rot="8130277">
            <a:off x="2964937" y="518582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61187" y="525227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3220072">
            <a:off x="4855576" y="519140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028026" y="525785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Left Arrow 11"/>
          <p:cNvSpPr/>
          <p:nvPr/>
        </p:nvSpPr>
        <p:spPr>
          <a:xfrm rot="3220072">
            <a:off x="5541375" y="519140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713825" y="525785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352800"/>
            <a:ext cx="3276600" cy="346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 rot="3220072">
            <a:off x="3026775" y="420080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Left Arrow 6"/>
          <p:cNvSpPr/>
          <p:nvPr/>
        </p:nvSpPr>
        <p:spPr>
          <a:xfrm rot="3220072">
            <a:off x="3788775" y="366740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0401" y="42672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1" y="37338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352800"/>
            <a:ext cx="3575021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3429000" y="3733800"/>
            <a:ext cx="1600200" cy="3810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52800"/>
            <a:ext cx="57659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3185849">
            <a:off x="4475750" y="4048348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Left Arrow 6"/>
          <p:cNvSpPr/>
          <p:nvPr/>
        </p:nvSpPr>
        <p:spPr>
          <a:xfrm rot="3185849">
            <a:off x="3799091" y="3572854"/>
            <a:ext cx="588226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48199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3657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124199"/>
            <a:ext cx="2971800" cy="325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3220072">
            <a:off x="3102975" y="389600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Left Arrow 6"/>
          <p:cNvSpPr/>
          <p:nvPr/>
        </p:nvSpPr>
        <p:spPr>
          <a:xfrm rot="3220072">
            <a:off x="3483974" y="343880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76601" y="39624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5052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20760"/>
            <a:ext cx="3048000" cy="648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3220072">
            <a:off x="3102974" y="412460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Left Arrow 6"/>
          <p:cNvSpPr/>
          <p:nvPr/>
        </p:nvSpPr>
        <p:spPr>
          <a:xfrm rot="3220072">
            <a:off x="4703174" y="1000403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76600" y="41910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1066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124199"/>
            <a:ext cx="2971800" cy="325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3220072">
            <a:off x="3102974" y="3896003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Left Arrow 6"/>
          <p:cNvSpPr/>
          <p:nvPr/>
        </p:nvSpPr>
        <p:spPr>
          <a:xfrm rot="3220072">
            <a:off x="4093574" y="3438803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76600" y="3962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3505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124199"/>
            <a:ext cx="2971800" cy="325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3220072">
            <a:off x="3102974" y="389600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Left Arrow 6"/>
          <p:cNvSpPr/>
          <p:nvPr/>
        </p:nvSpPr>
        <p:spPr>
          <a:xfrm rot="3220072">
            <a:off x="4855575" y="336260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76600" y="39624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1" y="34290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3024188"/>
            <a:ext cx="2207558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2619375"/>
            <a:ext cx="56578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799" y="3200400"/>
            <a:ext cx="32544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3185849">
            <a:off x="5466351" y="3514948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124200"/>
            <a:ext cx="396784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3886200" y="3581400"/>
            <a:ext cx="1905000" cy="4572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2743200"/>
            <a:ext cx="788169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3185849">
            <a:off x="3637550" y="4048347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2743200"/>
            <a:ext cx="788169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eft Arrow 3"/>
          <p:cNvSpPr/>
          <p:nvPr/>
        </p:nvSpPr>
        <p:spPr>
          <a:xfrm rot="3220072">
            <a:off x="4703175" y="4124605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76801" y="4191002"/>
            <a:ext cx="3047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Left Arrow 6"/>
          <p:cNvSpPr/>
          <p:nvPr/>
        </p:nvSpPr>
        <p:spPr>
          <a:xfrm rot="3220072">
            <a:off x="5846174" y="412460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19800" y="41910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0"/>
            <a:ext cx="6400800" cy="645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 rot="3220072">
            <a:off x="4550776" y="6390996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24402" y="6457393"/>
            <a:ext cx="3047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Left Arrow 6"/>
          <p:cNvSpPr/>
          <p:nvPr/>
        </p:nvSpPr>
        <p:spPr>
          <a:xfrm rot="3220072">
            <a:off x="5617575" y="6390996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791201" y="645739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514600"/>
            <a:ext cx="2667000" cy="206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90800"/>
            <a:ext cx="4857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2362200" y="3124200"/>
            <a:ext cx="990600" cy="304800"/>
          </a:xfrm>
          <a:prstGeom prst="borderCallout1">
            <a:avLst>
              <a:gd name="adj1" fmla="val 1488"/>
              <a:gd name="adj2" fmla="val 49755"/>
              <a:gd name="adj3" fmla="val -110416"/>
              <a:gd name="adj4" fmla="val 712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</a:t>
            </a:r>
            <a:r>
              <a:rPr lang="en-US" sz="1200" dirty="0" err="1" smtClean="0"/>
              <a:t>Koefisien</a:t>
            </a:r>
            <a:endParaRPr lang="en-US" sz="1200" dirty="0"/>
          </a:p>
        </p:txBody>
      </p:sp>
      <p:sp>
        <p:nvSpPr>
          <p:cNvPr id="6" name="Line Callout 1 5"/>
          <p:cNvSpPr/>
          <p:nvPr/>
        </p:nvSpPr>
        <p:spPr>
          <a:xfrm>
            <a:off x="3962400" y="3124200"/>
            <a:ext cx="1143000" cy="304800"/>
          </a:xfrm>
          <a:prstGeom prst="borderCallout1">
            <a:avLst>
              <a:gd name="adj1" fmla="val 1488"/>
              <a:gd name="adj2" fmla="val 49755"/>
              <a:gd name="adj3" fmla="val -101041"/>
              <a:gd name="adj4" fmla="val 414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 </a:t>
            </a:r>
            <a:r>
              <a:rPr lang="en-US" sz="1200" dirty="0" err="1" smtClean="0"/>
              <a:t>Nomor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endParaRPr lang="en-US" sz="1200" dirty="0"/>
          </a:p>
        </p:txBody>
      </p:sp>
      <p:sp>
        <p:nvSpPr>
          <p:cNvPr id="7" name="Line Callout 1 6"/>
          <p:cNvSpPr/>
          <p:nvPr/>
        </p:nvSpPr>
        <p:spPr>
          <a:xfrm>
            <a:off x="5715000" y="3048000"/>
            <a:ext cx="990600" cy="304800"/>
          </a:xfrm>
          <a:prstGeom prst="borderCallout1">
            <a:avLst>
              <a:gd name="adj1" fmla="val 1488"/>
              <a:gd name="adj2" fmla="val 49755"/>
              <a:gd name="adj3" fmla="val -76041"/>
              <a:gd name="adj4" fmla="val 548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 Kali</a:t>
            </a:r>
            <a:endParaRPr lang="en-US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471271"/>
            <a:ext cx="5334000" cy="27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2362200" y="2971800"/>
            <a:ext cx="1219200" cy="381000"/>
          </a:xfrm>
          <a:prstGeom prst="borderCallout1">
            <a:avLst>
              <a:gd name="adj1" fmla="val 1488"/>
              <a:gd name="adj2" fmla="val 49755"/>
              <a:gd name="adj3" fmla="val -85416"/>
              <a:gd name="adj4" fmla="val 571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</a:t>
            </a:r>
            <a:r>
              <a:rPr lang="en-US" sz="1200" dirty="0" err="1" smtClean="0"/>
              <a:t>Nomor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endParaRPr lang="en-US" sz="1200" dirty="0"/>
          </a:p>
        </p:txBody>
      </p:sp>
      <p:sp>
        <p:nvSpPr>
          <p:cNvPr id="7" name="Line Callout 1 6"/>
          <p:cNvSpPr/>
          <p:nvPr/>
        </p:nvSpPr>
        <p:spPr>
          <a:xfrm>
            <a:off x="4038600" y="2971800"/>
            <a:ext cx="1219200" cy="381000"/>
          </a:xfrm>
          <a:prstGeom prst="borderCallout1">
            <a:avLst>
              <a:gd name="adj1" fmla="val 1488"/>
              <a:gd name="adj2" fmla="val 49755"/>
              <a:gd name="adj3" fmla="val -85416"/>
              <a:gd name="adj4" fmla="val 548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. </a:t>
            </a:r>
            <a:r>
              <a:rPr lang="en-US" sz="1200" dirty="0" err="1" smtClean="0"/>
              <a:t>Nomor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endParaRPr lang="en-US" sz="1200" dirty="0"/>
          </a:p>
        </p:txBody>
      </p:sp>
      <p:sp>
        <p:nvSpPr>
          <p:cNvPr id="8" name="Line Callout 1 7"/>
          <p:cNvSpPr/>
          <p:nvPr/>
        </p:nvSpPr>
        <p:spPr>
          <a:xfrm>
            <a:off x="6172200" y="2971800"/>
            <a:ext cx="990600" cy="304800"/>
          </a:xfrm>
          <a:prstGeom prst="borderCallout1">
            <a:avLst>
              <a:gd name="adj1" fmla="val 1488"/>
              <a:gd name="adj2" fmla="val 49755"/>
              <a:gd name="adj3" fmla="val -85416"/>
              <a:gd name="adj4" fmla="val 548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dirty="0" smtClean="0"/>
              <a:t>. </a:t>
            </a:r>
            <a:r>
              <a:rPr lang="en-US" sz="1200" dirty="0" err="1" smtClean="0"/>
              <a:t>Tukar</a:t>
            </a:r>
            <a:endParaRPr 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65400"/>
            <a:ext cx="6477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2514600" y="3124200"/>
            <a:ext cx="1219200" cy="381000"/>
          </a:xfrm>
          <a:prstGeom prst="borderCallout1">
            <a:avLst>
              <a:gd name="adj1" fmla="val 1488"/>
              <a:gd name="adj2" fmla="val 49755"/>
              <a:gd name="adj3" fmla="val -82916"/>
              <a:gd name="adj4" fmla="val 665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. </a:t>
            </a:r>
            <a:r>
              <a:rPr lang="en-US" sz="1200" dirty="0" err="1" smtClean="0"/>
              <a:t>Nomor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endParaRPr lang="en-US" sz="1200" dirty="0"/>
          </a:p>
        </p:txBody>
      </p:sp>
      <p:sp>
        <p:nvSpPr>
          <p:cNvPr id="6" name="Line Callout 1 5"/>
          <p:cNvSpPr/>
          <p:nvPr/>
        </p:nvSpPr>
        <p:spPr>
          <a:xfrm>
            <a:off x="5105400" y="3124200"/>
            <a:ext cx="1219200" cy="381000"/>
          </a:xfrm>
          <a:prstGeom prst="borderCallout1">
            <a:avLst>
              <a:gd name="adj1" fmla="val 1488"/>
              <a:gd name="adj2" fmla="val 49755"/>
              <a:gd name="adj3" fmla="val -80416"/>
              <a:gd name="adj4" fmla="val 251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 </a:t>
            </a:r>
            <a:r>
              <a:rPr lang="en-US" sz="1200" dirty="0" err="1" smtClean="0"/>
              <a:t>Nomor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endParaRPr lang="en-US" sz="1200" dirty="0"/>
          </a:p>
        </p:txBody>
      </p:sp>
      <p:sp>
        <p:nvSpPr>
          <p:cNvPr id="7" name="Line Callout 1 6"/>
          <p:cNvSpPr/>
          <p:nvPr/>
        </p:nvSpPr>
        <p:spPr>
          <a:xfrm>
            <a:off x="6477000" y="3124200"/>
            <a:ext cx="1143000" cy="304800"/>
          </a:xfrm>
          <a:prstGeom prst="borderCallout1">
            <a:avLst>
              <a:gd name="adj1" fmla="val 1488"/>
              <a:gd name="adj2" fmla="val 49755"/>
              <a:gd name="adj3" fmla="val -88541"/>
              <a:gd name="adj4" fmla="val 498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5. </a:t>
            </a:r>
            <a:r>
              <a:rPr lang="en-US" sz="1200" dirty="0" err="1" smtClean="0"/>
              <a:t>Jumlahkan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8" name="Line Callout 1 7"/>
          <p:cNvSpPr/>
          <p:nvPr/>
        </p:nvSpPr>
        <p:spPr>
          <a:xfrm>
            <a:off x="1143000" y="3124200"/>
            <a:ext cx="1219200" cy="381000"/>
          </a:xfrm>
          <a:prstGeom prst="borderCallout1">
            <a:avLst>
              <a:gd name="adj1" fmla="val 1488"/>
              <a:gd name="adj2" fmla="val 49755"/>
              <a:gd name="adj3" fmla="val -85416"/>
              <a:gd name="adj4" fmla="val 829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</a:t>
            </a:r>
            <a:r>
              <a:rPr lang="en-US" sz="1200" dirty="0" err="1" smtClean="0"/>
              <a:t>Koefisien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endParaRPr lang="en-US" sz="1200" dirty="0"/>
          </a:p>
        </p:txBody>
      </p:sp>
      <p:sp>
        <p:nvSpPr>
          <p:cNvPr id="9" name="Line Callout 1 8"/>
          <p:cNvSpPr/>
          <p:nvPr/>
        </p:nvSpPr>
        <p:spPr>
          <a:xfrm>
            <a:off x="3810000" y="3124200"/>
            <a:ext cx="1219200" cy="381000"/>
          </a:xfrm>
          <a:prstGeom prst="borderCallout1">
            <a:avLst>
              <a:gd name="adj1" fmla="val 1488"/>
              <a:gd name="adj2" fmla="val 49755"/>
              <a:gd name="adj3" fmla="val -82916"/>
              <a:gd name="adj4" fmla="val 407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dirty="0" smtClean="0"/>
              <a:t>. </a:t>
            </a:r>
            <a:r>
              <a:rPr lang="en-US" sz="1200" dirty="0" err="1" smtClean="0"/>
              <a:t>Koefisien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endParaRPr lang="en-US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04900"/>
            <a:ext cx="7162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2133600" y="1676400"/>
            <a:ext cx="1219200" cy="381000"/>
          </a:xfrm>
          <a:prstGeom prst="borderCallout1">
            <a:avLst>
              <a:gd name="adj1" fmla="val 1488"/>
              <a:gd name="adj2" fmla="val 49755"/>
              <a:gd name="adj3" fmla="val -90416"/>
              <a:gd name="adj4" fmla="val 602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. </a:t>
            </a:r>
            <a:r>
              <a:rPr lang="en-US" sz="1200" dirty="0" err="1" smtClean="0"/>
              <a:t>Matriks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endParaRPr lang="en-US" sz="1200" dirty="0"/>
          </a:p>
        </p:txBody>
      </p:sp>
      <p:sp>
        <p:nvSpPr>
          <p:cNvPr id="6" name="Line Callout 1 5"/>
          <p:cNvSpPr/>
          <p:nvPr/>
        </p:nvSpPr>
        <p:spPr>
          <a:xfrm>
            <a:off x="4724400" y="1676400"/>
            <a:ext cx="1219200" cy="381000"/>
          </a:xfrm>
          <a:prstGeom prst="borderCallout1">
            <a:avLst>
              <a:gd name="adj1" fmla="val 1488"/>
              <a:gd name="adj2" fmla="val 49755"/>
              <a:gd name="adj3" fmla="val -87916"/>
              <a:gd name="adj4" fmla="val 102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 </a:t>
            </a:r>
            <a:r>
              <a:rPr lang="en-US" sz="1200" dirty="0" err="1" smtClean="0"/>
              <a:t>Koefisien</a:t>
            </a:r>
            <a:r>
              <a:rPr lang="en-US" sz="1200" dirty="0" smtClean="0"/>
              <a:t> </a:t>
            </a:r>
            <a:r>
              <a:rPr lang="en-US" sz="1200" dirty="0" err="1" smtClean="0"/>
              <a:t>matriks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endParaRPr lang="en-US" sz="1200" dirty="0"/>
          </a:p>
        </p:txBody>
      </p:sp>
      <p:sp>
        <p:nvSpPr>
          <p:cNvPr id="7" name="Line Callout 1 6"/>
          <p:cNvSpPr/>
          <p:nvPr/>
        </p:nvSpPr>
        <p:spPr>
          <a:xfrm>
            <a:off x="6096000" y="1676400"/>
            <a:ext cx="1524000" cy="533400"/>
          </a:xfrm>
          <a:prstGeom prst="borderCallout1">
            <a:avLst>
              <a:gd name="adj1" fmla="val 1488"/>
              <a:gd name="adj2" fmla="val 49755"/>
              <a:gd name="adj3" fmla="val -67113"/>
              <a:gd name="adj4" fmla="val 304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r>
              <a:rPr lang="en-US" sz="1200" dirty="0" smtClean="0"/>
              <a:t>. </a:t>
            </a:r>
            <a:r>
              <a:rPr lang="en-US" sz="1200" dirty="0" err="1" smtClean="0"/>
              <a:t>Matriks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, </a:t>
            </a:r>
            <a:r>
              <a:rPr lang="en-US" sz="1200" dirty="0" err="1" smtClean="0"/>
              <a:t>atau</a:t>
            </a:r>
            <a:r>
              <a:rPr lang="en-US" sz="1200" dirty="0" smtClean="0"/>
              <a:t> “Uniform single”</a:t>
            </a:r>
            <a:endParaRPr lang="en-US" sz="1200" dirty="0"/>
          </a:p>
        </p:txBody>
      </p:sp>
      <p:sp>
        <p:nvSpPr>
          <p:cNvPr id="8" name="Line Callout 1 7"/>
          <p:cNvSpPr/>
          <p:nvPr/>
        </p:nvSpPr>
        <p:spPr>
          <a:xfrm>
            <a:off x="838200" y="1676400"/>
            <a:ext cx="1219200" cy="381000"/>
          </a:xfrm>
          <a:prstGeom prst="borderCallout1">
            <a:avLst>
              <a:gd name="adj1" fmla="val 1488"/>
              <a:gd name="adj2" fmla="val 49755"/>
              <a:gd name="adj3" fmla="val -90416"/>
              <a:gd name="adj4" fmla="val 571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</a:t>
            </a:r>
            <a:r>
              <a:rPr lang="en-US" sz="1200" dirty="0" err="1" smtClean="0"/>
              <a:t>Koefisien</a:t>
            </a:r>
            <a:r>
              <a:rPr lang="en-US" sz="1200" dirty="0" smtClean="0"/>
              <a:t> </a:t>
            </a:r>
            <a:r>
              <a:rPr lang="en-US" sz="1200" dirty="0" err="1" smtClean="0"/>
              <a:t>matriks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endParaRPr lang="en-US" sz="1200" dirty="0"/>
          </a:p>
        </p:txBody>
      </p:sp>
      <p:sp>
        <p:nvSpPr>
          <p:cNvPr id="9" name="Line Callout 1 8"/>
          <p:cNvSpPr/>
          <p:nvPr/>
        </p:nvSpPr>
        <p:spPr>
          <a:xfrm>
            <a:off x="3429000" y="1676400"/>
            <a:ext cx="1219200" cy="381000"/>
          </a:xfrm>
          <a:prstGeom prst="borderCallout1">
            <a:avLst>
              <a:gd name="adj1" fmla="val 1488"/>
              <a:gd name="adj2" fmla="val 49755"/>
              <a:gd name="adj3" fmla="val -94583"/>
              <a:gd name="adj4" fmla="val 670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dirty="0" smtClean="0"/>
              <a:t>. Operator</a:t>
            </a:r>
            <a:endParaRPr lang="en-US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981075"/>
            <a:ext cx="72009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914400" y="1295400"/>
            <a:ext cx="1600200" cy="3048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2590800" y="1676400"/>
            <a:ext cx="762000" cy="304800"/>
          </a:xfrm>
          <a:prstGeom prst="borderCallout1">
            <a:avLst>
              <a:gd name="adj1" fmla="val 1488"/>
              <a:gd name="adj2" fmla="val 49755"/>
              <a:gd name="adj3" fmla="val -77291"/>
              <a:gd name="adj4" fmla="val -135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 </a:t>
            </a:r>
            <a:r>
              <a:rPr lang="en-US" sz="1200" dirty="0" err="1" smtClean="0"/>
              <a:t>Hasil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743200"/>
            <a:ext cx="2781300" cy="198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71818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 Arrow 6"/>
          <p:cNvSpPr/>
          <p:nvPr/>
        </p:nvSpPr>
        <p:spPr>
          <a:xfrm rot="19648426">
            <a:off x="4340393" y="5163785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95800" y="51459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rot="2066772">
            <a:off x="2435923" y="1282217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610225" y="1371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2762250"/>
            <a:ext cx="71913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3281363"/>
            <a:ext cx="72009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2066772">
            <a:off x="5235898" y="3415816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971800"/>
            <a:ext cx="2133600" cy="87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2066772">
            <a:off x="5407721" y="3644417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82023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8864073">
            <a:off x="3864931" y="363912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63033" y="372850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19425"/>
            <a:ext cx="71628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4876800" y="3505200"/>
            <a:ext cx="990600" cy="304800"/>
          </a:xfrm>
          <a:prstGeom prst="borderCallout1">
            <a:avLst>
              <a:gd name="adj1" fmla="val 1488"/>
              <a:gd name="adj2" fmla="val 49755"/>
              <a:gd name="adj3" fmla="val -92916"/>
              <a:gd name="adj4" fmla="val 12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</a:t>
            </a:r>
            <a:r>
              <a:rPr lang="en-US" sz="1200" dirty="0" err="1" smtClean="0"/>
              <a:t>Matriks</a:t>
            </a:r>
            <a:endParaRPr lang="en-US" sz="1200" dirty="0"/>
          </a:p>
        </p:txBody>
      </p:sp>
      <p:sp>
        <p:nvSpPr>
          <p:cNvPr id="6" name="Line Callout 1 5"/>
          <p:cNvSpPr/>
          <p:nvPr/>
        </p:nvSpPr>
        <p:spPr>
          <a:xfrm>
            <a:off x="3352800" y="3505200"/>
            <a:ext cx="1295400" cy="304800"/>
          </a:xfrm>
          <a:prstGeom prst="borderCallout1">
            <a:avLst>
              <a:gd name="adj1" fmla="val 1488"/>
              <a:gd name="adj2" fmla="val 49755"/>
              <a:gd name="adj3" fmla="val -102291"/>
              <a:gd name="adj4" fmla="val 6770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Matriks</a:t>
            </a:r>
            <a:endParaRPr lang="en-US" sz="1200" dirty="0"/>
          </a:p>
        </p:txBody>
      </p:sp>
      <p:sp>
        <p:nvSpPr>
          <p:cNvPr id="7" name="Line Callout 1 6"/>
          <p:cNvSpPr/>
          <p:nvPr/>
        </p:nvSpPr>
        <p:spPr>
          <a:xfrm>
            <a:off x="2971800" y="4114800"/>
            <a:ext cx="762000" cy="304800"/>
          </a:xfrm>
          <a:prstGeom prst="borderCallout1">
            <a:avLst>
              <a:gd name="adj1" fmla="val 1488"/>
              <a:gd name="adj2" fmla="val 49755"/>
              <a:gd name="adj3" fmla="val -77291"/>
              <a:gd name="adj4" fmla="val -135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 </a:t>
            </a:r>
            <a:r>
              <a:rPr lang="en-US" sz="1200" dirty="0" err="1" smtClean="0"/>
              <a:t>Hasil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990600" y="3352800"/>
            <a:ext cx="2286000" cy="5334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90800"/>
            <a:ext cx="7924800" cy="124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2066772">
            <a:off x="1292922" y="3111017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0788" y="947738"/>
            <a:ext cx="41624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76600"/>
            <a:ext cx="9296400" cy="43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 rot="2066772">
            <a:off x="4950522" y="3492018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399" y="2895600"/>
            <a:ext cx="293783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2066772">
            <a:off x="5769298" y="3796817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436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8864073">
            <a:off x="3959289" y="379152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057391" y="388090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2819400"/>
            <a:ext cx="866381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2971800" y="2286000"/>
            <a:ext cx="1066800" cy="304800"/>
          </a:xfrm>
          <a:prstGeom prst="borderCallout1">
            <a:avLst>
              <a:gd name="adj1" fmla="val 108631"/>
              <a:gd name="adj2" fmla="val 49755"/>
              <a:gd name="adj3" fmla="val 191905"/>
              <a:gd name="adj4" fmla="val 1077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r>
              <a:rPr lang="en-US" sz="1200" dirty="0" smtClean="0"/>
              <a:t>. </a:t>
            </a:r>
            <a:r>
              <a:rPr lang="en-US" sz="1200" dirty="0" err="1" smtClean="0"/>
              <a:t>Matriks</a:t>
            </a:r>
            <a:endParaRPr lang="en-US" sz="1200" dirty="0"/>
          </a:p>
        </p:txBody>
      </p:sp>
      <p:sp>
        <p:nvSpPr>
          <p:cNvPr id="6" name="Line Callout 1 5"/>
          <p:cNvSpPr/>
          <p:nvPr/>
        </p:nvSpPr>
        <p:spPr>
          <a:xfrm>
            <a:off x="4038600" y="3276600"/>
            <a:ext cx="2209800" cy="533400"/>
          </a:xfrm>
          <a:prstGeom prst="borderCallout1">
            <a:avLst>
              <a:gd name="adj1" fmla="val 3274"/>
              <a:gd name="adj2" fmla="val 66134"/>
              <a:gd name="adj3" fmla="val -31220"/>
              <a:gd name="adj4" fmla="val 675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2.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menghitung</a:t>
            </a:r>
            <a:r>
              <a:rPr lang="en-US" sz="1200" dirty="0" smtClean="0"/>
              <a:t> </a:t>
            </a:r>
            <a:r>
              <a:rPr lang="en-US" sz="1200" dirty="0" err="1" smtClean="0"/>
              <a:t>determinan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2819400"/>
            <a:ext cx="1066800" cy="3048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429000"/>
            <a:ext cx="2667000" cy="6096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429000" y="3886200"/>
            <a:ext cx="1295400" cy="381000"/>
          </a:xfrm>
          <a:prstGeom prst="borderCallout1">
            <a:avLst>
              <a:gd name="adj1" fmla="val 37121"/>
              <a:gd name="adj2" fmla="val -499"/>
              <a:gd name="adj3" fmla="val 16362"/>
              <a:gd name="adj4" fmla="val -38566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Matriks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dipilih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" y="3429000"/>
            <a:ext cx="2667000" cy="22860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2971800" y="3505200"/>
            <a:ext cx="1066800" cy="381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1514475"/>
            <a:ext cx="56959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4800600"/>
            <a:ext cx="4419600" cy="2286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3800" y="4648200"/>
            <a:ext cx="457200" cy="457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 flipV="1">
            <a:off x="7315200" y="487680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Arrow 8"/>
          <p:cNvSpPr/>
          <p:nvPr/>
        </p:nvSpPr>
        <p:spPr>
          <a:xfrm rot="8130277">
            <a:off x="1351550" y="4962748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47800" y="5029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Left Arrow 10"/>
          <p:cNvSpPr/>
          <p:nvPr/>
        </p:nvSpPr>
        <p:spPr>
          <a:xfrm rot="3220072">
            <a:off x="4247150" y="5267548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5334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2967038"/>
            <a:ext cx="7191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62199"/>
            <a:ext cx="8991600" cy="146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 rot="2066772">
            <a:off x="988121" y="3111017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263" y="947738"/>
            <a:ext cx="41814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78066"/>
            <a:ext cx="8534400" cy="186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1828800" y="1295400"/>
            <a:ext cx="1295400" cy="381000"/>
          </a:xfrm>
          <a:prstGeom prst="borderCallout1">
            <a:avLst>
              <a:gd name="adj1" fmla="val 1488"/>
              <a:gd name="adj2" fmla="val 49755"/>
              <a:gd name="adj3" fmla="val -59487"/>
              <a:gd name="adj4" fmla="val 694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</a:t>
            </a:r>
            <a:r>
              <a:rPr lang="en-US" sz="1200" dirty="0" err="1" smtClean="0"/>
              <a:t>Matriks</a:t>
            </a:r>
            <a:r>
              <a:rPr lang="en-US" sz="1200" dirty="0" smtClean="0"/>
              <a:t> </a:t>
            </a:r>
            <a:r>
              <a:rPr lang="en-US" sz="1200" dirty="0" err="1" smtClean="0"/>
              <a:t>Utama</a:t>
            </a:r>
            <a:r>
              <a:rPr lang="en-US" sz="1200" dirty="0" smtClean="0"/>
              <a:t> (</a:t>
            </a:r>
            <a:r>
              <a:rPr lang="en-US" sz="1200" dirty="0" err="1"/>
              <a:t>P</a:t>
            </a:r>
            <a:r>
              <a:rPr lang="en-US" sz="1200" dirty="0" err="1" smtClean="0"/>
              <a:t>ersegi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Line Callout 1 5"/>
          <p:cNvSpPr/>
          <p:nvPr/>
        </p:nvSpPr>
        <p:spPr>
          <a:xfrm>
            <a:off x="7315200" y="1295400"/>
            <a:ext cx="1524000" cy="381000"/>
          </a:xfrm>
          <a:prstGeom prst="borderCallout1">
            <a:avLst>
              <a:gd name="adj1" fmla="val 1488"/>
              <a:gd name="adj2" fmla="val 49755"/>
              <a:gd name="adj3" fmla="val -42344"/>
              <a:gd name="adj4" fmla="val 159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. </a:t>
            </a:r>
            <a:r>
              <a:rPr lang="en-US" sz="1200" dirty="0" err="1" smtClean="0"/>
              <a:t>Matriks</a:t>
            </a:r>
            <a:r>
              <a:rPr lang="en-US" sz="1200" dirty="0" smtClean="0"/>
              <a:t> </a:t>
            </a:r>
            <a:r>
              <a:rPr lang="en-US" sz="1200" dirty="0" err="1" smtClean="0"/>
              <a:t>Sekunder</a:t>
            </a:r>
            <a:r>
              <a:rPr lang="en-US" sz="1200" dirty="0" smtClean="0"/>
              <a:t> (</a:t>
            </a:r>
            <a:r>
              <a:rPr lang="en-US" sz="1200" dirty="0" err="1" smtClean="0"/>
              <a:t>Kolom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" name="Line Callout 1 6"/>
          <p:cNvSpPr/>
          <p:nvPr/>
        </p:nvSpPr>
        <p:spPr>
          <a:xfrm>
            <a:off x="6172200" y="1676400"/>
            <a:ext cx="1524000" cy="609600"/>
          </a:xfrm>
          <a:prstGeom prst="borderCallout1">
            <a:avLst>
              <a:gd name="adj1" fmla="val 1488"/>
              <a:gd name="adj2" fmla="val 49755"/>
              <a:gd name="adj3" fmla="val -73505"/>
              <a:gd name="adj4" fmla="val -764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dirty="0" smtClean="0"/>
              <a:t>.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menyisipkan</a:t>
            </a:r>
            <a:r>
              <a:rPr lang="en-US" sz="1200" dirty="0" smtClean="0"/>
              <a:t> </a:t>
            </a:r>
            <a:r>
              <a:rPr lang="en-US" sz="1200" dirty="0" err="1" smtClean="0"/>
              <a:t>matriks</a:t>
            </a:r>
            <a:r>
              <a:rPr lang="en-US" sz="1200" dirty="0" smtClean="0"/>
              <a:t> </a:t>
            </a:r>
            <a:r>
              <a:rPr lang="en-US" sz="1200" dirty="0" err="1" smtClean="0"/>
              <a:t>sekunder</a:t>
            </a:r>
            <a:endParaRPr lang="en-US" sz="1200" dirty="0"/>
          </a:p>
        </p:txBody>
      </p:sp>
      <p:sp>
        <p:nvSpPr>
          <p:cNvPr id="8" name="Line Callout 1 7"/>
          <p:cNvSpPr/>
          <p:nvPr/>
        </p:nvSpPr>
        <p:spPr>
          <a:xfrm>
            <a:off x="4419600" y="1981200"/>
            <a:ext cx="1676400" cy="533400"/>
          </a:xfrm>
          <a:prstGeom prst="borderCallout1">
            <a:avLst>
              <a:gd name="adj1" fmla="val -2553"/>
              <a:gd name="adj2" fmla="val 49365"/>
              <a:gd name="adj3" fmla="val -74741"/>
              <a:gd name="adj4" fmla="val 476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r>
              <a:rPr lang="en-US" sz="1200" dirty="0" smtClean="0"/>
              <a:t>.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menghitung</a:t>
            </a:r>
            <a:r>
              <a:rPr lang="en-US" sz="1200" dirty="0" smtClean="0"/>
              <a:t> </a:t>
            </a:r>
            <a:r>
              <a:rPr lang="en-US" sz="1200" dirty="0" err="1" smtClean="0"/>
              <a:t>determinan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572000" y="1371600"/>
            <a:ext cx="1066800" cy="2286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800" y="1905000"/>
            <a:ext cx="2667000" cy="6096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3505200" y="2667000"/>
            <a:ext cx="2438400" cy="457200"/>
          </a:xfrm>
          <a:prstGeom prst="borderCallout1">
            <a:avLst>
              <a:gd name="adj1" fmla="val 8550"/>
              <a:gd name="adj2" fmla="val -499"/>
              <a:gd name="adj3" fmla="val -39531"/>
              <a:gd name="adj4" fmla="val -2311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Matriks</a:t>
            </a:r>
            <a:r>
              <a:rPr lang="en-US" sz="1200" dirty="0" smtClean="0"/>
              <a:t> </a:t>
            </a:r>
            <a:r>
              <a:rPr lang="en-US" sz="1200" dirty="0" err="1" smtClean="0"/>
              <a:t>utama</a:t>
            </a:r>
            <a:r>
              <a:rPr lang="en-US" sz="1200" dirty="0" smtClean="0"/>
              <a:t> </a:t>
            </a:r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disisipi</a:t>
            </a:r>
            <a:r>
              <a:rPr lang="en-US" sz="1200" dirty="0" smtClean="0"/>
              <a:t> </a:t>
            </a:r>
            <a:r>
              <a:rPr lang="en-US" sz="1200" dirty="0" err="1" smtClean="0"/>
              <a:t>matriks</a:t>
            </a:r>
            <a:r>
              <a:rPr lang="en-US" sz="1200" dirty="0" smtClean="0"/>
              <a:t> </a:t>
            </a:r>
            <a:r>
              <a:rPr lang="en-US" sz="1200" dirty="0" err="1" smtClean="0"/>
              <a:t>sekunder</a:t>
            </a:r>
            <a:r>
              <a:rPr lang="en-US" sz="1200" dirty="0" smtClean="0"/>
              <a:t> (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menyisipkan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1905000"/>
            <a:ext cx="914400" cy="6096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4800" y="1905000"/>
            <a:ext cx="2667000" cy="22860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7620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7" name="Straight Connector 16"/>
          <p:cNvCxnSpPr>
            <a:stCxn id="14" idx="3"/>
            <a:endCxn id="8" idx="2"/>
          </p:cNvCxnSpPr>
          <p:nvPr/>
        </p:nvCxnSpPr>
        <p:spPr>
          <a:xfrm>
            <a:off x="2971800" y="2019300"/>
            <a:ext cx="1447800" cy="2286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609600" y="2895600"/>
            <a:ext cx="1371600" cy="533400"/>
          </a:xfrm>
          <a:prstGeom prst="borderCallout1">
            <a:avLst>
              <a:gd name="adj1" fmla="val 3193"/>
              <a:gd name="adj2" fmla="val 30057"/>
              <a:gd name="adj3" fmla="val -78817"/>
              <a:gd name="adj4" fmla="val 10915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Matriks</a:t>
            </a:r>
            <a:r>
              <a:rPr lang="en-US" sz="1200" dirty="0" smtClean="0"/>
              <a:t> </a:t>
            </a:r>
            <a:r>
              <a:rPr lang="en-US" sz="1200" dirty="0" err="1" smtClean="0"/>
              <a:t>sekunder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disisipkan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2895600"/>
            <a:ext cx="7134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514600"/>
            <a:ext cx="904774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 Arrow 6"/>
          <p:cNvSpPr/>
          <p:nvPr/>
        </p:nvSpPr>
        <p:spPr>
          <a:xfrm rot="2066772">
            <a:off x="1750121" y="3746983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8" y="938213"/>
            <a:ext cx="42005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"/>
            <a:ext cx="5268727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Callout 1 2"/>
          <p:cNvSpPr/>
          <p:nvPr/>
        </p:nvSpPr>
        <p:spPr>
          <a:xfrm>
            <a:off x="4419600" y="1371600"/>
            <a:ext cx="1905000" cy="533400"/>
          </a:xfrm>
          <a:prstGeom prst="borderCallout1">
            <a:avLst>
              <a:gd name="adj1" fmla="val -104"/>
              <a:gd name="adj2" fmla="val 47993"/>
              <a:gd name="adj3" fmla="val -89435"/>
              <a:gd name="adj4" fmla="val 2440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menghitung</a:t>
            </a:r>
            <a:r>
              <a:rPr lang="en-US" sz="1200" dirty="0" smtClean="0"/>
              <a:t> </a:t>
            </a:r>
            <a:r>
              <a:rPr lang="en-US" sz="1200" dirty="0" err="1" smtClean="0"/>
              <a:t>determinan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4267200" y="609600"/>
            <a:ext cx="1143000" cy="304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2600" y="990600"/>
            <a:ext cx="1905000" cy="53340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76400" y="533400"/>
            <a:ext cx="5181600" cy="16002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7086600" y="1447800"/>
            <a:ext cx="1905000" cy="762000"/>
          </a:xfrm>
          <a:prstGeom prst="borderCallout1">
            <a:avLst>
              <a:gd name="adj1" fmla="val -104"/>
              <a:gd name="adj2" fmla="val 47993"/>
              <a:gd name="adj3" fmla="val -38006"/>
              <a:gd name="adj4" fmla="val -85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Panel </a:t>
            </a:r>
            <a:r>
              <a:rPr lang="en-US" sz="1200" dirty="0" err="1" smtClean="0"/>
              <a:t>determinan</a:t>
            </a:r>
            <a:r>
              <a:rPr lang="en-US" sz="1200" dirty="0" smtClean="0"/>
              <a:t> </a:t>
            </a:r>
            <a:r>
              <a:rPr lang="en-US" sz="1200" dirty="0" err="1" smtClean="0"/>
              <a:t>matriks</a:t>
            </a:r>
            <a:r>
              <a:rPr lang="en-US" sz="1200" dirty="0" smtClean="0"/>
              <a:t>, </a:t>
            </a:r>
            <a:r>
              <a:rPr lang="en-US" sz="1200" dirty="0" err="1" smtClean="0"/>
              <a:t>seperti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tab “Determinant”. </a:t>
            </a:r>
            <a:r>
              <a:rPr lang="en-US" sz="1200" dirty="0" err="1" smtClean="0"/>
              <a:t>Hanya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muncul</a:t>
            </a:r>
            <a:r>
              <a:rPr lang="en-US" sz="1200" dirty="0" smtClean="0"/>
              <a:t> </a:t>
            </a:r>
            <a:r>
              <a:rPr lang="en-US" sz="1200" dirty="0" err="1" smtClean="0"/>
              <a:t>bila</a:t>
            </a:r>
            <a:r>
              <a:rPr lang="en-US" sz="1200" dirty="0" smtClean="0"/>
              <a:t> </a:t>
            </a:r>
            <a:r>
              <a:rPr lang="en-US" sz="1200" dirty="0" err="1" smtClean="0"/>
              <a:t>diperlukan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0" y="2819400"/>
            <a:ext cx="2743200" cy="9144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0" y="3124200"/>
            <a:ext cx="1600200" cy="762000"/>
          </a:xfrm>
          <a:prstGeom prst="borderCallout1">
            <a:avLst>
              <a:gd name="adj1" fmla="val 101039"/>
              <a:gd name="adj2" fmla="val 53446"/>
              <a:gd name="adj3" fmla="val 165994"/>
              <a:gd name="adj4" fmla="val 1104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Riwayat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atas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, </a:t>
            </a:r>
            <a:r>
              <a:rPr lang="en-US" sz="1200" dirty="0" err="1" smtClean="0"/>
              <a:t>dimana</a:t>
            </a:r>
            <a:r>
              <a:rPr lang="en-US" sz="1200" dirty="0" smtClean="0"/>
              <a:t> yang paling </a:t>
            </a:r>
            <a:r>
              <a:rPr lang="en-US" sz="1200" dirty="0" err="1" smtClean="0"/>
              <a:t>atas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yang paling </a:t>
            </a:r>
            <a:r>
              <a:rPr lang="en-US" sz="1200" dirty="0" err="1" smtClean="0"/>
              <a:t>awal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752600" y="2514600"/>
            <a:ext cx="5105400" cy="32004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7086600" y="2362200"/>
            <a:ext cx="1905000" cy="762000"/>
          </a:xfrm>
          <a:prstGeom prst="borderCallout1">
            <a:avLst>
              <a:gd name="adj1" fmla="val 44468"/>
              <a:gd name="adj2" fmla="val 1365"/>
              <a:gd name="adj3" fmla="val 111137"/>
              <a:gd name="adj4" fmla="val -3799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Hasil</a:t>
            </a:r>
            <a:r>
              <a:rPr lang="en-US" sz="1200" dirty="0" smtClean="0"/>
              <a:t> </a:t>
            </a:r>
            <a:r>
              <a:rPr lang="en-US" sz="1200" dirty="0" err="1" smtClean="0"/>
              <a:t>perhitungan</a:t>
            </a:r>
            <a:r>
              <a:rPr lang="en-US" sz="1200" dirty="0" smtClean="0"/>
              <a:t> </a:t>
            </a:r>
            <a:r>
              <a:rPr lang="en-US" sz="1200" dirty="0" err="1" smtClean="0"/>
              <a:t>determinan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di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panel “Calculation” </a:t>
            </a:r>
            <a:r>
              <a:rPr lang="en-US" sz="1200" dirty="0" err="1" smtClean="0"/>
              <a:t>teratas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" name="Line Callout 1 4"/>
          <p:cNvSpPr/>
          <p:nvPr/>
        </p:nvSpPr>
        <p:spPr>
          <a:xfrm>
            <a:off x="76200" y="1828800"/>
            <a:ext cx="1447800" cy="914400"/>
          </a:xfrm>
          <a:prstGeom prst="borderCallout1">
            <a:avLst>
              <a:gd name="adj1" fmla="val -1737"/>
              <a:gd name="adj2" fmla="val 75983"/>
              <a:gd name="adj3" fmla="val -57802"/>
              <a:gd name="adj4" fmla="val 11517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Juga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</a:t>
            </a:r>
            <a:r>
              <a:rPr lang="en-US" sz="1200" dirty="0" smtClean="0"/>
              <a:t>-double-click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riwayat</a:t>
            </a:r>
            <a:r>
              <a:rPr lang="en-US" sz="1200" dirty="0" smtClean="0"/>
              <a:t>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 smtClean="0"/>
              <a:t>lanjut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990600"/>
            <a:ext cx="1905000" cy="3048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17" name="Straight Connector 16"/>
          <p:cNvCxnSpPr>
            <a:stCxn id="15" idx="3"/>
            <a:endCxn id="3" idx="2"/>
          </p:cNvCxnSpPr>
          <p:nvPr/>
        </p:nvCxnSpPr>
        <p:spPr>
          <a:xfrm>
            <a:off x="3657600" y="1143000"/>
            <a:ext cx="762000" cy="4953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788" y="1528763"/>
            <a:ext cx="56864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eft Arrow 12"/>
          <p:cNvSpPr/>
          <p:nvPr/>
        </p:nvSpPr>
        <p:spPr>
          <a:xfrm rot="3220072">
            <a:off x="3637550" y="5267548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5334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Left Arrow 14"/>
          <p:cNvSpPr/>
          <p:nvPr/>
        </p:nvSpPr>
        <p:spPr>
          <a:xfrm rot="3220072">
            <a:off x="5542550" y="5267548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5334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6616"/>
            <a:ext cx="3200399" cy="676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 rot="3220072">
            <a:off x="3102974" y="4277003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Left Arrow 6"/>
          <p:cNvSpPr/>
          <p:nvPr/>
        </p:nvSpPr>
        <p:spPr>
          <a:xfrm rot="3220072">
            <a:off x="5084175" y="92420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76600" y="4343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1" y="9906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447799"/>
            <a:ext cx="3429000" cy="365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352800"/>
            <a:ext cx="32181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 rot="3220072">
            <a:off x="3026775" y="420080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Left Arrow 6"/>
          <p:cNvSpPr/>
          <p:nvPr/>
        </p:nvSpPr>
        <p:spPr>
          <a:xfrm rot="3220072">
            <a:off x="4474575" y="3667404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0401" y="42672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1" y="37338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1524000"/>
            <a:ext cx="5734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4800600"/>
            <a:ext cx="4419600" cy="2286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3800" y="4648200"/>
            <a:ext cx="457200" cy="457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 flipV="1">
            <a:off x="7315200" y="487680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Arrow 8"/>
          <p:cNvSpPr/>
          <p:nvPr/>
        </p:nvSpPr>
        <p:spPr>
          <a:xfrm rot="8130277">
            <a:off x="1351550" y="4962748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47800" y="5029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Left Arrow 10"/>
          <p:cNvSpPr/>
          <p:nvPr/>
        </p:nvSpPr>
        <p:spPr>
          <a:xfrm rot="3220072">
            <a:off x="4247150" y="5267548"/>
            <a:ext cx="633980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5334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244</Words>
  <Application>Microsoft Office PowerPoint</Application>
  <PresentationFormat>On-screen Show (4:3)</PresentationFormat>
  <Paragraphs>74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MojoMacW7</dc:creator>
  <cp:lastModifiedBy>MojoMacW7</cp:lastModifiedBy>
  <cp:revision>121</cp:revision>
  <dcterms:created xsi:type="dcterms:W3CDTF">2018-07-08T16:45:08Z</dcterms:created>
  <dcterms:modified xsi:type="dcterms:W3CDTF">2018-07-26T11:48:26Z</dcterms:modified>
</cp:coreProperties>
</file>