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C8"/>
    <a:srgbClr val="0041B1"/>
    <a:srgbClr val="035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>
        <p:scale>
          <a:sx n="39" d="100"/>
          <a:sy n="39" d="100"/>
        </p:scale>
        <p:origin x="16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D854-3A5D-4C5C-B540-1DFF4217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D15A-2183-4C4A-B4DE-6FE08008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4632-20A7-4A5E-9897-1941CDB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5CF6-CCF0-4E8B-802A-616CBDAA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C6B3-99CD-4FDA-9B63-73CF698D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604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1B01-0C21-47D2-B246-B3600C6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A7C5-8A9A-446A-A198-C330ABCF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1FE2-6164-4B77-8A2D-8C79CA9F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91A2-691C-458F-9F3C-1E13737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27D2-58CB-4EB2-A86F-575CD6F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334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5BC5C-2A02-419F-BD9E-432114C48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5C8D-CFD7-4A59-A807-5AC9104F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6C49-CF76-45A7-9874-2EADE1BE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DEE6-7A0E-4701-886E-B4F0FB8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5958-28AF-493B-83D3-E218481A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077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28EB-6B81-4BFF-9D24-19058B32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AD64-3CD1-4417-9EB0-1FDD3F5C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7D06-2A85-43FE-B77F-A9D189AD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4A7A-B4FB-4016-AA95-F83E8858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8217-16ED-4376-A19C-C8C173A3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11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A017-B83D-4F03-A785-BFEBA62F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738C-2BE0-4228-8A3D-10CADFF9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B9FB-3F3D-438B-A006-F4E8905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529B-19C7-4AB5-90C7-A831830C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FC0F-2825-461A-92E2-597BC44D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7675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A06-5A28-4D93-8F72-0B53D586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ED40-BADF-44AA-96DC-277FE8BE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E945-1083-41D0-B4DA-94091DCE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7389-1E33-4AC4-8EDB-0AF944BB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DDED0-B0F0-4AD7-8793-6BDA3311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BD66-2906-483F-AC68-676A9C85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5307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74C-E9BE-4781-BAD2-7F99DCA4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EA83-705F-45A7-A6BE-6E356736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AFC81-F253-4662-B2BD-B6CD667B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B75A8-1A14-4B8B-BC33-547490B5A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6B1D2-74ED-4A70-BC32-A16B074E5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5BE9A-D405-4BCE-9335-F4462796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AD281-914E-41F5-B6B5-BC391A94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D50AD-A34E-42DF-B217-88E6762B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329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76F-EF79-401D-A3DC-81162D52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96FF-1EF0-4635-BB91-B2716C40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9C81E-FCA9-407A-AF42-FD2EDD8A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A30D3-7B9A-4216-BABA-B32EF0F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3127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50A8A-8010-4EEE-8462-C97259C8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F1E97-1621-4D8A-967C-9A83778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CD48B-DEEC-4178-9387-E4B84B6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343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64F6-133E-4107-AABF-F763C152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8EA1-F599-459A-AA37-E4A7AEA8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0569-50AC-461D-8F3B-47B8C1E81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B5A0-E636-4554-BF74-0375D614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AF84-8F39-4349-8B97-F0BDBC61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BB36-ED21-4EE3-A4E6-5FE45C3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289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DD39-6BF2-4951-AF7D-5F40BCD3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B7699-033C-4C53-8754-A15FF28B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46391-DEAA-436A-8137-CF473A49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D45B-6F64-488F-A8D4-C72F6362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6486-175A-4192-A1B3-DDDFB12A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F2D7-D234-47E4-89FA-2263D14F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224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06D37-1923-486B-9B63-2A5E5957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CC5C-DAA1-4ED5-AA21-3157A391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32E2-8BBD-4DE5-9EFE-272492E3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6B43-8995-4872-8444-D4AF14C66014}" type="datetimeFigureOut">
              <a:rPr lang="en-001" smtClean="0"/>
              <a:t>08/02/2022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9F99-D7B7-482F-86D9-96590F50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D580-D451-4B6B-80DB-BA151D6B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6B67-370D-498D-A7F6-B8AF25B7A4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1066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70FC2-E701-4A45-9990-18232E3D4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66" y="3267471"/>
            <a:ext cx="19319118" cy="3590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60DFA-3FB0-41A2-BB58-8C21DFABBA78}"/>
              </a:ext>
            </a:extLst>
          </p:cNvPr>
          <p:cNvSpPr/>
          <p:nvPr/>
        </p:nvSpPr>
        <p:spPr>
          <a:xfrm>
            <a:off x="1885130" y="2102244"/>
            <a:ext cx="1527464" cy="540327"/>
          </a:xfrm>
          <a:prstGeom prst="rect">
            <a:avLst/>
          </a:prstGeom>
          <a:solidFill>
            <a:srgbClr val="004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EBC14-607F-4723-8A38-73CE827D2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6" t="34736" r="12733" b="57369"/>
          <a:stretch/>
        </p:blipFill>
        <p:spPr>
          <a:xfrm>
            <a:off x="8038214" y="7463776"/>
            <a:ext cx="8662745" cy="1804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B5DA3-74BD-4E40-9D4D-D2E90F6BA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434" b="-8223"/>
          <a:stretch/>
        </p:blipFill>
        <p:spPr>
          <a:xfrm>
            <a:off x="-6641597" y="-1116420"/>
            <a:ext cx="7886432" cy="7368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373EA-6FE2-4E96-B583-8A02BAB55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35" y="-342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2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Phong</dc:creator>
  <cp:lastModifiedBy>Dong Phong</cp:lastModifiedBy>
  <cp:revision>1</cp:revision>
  <dcterms:created xsi:type="dcterms:W3CDTF">2022-02-08T04:16:07Z</dcterms:created>
  <dcterms:modified xsi:type="dcterms:W3CDTF">2022-02-08T04:26:14Z</dcterms:modified>
</cp:coreProperties>
</file>