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8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0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9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7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6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5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4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ECC-AC95-4B14-966F-F65CEFEA9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Bobbleheads and Dodger Dogs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9E7A7-601A-4952-9192-A9E7BEB8D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Miller 2015</a:t>
            </a:r>
          </a:p>
        </p:txBody>
      </p:sp>
    </p:spTree>
    <p:extLst>
      <p:ext uri="{BB962C8B-B14F-4D97-AF65-F5344CB8AC3E}">
        <p14:creationId xmlns:p14="http://schemas.microsoft.com/office/powerpoint/2010/main" val="365753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9542-5B94-4889-B00B-1A349E1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7D40-12D7-4BCC-8652-43F18D95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of Attendance on Month, Day of Week, and Bobblehead</a:t>
            </a:r>
          </a:p>
          <a:p>
            <a:r>
              <a:rPr lang="en-US" dirty="0"/>
              <a:t>Use a Training and Test Mechanism</a:t>
            </a:r>
          </a:p>
          <a:p>
            <a:r>
              <a:rPr lang="en-US" dirty="0"/>
              <a:t>Produce a Scatter Plot of Predicted versus Actual, by Train and Test, with Bobbleheads identified by points</a:t>
            </a:r>
          </a:p>
          <a:p>
            <a:r>
              <a:rPr lang="en-US" dirty="0"/>
              <a:t>Run Whole Data Set in Regression</a:t>
            </a:r>
          </a:p>
        </p:txBody>
      </p:sp>
    </p:spTree>
    <p:extLst>
      <p:ext uri="{BB962C8B-B14F-4D97-AF65-F5344CB8AC3E}">
        <p14:creationId xmlns:p14="http://schemas.microsoft.com/office/powerpoint/2010/main" val="156585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16EFE474-4FE0-4E8F-8F09-5ED2C9E76A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68D41B-9286-479F-9AB7-678C8E348D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F4528276-7AFF-455B-AA14-FBCC6A4A9F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78701"/>
            <a:ext cx="6282919" cy="3141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F2D49-AB5E-4564-A02F-783A9436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 dirty="0"/>
              <a:t>Regression Model Performance: Bobbleheads and Attendance</a:t>
            </a:r>
          </a:p>
        </p:txBody>
      </p:sp>
    </p:spTree>
    <p:extLst>
      <p:ext uri="{BB962C8B-B14F-4D97-AF65-F5344CB8AC3E}">
        <p14:creationId xmlns:p14="http://schemas.microsoft.com/office/powerpoint/2010/main" val="186792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16EFE474-4FE0-4E8F-8F09-5ED2C9E76A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68D41B-9286-479F-9AB7-678C8E348D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7B9052-73EE-467A-9919-64A58A7E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5506" y="1116345"/>
            <a:ext cx="4508655" cy="38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43A5C-DB87-4559-933B-2CBA6DD9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 dirty="0"/>
              <a:t>Regression of Attendance on Month, Day of Week, and Bobblehead Promotion</a:t>
            </a:r>
          </a:p>
        </p:txBody>
      </p:sp>
    </p:spTree>
    <p:extLst>
      <p:ext uri="{BB962C8B-B14F-4D97-AF65-F5344CB8AC3E}">
        <p14:creationId xmlns:p14="http://schemas.microsoft.com/office/powerpoint/2010/main" val="857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7C53-3E81-4B1E-9D3C-CEA8EABA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Dodger Stadium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87E1-28B1-4EE5-9AAE-A4CC16DF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Dodger Stadium, with a capacity of 56,000, is the largest ballpark in the world. </a:t>
            </a:r>
          </a:p>
          <a:p>
            <a:r>
              <a:rPr lang="en-US" dirty="0"/>
              <a:t>Dodger Stadium was filled to capacity only twice in 2012. </a:t>
            </a:r>
          </a:p>
          <a:p>
            <a:r>
              <a:rPr lang="en-US" dirty="0"/>
              <a:t>There were two cap promotions and three shirt promotions in 2012.</a:t>
            </a:r>
          </a:p>
          <a:p>
            <a:r>
              <a:rPr lang="en-US" dirty="0"/>
              <a:t>Fireworks were used thirteen times on Friday nights, and once on the Fourth of July. </a:t>
            </a:r>
          </a:p>
          <a:p>
            <a:r>
              <a:rPr lang="en-US" dirty="0"/>
              <a:t>eleven bobblehead promotions occurred on night games, six of those being Tuesday nights.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24E4-96A9-4FB7-8351-D4C5AA7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EF07-E08C-40A4-8DBD-F7E55F52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graphics help us find models that might work for predicting attendance and evaluating the effect of promotions on attendance. </a:t>
            </a:r>
          </a:p>
          <a:p>
            <a:r>
              <a:rPr lang="en-US" dirty="0"/>
              <a:t>Dodgers Attendance by Day of Week – Box Plot</a:t>
            </a:r>
          </a:p>
          <a:p>
            <a:r>
              <a:rPr lang="en-US" dirty="0"/>
              <a:t>Dodgers Attendance by Month – Box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16EFE474-4FE0-4E8F-8F09-5ED2C9E76A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68D41B-9286-479F-9AB7-678C8E348D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2BC9B1-B550-49A3-B949-68B983B822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7810" y="1116345"/>
            <a:ext cx="5644047" cy="38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B2902-04F7-4964-B381-195CCFE7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Dodgers Attendance by Day of WEek</a:t>
            </a:r>
          </a:p>
        </p:txBody>
      </p:sp>
    </p:spTree>
    <p:extLst>
      <p:ext uri="{BB962C8B-B14F-4D97-AF65-F5344CB8AC3E}">
        <p14:creationId xmlns:p14="http://schemas.microsoft.com/office/powerpoint/2010/main" val="180873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3D0D1F-C0CE-416A-883C-BF1E03F63B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B6862-3393-46CC-9A80-E400B3206A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EC7096-D0A6-471D-AE28-B68D70388E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98EB88-99B6-483D-B203-0D5D6310050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D36A4A-123D-46E3-8A64-13B8B3F019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D3E07D-16AA-4C19-B7CE-0C96305D83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3" y="1250945"/>
            <a:ext cx="6282918" cy="3596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2D478-6F49-486A-9EF5-7BE81430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Dodgers attendance by Month</a:t>
            </a:r>
          </a:p>
        </p:txBody>
      </p:sp>
    </p:spTree>
    <p:extLst>
      <p:ext uri="{BB962C8B-B14F-4D97-AF65-F5344CB8AC3E}">
        <p14:creationId xmlns:p14="http://schemas.microsoft.com/office/powerpoint/2010/main" val="140834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24E4-96A9-4FB7-8351-D4C5AA7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EF07-E08C-40A4-8DBD-F7E55F52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advanced graphics can speak to more relationships:</a:t>
            </a:r>
          </a:p>
          <a:p>
            <a:pPr marL="0" indent="0">
              <a:buNone/>
            </a:pPr>
            <a:r>
              <a:rPr lang="en-US" dirty="0"/>
              <a:t>Scatter Plots of Temperature and attendance </a:t>
            </a:r>
          </a:p>
          <a:p>
            <a:pPr marL="0" indent="0">
              <a:buNone/>
            </a:pPr>
            <a:r>
              <a:rPr lang="en-US" dirty="0"/>
              <a:t>Controlling for </a:t>
            </a:r>
          </a:p>
          <a:p>
            <a:pPr marL="0" indent="0">
              <a:buNone/>
            </a:pPr>
            <a:r>
              <a:rPr lang="en-US" dirty="0"/>
              <a:t>Time of game (day or night)</a:t>
            </a:r>
          </a:p>
          <a:p>
            <a:pPr marL="0" indent="0">
              <a:buNone/>
            </a:pPr>
            <a:r>
              <a:rPr lang="en-US" dirty="0"/>
              <a:t>Weather (clear or cloudy skies)</a:t>
            </a:r>
          </a:p>
          <a:p>
            <a:pPr marL="0" indent="0">
              <a:buNone/>
            </a:pPr>
            <a:r>
              <a:rPr lang="en-US" dirty="0"/>
              <a:t>Fireworks (yes or 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5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EFE474-4FE0-4E8F-8F09-5ED2C9E76A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68D41B-9286-479F-9AB7-678C8E348D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A79395-D73B-4804-B9B7-9E758CDF5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5918" y="1116345"/>
            <a:ext cx="4787830" cy="38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1A51C-9B68-4680-845E-0F929824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Dodgers Weather, Fireworks, and Attendance</a:t>
            </a:r>
          </a:p>
        </p:txBody>
      </p:sp>
    </p:spTree>
    <p:extLst>
      <p:ext uri="{BB962C8B-B14F-4D97-AF65-F5344CB8AC3E}">
        <p14:creationId xmlns:p14="http://schemas.microsoft.com/office/powerpoint/2010/main" val="370350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7A4D-C60F-484E-A141-9625681A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Strip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EE00-8EDE-4520-A331-E697C62A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 plots of attendance by opponent or visiting team</a:t>
            </a:r>
          </a:p>
          <a:p>
            <a:r>
              <a:rPr lang="en-US" dirty="0"/>
              <a:t>Controlling for Day or Night</a:t>
            </a:r>
          </a:p>
        </p:txBody>
      </p:sp>
    </p:spTree>
    <p:extLst>
      <p:ext uri="{BB962C8B-B14F-4D97-AF65-F5344CB8AC3E}">
        <p14:creationId xmlns:p14="http://schemas.microsoft.com/office/powerpoint/2010/main" val="365793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2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16EFE474-4FE0-4E8F-8F09-5ED2C9E76A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68D41B-9286-479F-9AB7-678C8E348D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00A37BAE-94E7-471A-BFEC-AE167B2FB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2140" y="1116345"/>
            <a:ext cx="3895387" cy="38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D6703-430F-479B-A971-4C5AF8C3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Dodgers Attendance by Visiting Team</a:t>
            </a:r>
          </a:p>
        </p:txBody>
      </p:sp>
    </p:spTree>
    <p:extLst>
      <p:ext uri="{BB962C8B-B14F-4D97-AF65-F5344CB8AC3E}">
        <p14:creationId xmlns:p14="http://schemas.microsoft.com/office/powerpoint/2010/main" val="20619763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269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Bobbleheads and Dodger Dogs </vt:lpstr>
      <vt:lpstr>Dodger Stadium</vt:lpstr>
      <vt:lpstr>Graphics – Box Plots</vt:lpstr>
      <vt:lpstr>Dodgers Attendance by Day of WEek</vt:lpstr>
      <vt:lpstr>Dodgers attendance by Month</vt:lpstr>
      <vt:lpstr>Graphics – Scatter Plots</vt:lpstr>
      <vt:lpstr>Dodgers Weather, Fireworks, and Attendance</vt:lpstr>
      <vt:lpstr>Graphics – Strip Plots</vt:lpstr>
      <vt:lpstr>Dodgers Attendance by Visiting Team</vt:lpstr>
      <vt:lpstr>Attendance Prediction</vt:lpstr>
      <vt:lpstr>Regression Model Performance: Bobbleheads and Attendance</vt:lpstr>
      <vt:lpstr>Regression of Attendance on Month, Day of Week, and Bobblehead Promotion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Bobbleheads and Dodger Dogs </dc:title>
  <dc:creator>Margo Bergman</dc:creator>
  <cp:lastModifiedBy>Margo Bergman</cp:lastModifiedBy>
  <cp:revision>7</cp:revision>
  <dcterms:created xsi:type="dcterms:W3CDTF">2018-04-07T04:47:30Z</dcterms:created>
  <dcterms:modified xsi:type="dcterms:W3CDTF">2018-04-07T05:11:41Z</dcterms:modified>
</cp:coreProperties>
</file>