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80" r:id="rId10"/>
    <p:sldId id="281" r:id="rId11"/>
    <p:sldId id="282" r:id="rId12"/>
    <p:sldId id="283" r:id="rId13"/>
    <p:sldId id="284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5FD51B-D101-43B4-9475-7EAA203BE94B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FB0D261-5F08-4DA7-98A0-4CA6BFA4C361}">
      <dgm:prSet/>
      <dgm:spPr/>
      <dgm:t>
        <a:bodyPr/>
        <a:lstStyle/>
        <a:p>
          <a:r>
            <a:rPr lang="en-US"/>
            <a:t>A </a:t>
          </a:r>
          <a:r>
            <a:rPr lang="en-US" i="1"/>
            <a:t>model</a:t>
          </a:r>
          <a:r>
            <a:rPr lang="en-US"/>
            <a:t> is a representation of things, a rendering or description of reality.  </a:t>
          </a:r>
        </a:p>
      </dgm:t>
    </dgm:pt>
    <dgm:pt modelId="{26253129-3A75-4A55-9C39-489828425B28}" type="parTrans" cxnId="{736DB238-AE8F-4845-832A-1EA19DD591F8}">
      <dgm:prSet/>
      <dgm:spPr/>
      <dgm:t>
        <a:bodyPr/>
        <a:lstStyle/>
        <a:p>
          <a:endParaRPr lang="en-US"/>
        </a:p>
      </dgm:t>
    </dgm:pt>
    <dgm:pt modelId="{16714B04-DAF3-4E2E-80C1-D41B65FDD00A}" type="sibTrans" cxnId="{736DB238-AE8F-4845-832A-1EA19DD591F8}">
      <dgm:prSet/>
      <dgm:spPr/>
      <dgm:t>
        <a:bodyPr/>
        <a:lstStyle/>
        <a:p>
          <a:endParaRPr lang="en-US"/>
        </a:p>
      </dgm:t>
    </dgm:pt>
    <dgm:pt modelId="{2C6D0F6D-E0BE-4B25-B4F0-26CBD1B70035}">
      <dgm:prSet/>
      <dgm:spPr/>
      <dgm:t>
        <a:bodyPr/>
        <a:lstStyle/>
        <a:p>
          <a:r>
            <a:rPr lang="en-US"/>
            <a:t>In data science, a model is an attempt to relate one set of variables to another. </a:t>
          </a:r>
        </a:p>
      </dgm:t>
    </dgm:pt>
    <dgm:pt modelId="{C8E46E8C-E18E-4560-8962-DE0BCFC9E3D8}" type="parTrans" cxnId="{EA0ADA7B-2876-4C1E-B644-B600814A4F57}">
      <dgm:prSet/>
      <dgm:spPr/>
      <dgm:t>
        <a:bodyPr/>
        <a:lstStyle/>
        <a:p>
          <a:endParaRPr lang="en-US"/>
        </a:p>
      </dgm:t>
    </dgm:pt>
    <dgm:pt modelId="{64AB8E30-4176-4C06-BDC7-F59532555360}" type="sibTrans" cxnId="{EA0ADA7B-2876-4C1E-B644-B600814A4F57}">
      <dgm:prSet/>
      <dgm:spPr/>
      <dgm:t>
        <a:bodyPr/>
        <a:lstStyle/>
        <a:p>
          <a:endParaRPr lang="en-US"/>
        </a:p>
      </dgm:t>
    </dgm:pt>
    <dgm:pt modelId="{EE0BC178-806A-4326-B11F-314AEEC5250B}">
      <dgm:prSet/>
      <dgm:spPr/>
      <dgm:t>
        <a:bodyPr/>
        <a:lstStyle/>
        <a:p>
          <a:r>
            <a:rPr lang="en-US"/>
            <a:t>Models are, by nature, limited and imprecise, but useful. </a:t>
          </a:r>
        </a:p>
      </dgm:t>
    </dgm:pt>
    <dgm:pt modelId="{646C8751-D58C-4D0A-8B3E-6BDE5E714291}" type="parTrans" cxnId="{C7267BC1-1FBC-46D3-80FA-04B7866949D1}">
      <dgm:prSet/>
      <dgm:spPr/>
      <dgm:t>
        <a:bodyPr/>
        <a:lstStyle/>
        <a:p>
          <a:endParaRPr lang="en-US"/>
        </a:p>
      </dgm:t>
    </dgm:pt>
    <dgm:pt modelId="{C403CFC1-BAB1-4A6C-8D76-7B177B48359A}" type="sibTrans" cxnId="{C7267BC1-1FBC-46D3-80FA-04B7866949D1}">
      <dgm:prSet/>
      <dgm:spPr/>
      <dgm:t>
        <a:bodyPr/>
        <a:lstStyle/>
        <a:p>
          <a:endParaRPr lang="en-US"/>
        </a:p>
      </dgm:t>
    </dgm:pt>
    <dgm:pt modelId="{95C7B068-3336-4818-B05B-9D3DB5C5090C}" type="pres">
      <dgm:prSet presAssocID="{EA5FD51B-D101-43B4-9475-7EAA203BE94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7934D8-BC63-4D8D-AEE1-0A572C7C0B06}" type="pres">
      <dgm:prSet presAssocID="{6FB0D261-5F08-4DA7-98A0-4CA6BFA4C361}" presName="hierRoot1" presStyleCnt="0">
        <dgm:presLayoutVars>
          <dgm:hierBranch val="init"/>
        </dgm:presLayoutVars>
      </dgm:prSet>
      <dgm:spPr/>
    </dgm:pt>
    <dgm:pt modelId="{98311585-5C5E-49D9-AD1F-5156DD9295C8}" type="pres">
      <dgm:prSet presAssocID="{6FB0D261-5F08-4DA7-98A0-4CA6BFA4C361}" presName="rootComposite1" presStyleCnt="0"/>
      <dgm:spPr/>
    </dgm:pt>
    <dgm:pt modelId="{0F226BF9-EC72-4294-861E-89515CDEA170}" type="pres">
      <dgm:prSet presAssocID="{6FB0D261-5F08-4DA7-98A0-4CA6BFA4C361}" presName="rootText1" presStyleLbl="node0" presStyleIdx="0" presStyleCnt="3">
        <dgm:presLayoutVars>
          <dgm:chPref val="3"/>
        </dgm:presLayoutVars>
      </dgm:prSet>
      <dgm:spPr/>
    </dgm:pt>
    <dgm:pt modelId="{417B2461-6B85-462E-A03B-748B44948646}" type="pres">
      <dgm:prSet presAssocID="{6FB0D261-5F08-4DA7-98A0-4CA6BFA4C361}" presName="rootConnector1" presStyleLbl="node1" presStyleIdx="0" presStyleCnt="0"/>
      <dgm:spPr/>
    </dgm:pt>
    <dgm:pt modelId="{C413AAD2-D828-4035-BDDE-4E8480C5274A}" type="pres">
      <dgm:prSet presAssocID="{6FB0D261-5F08-4DA7-98A0-4CA6BFA4C361}" presName="hierChild2" presStyleCnt="0"/>
      <dgm:spPr/>
    </dgm:pt>
    <dgm:pt modelId="{48854F0A-4678-44F5-9284-C7E55509DA54}" type="pres">
      <dgm:prSet presAssocID="{6FB0D261-5F08-4DA7-98A0-4CA6BFA4C361}" presName="hierChild3" presStyleCnt="0"/>
      <dgm:spPr/>
    </dgm:pt>
    <dgm:pt modelId="{7A71D5D2-5AE4-44A2-9F5A-893B46651030}" type="pres">
      <dgm:prSet presAssocID="{2C6D0F6D-E0BE-4B25-B4F0-26CBD1B70035}" presName="hierRoot1" presStyleCnt="0">
        <dgm:presLayoutVars>
          <dgm:hierBranch val="init"/>
        </dgm:presLayoutVars>
      </dgm:prSet>
      <dgm:spPr/>
    </dgm:pt>
    <dgm:pt modelId="{D6295954-EDFD-4970-A428-5508A1ACC6EE}" type="pres">
      <dgm:prSet presAssocID="{2C6D0F6D-E0BE-4B25-B4F0-26CBD1B70035}" presName="rootComposite1" presStyleCnt="0"/>
      <dgm:spPr/>
    </dgm:pt>
    <dgm:pt modelId="{9D092C7D-1660-47F5-BAC2-FD3DA5AB360C}" type="pres">
      <dgm:prSet presAssocID="{2C6D0F6D-E0BE-4B25-B4F0-26CBD1B70035}" presName="rootText1" presStyleLbl="node0" presStyleIdx="1" presStyleCnt="3">
        <dgm:presLayoutVars>
          <dgm:chPref val="3"/>
        </dgm:presLayoutVars>
      </dgm:prSet>
      <dgm:spPr/>
    </dgm:pt>
    <dgm:pt modelId="{AC8B77C0-A9DC-4FD2-B24C-B6AA5CA232DE}" type="pres">
      <dgm:prSet presAssocID="{2C6D0F6D-E0BE-4B25-B4F0-26CBD1B70035}" presName="rootConnector1" presStyleLbl="node1" presStyleIdx="0" presStyleCnt="0"/>
      <dgm:spPr/>
    </dgm:pt>
    <dgm:pt modelId="{98B6D6C8-F395-4C8B-9091-78BD9AB2F6C4}" type="pres">
      <dgm:prSet presAssocID="{2C6D0F6D-E0BE-4B25-B4F0-26CBD1B70035}" presName="hierChild2" presStyleCnt="0"/>
      <dgm:spPr/>
    </dgm:pt>
    <dgm:pt modelId="{519E4308-0B46-4CAE-8757-6E59CAE18433}" type="pres">
      <dgm:prSet presAssocID="{2C6D0F6D-E0BE-4B25-B4F0-26CBD1B70035}" presName="hierChild3" presStyleCnt="0"/>
      <dgm:spPr/>
    </dgm:pt>
    <dgm:pt modelId="{BE74E533-6105-444B-AF9D-8D86F07796D7}" type="pres">
      <dgm:prSet presAssocID="{EE0BC178-806A-4326-B11F-314AEEC5250B}" presName="hierRoot1" presStyleCnt="0">
        <dgm:presLayoutVars>
          <dgm:hierBranch val="init"/>
        </dgm:presLayoutVars>
      </dgm:prSet>
      <dgm:spPr/>
    </dgm:pt>
    <dgm:pt modelId="{6FF76E4F-B98D-4019-A84B-127AAB6E328D}" type="pres">
      <dgm:prSet presAssocID="{EE0BC178-806A-4326-B11F-314AEEC5250B}" presName="rootComposite1" presStyleCnt="0"/>
      <dgm:spPr/>
    </dgm:pt>
    <dgm:pt modelId="{7BA53D7E-FD23-41E8-A72F-0DD1B7D04727}" type="pres">
      <dgm:prSet presAssocID="{EE0BC178-806A-4326-B11F-314AEEC5250B}" presName="rootText1" presStyleLbl="node0" presStyleIdx="2" presStyleCnt="3">
        <dgm:presLayoutVars>
          <dgm:chPref val="3"/>
        </dgm:presLayoutVars>
      </dgm:prSet>
      <dgm:spPr/>
    </dgm:pt>
    <dgm:pt modelId="{9CF7CECC-EF53-43FC-AA37-6D424453CC6D}" type="pres">
      <dgm:prSet presAssocID="{EE0BC178-806A-4326-B11F-314AEEC5250B}" presName="rootConnector1" presStyleLbl="node1" presStyleIdx="0" presStyleCnt="0"/>
      <dgm:spPr/>
    </dgm:pt>
    <dgm:pt modelId="{BDAF759C-414D-40FB-B7D2-DF7325C220BA}" type="pres">
      <dgm:prSet presAssocID="{EE0BC178-806A-4326-B11F-314AEEC5250B}" presName="hierChild2" presStyleCnt="0"/>
      <dgm:spPr/>
    </dgm:pt>
    <dgm:pt modelId="{0AE73354-A80B-4C85-A7B1-016E4F2B8A7B}" type="pres">
      <dgm:prSet presAssocID="{EE0BC178-806A-4326-B11F-314AEEC5250B}" presName="hierChild3" presStyleCnt="0"/>
      <dgm:spPr/>
    </dgm:pt>
  </dgm:ptLst>
  <dgm:cxnLst>
    <dgm:cxn modelId="{C9F6C70D-AB69-4F06-AD2C-109F405A72B9}" type="presOf" srcId="{2C6D0F6D-E0BE-4B25-B4F0-26CBD1B70035}" destId="{AC8B77C0-A9DC-4FD2-B24C-B6AA5CA232DE}" srcOrd="1" destOrd="0" presId="urn:microsoft.com/office/officeart/2009/3/layout/HorizontalOrganizationChart"/>
    <dgm:cxn modelId="{736DB238-AE8F-4845-832A-1EA19DD591F8}" srcId="{EA5FD51B-D101-43B4-9475-7EAA203BE94B}" destId="{6FB0D261-5F08-4DA7-98A0-4CA6BFA4C361}" srcOrd="0" destOrd="0" parTransId="{26253129-3A75-4A55-9C39-489828425B28}" sibTransId="{16714B04-DAF3-4E2E-80C1-D41B65FDD00A}"/>
    <dgm:cxn modelId="{AED9995B-EC4F-49A6-8885-58BC3C9A13FA}" type="presOf" srcId="{EE0BC178-806A-4326-B11F-314AEEC5250B}" destId="{9CF7CECC-EF53-43FC-AA37-6D424453CC6D}" srcOrd="1" destOrd="0" presId="urn:microsoft.com/office/officeart/2009/3/layout/HorizontalOrganizationChart"/>
    <dgm:cxn modelId="{EA0ADA7B-2876-4C1E-B644-B600814A4F57}" srcId="{EA5FD51B-D101-43B4-9475-7EAA203BE94B}" destId="{2C6D0F6D-E0BE-4B25-B4F0-26CBD1B70035}" srcOrd="1" destOrd="0" parTransId="{C8E46E8C-E18E-4560-8962-DE0BCFC9E3D8}" sibTransId="{64AB8E30-4176-4C06-BDC7-F59532555360}"/>
    <dgm:cxn modelId="{B573389B-24B3-4445-A3CB-259CD5CC180E}" type="presOf" srcId="{EA5FD51B-D101-43B4-9475-7EAA203BE94B}" destId="{95C7B068-3336-4818-B05B-9D3DB5C5090C}" srcOrd="0" destOrd="0" presId="urn:microsoft.com/office/officeart/2009/3/layout/HorizontalOrganizationChart"/>
    <dgm:cxn modelId="{84FE499F-26D0-48D7-9793-1B4E097037ED}" type="presOf" srcId="{EE0BC178-806A-4326-B11F-314AEEC5250B}" destId="{7BA53D7E-FD23-41E8-A72F-0DD1B7D04727}" srcOrd="0" destOrd="0" presId="urn:microsoft.com/office/officeart/2009/3/layout/HorizontalOrganizationChart"/>
    <dgm:cxn modelId="{BB7971B0-D42B-4E82-8CC8-B0CEB3E7DCE6}" type="presOf" srcId="{6FB0D261-5F08-4DA7-98A0-4CA6BFA4C361}" destId="{0F226BF9-EC72-4294-861E-89515CDEA170}" srcOrd="0" destOrd="0" presId="urn:microsoft.com/office/officeart/2009/3/layout/HorizontalOrganizationChart"/>
    <dgm:cxn modelId="{C7267BC1-1FBC-46D3-80FA-04B7866949D1}" srcId="{EA5FD51B-D101-43B4-9475-7EAA203BE94B}" destId="{EE0BC178-806A-4326-B11F-314AEEC5250B}" srcOrd="2" destOrd="0" parTransId="{646C8751-D58C-4D0A-8B3E-6BDE5E714291}" sibTransId="{C403CFC1-BAB1-4A6C-8D76-7B177B48359A}"/>
    <dgm:cxn modelId="{F96F57C4-A99A-4F3A-BB2D-81F1B7C3D4E1}" type="presOf" srcId="{6FB0D261-5F08-4DA7-98A0-4CA6BFA4C361}" destId="{417B2461-6B85-462E-A03B-748B44948646}" srcOrd="1" destOrd="0" presId="urn:microsoft.com/office/officeart/2009/3/layout/HorizontalOrganizationChart"/>
    <dgm:cxn modelId="{A8B5A2CA-2F89-49E8-8FDB-FB36EF00D22C}" type="presOf" srcId="{2C6D0F6D-E0BE-4B25-B4F0-26CBD1B70035}" destId="{9D092C7D-1660-47F5-BAC2-FD3DA5AB360C}" srcOrd="0" destOrd="0" presId="urn:microsoft.com/office/officeart/2009/3/layout/HorizontalOrganizationChart"/>
    <dgm:cxn modelId="{25EF995E-7619-4A2D-AC86-28A0C5852E5E}" type="presParOf" srcId="{95C7B068-3336-4818-B05B-9D3DB5C5090C}" destId="{6A7934D8-BC63-4D8D-AEE1-0A572C7C0B06}" srcOrd="0" destOrd="0" presId="urn:microsoft.com/office/officeart/2009/3/layout/HorizontalOrganizationChart"/>
    <dgm:cxn modelId="{21438495-A4FE-4987-8429-E47A7CAC1402}" type="presParOf" srcId="{6A7934D8-BC63-4D8D-AEE1-0A572C7C0B06}" destId="{98311585-5C5E-49D9-AD1F-5156DD9295C8}" srcOrd="0" destOrd="0" presId="urn:microsoft.com/office/officeart/2009/3/layout/HorizontalOrganizationChart"/>
    <dgm:cxn modelId="{4B10252D-09ED-4FB8-91CD-0D81BBDEEAE4}" type="presParOf" srcId="{98311585-5C5E-49D9-AD1F-5156DD9295C8}" destId="{0F226BF9-EC72-4294-861E-89515CDEA170}" srcOrd="0" destOrd="0" presId="urn:microsoft.com/office/officeart/2009/3/layout/HorizontalOrganizationChart"/>
    <dgm:cxn modelId="{BB4874AC-0F93-4CD4-8704-E0B7C22DF33D}" type="presParOf" srcId="{98311585-5C5E-49D9-AD1F-5156DD9295C8}" destId="{417B2461-6B85-462E-A03B-748B44948646}" srcOrd="1" destOrd="0" presId="urn:microsoft.com/office/officeart/2009/3/layout/HorizontalOrganizationChart"/>
    <dgm:cxn modelId="{17043834-F6C9-4F4B-A62D-6AA2B8F2B40B}" type="presParOf" srcId="{6A7934D8-BC63-4D8D-AEE1-0A572C7C0B06}" destId="{C413AAD2-D828-4035-BDDE-4E8480C5274A}" srcOrd="1" destOrd="0" presId="urn:microsoft.com/office/officeart/2009/3/layout/HorizontalOrganizationChart"/>
    <dgm:cxn modelId="{151A920C-E251-4A7C-99C2-FAC2260673D3}" type="presParOf" srcId="{6A7934D8-BC63-4D8D-AEE1-0A572C7C0B06}" destId="{48854F0A-4678-44F5-9284-C7E55509DA54}" srcOrd="2" destOrd="0" presId="urn:microsoft.com/office/officeart/2009/3/layout/HorizontalOrganizationChart"/>
    <dgm:cxn modelId="{C84842C1-D970-4BBB-A093-08C00E275CBA}" type="presParOf" srcId="{95C7B068-3336-4818-B05B-9D3DB5C5090C}" destId="{7A71D5D2-5AE4-44A2-9F5A-893B46651030}" srcOrd="1" destOrd="0" presId="urn:microsoft.com/office/officeart/2009/3/layout/HorizontalOrganizationChart"/>
    <dgm:cxn modelId="{BFDEDB75-5CA7-431C-A645-E4D599105317}" type="presParOf" srcId="{7A71D5D2-5AE4-44A2-9F5A-893B46651030}" destId="{D6295954-EDFD-4970-A428-5508A1ACC6EE}" srcOrd="0" destOrd="0" presId="urn:microsoft.com/office/officeart/2009/3/layout/HorizontalOrganizationChart"/>
    <dgm:cxn modelId="{2236CC95-8E57-4225-84A5-67BEC6E93F1B}" type="presParOf" srcId="{D6295954-EDFD-4970-A428-5508A1ACC6EE}" destId="{9D092C7D-1660-47F5-BAC2-FD3DA5AB360C}" srcOrd="0" destOrd="0" presId="urn:microsoft.com/office/officeart/2009/3/layout/HorizontalOrganizationChart"/>
    <dgm:cxn modelId="{5E2DA5EE-26FD-4827-BF25-B33C03F89852}" type="presParOf" srcId="{D6295954-EDFD-4970-A428-5508A1ACC6EE}" destId="{AC8B77C0-A9DC-4FD2-B24C-B6AA5CA232DE}" srcOrd="1" destOrd="0" presId="urn:microsoft.com/office/officeart/2009/3/layout/HorizontalOrganizationChart"/>
    <dgm:cxn modelId="{582FD684-2F07-468D-BE49-5F7A1AD6432C}" type="presParOf" srcId="{7A71D5D2-5AE4-44A2-9F5A-893B46651030}" destId="{98B6D6C8-F395-4C8B-9091-78BD9AB2F6C4}" srcOrd="1" destOrd="0" presId="urn:microsoft.com/office/officeart/2009/3/layout/HorizontalOrganizationChart"/>
    <dgm:cxn modelId="{1045C9F5-12A4-4428-B13D-8A1F999CF2DB}" type="presParOf" srcId="{7A71D5D2-5AE4-44A2-9F5A-893B46651030}" destId="{519E4308-0B46-4CAE-8757-6E59CAE18433}" srcOrd="2" destOrd="0" presId="urn:microsoft.com/office/officeart/2009/3/layout/HorizontalOrganizationChart"/>
    <dgm:cxn modelId="{C701A40D-2026-4F84-98E8-3982F2EC38A7}" type="presParOf" srcId="{95C7B068-3336-4818-B05B-9D3DB5C5090C}" destId="{BE74E533-6105-444B-AF9D-8D86F07796D7}" srcOrd="2" destOrd="0" presId="urn:microsoft.com/office/officeart/2009/3/layout/HorizontalOrganizationChart"/>
    <dgm:cxn modelId="{3B2090D5-3C7B-44ED-BF24-7671ADF81427}" type="presParOf" srcId="{BE74E533-6105-444B-AF9D-8D86F07796D7}" destId="{6FF76E4F-B98D-4019-A84B-127AAB6E328D}" srcOrd="0" destOrd="0" presId="urn:microsoft.com/office/officeart/2009/3/layout/HorizontalOrganizationChart"/>
    <dgm:cxn modelId="{53762968-E961-4F24-8152-DE35C3F8AABD}" type="presParOf" srcId="{6FF76E4F-B98D-4019-A84B-127AAB6E328D}" destId="{7BA53D7E-FD23-41E8-A72F-0DD1B7D04727}" srcOrd="0" destOrd="0" presId="urn:microsoft.com/office/officeart/2009/3/layout/HorizontalOrganizationChart"/>
    <dgm:cxn modelId="{3AE2E58B-33A8-44E5-931C-A4E8DB900F29}" type="presParOf" srcId="{6FF76E4F-B98D-4019-A84B-127AAB6E328D}" destId="{9CF7CECC-EF53-43FC-AA37-6D424453CC6D}" srcOrd="1" destOrd="0" presId="urn:microsoft.com/office/officeart/2009/3/layout/HorizontalOrganizationChart"/>
    <dgm:cxn modelId="{2F50873A-4C3C-4CCE-A5A0-52E53C4C06DC}" type="presParOf" srcId="{BE74E533-6105-444B-AF9D-8D86F07796D7}" destId="{BDAF759C-414D-40FB-B7D2-DF7325C220BA}" srcOrd="1" destOrd="0" presId="urn:microsoft.com/office/officeart/2009/3/layout/HorizontalOrganizationChart"/>
    <dgm:cxn modelId="{BEE57B8C-ACEF-46D0-AA66-15FC2339A1BD}" type="presParOf" srcId="{BE74E533-6105-444B-AF9D-8D86F07796D7}" destId="{0AE73354-A80B-4C85-A7B1-016E4F2B8A7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468768-86DB-4D32-BE97-1FE8FAC881EA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FA4B584-2FDD-4F6B-8FCE-9DCA78092513}">
      <dgm:prSet/>
      <dgm:spPr/>
      <dgm:t>
        <a:bodyPr/>
        <a:lstStyle/>
        <a:p>
          <a:r>
            <a:rPr lang="en-US"/>
            <a:t>Models, as opposed to the real world, are used for experimentation with changes</a:t>
          </a:r>
        </a:p>
      </dgm:t>
    </dgm:pt>
    <dgm:pt modelId="{A674E0F7-A6BF-4D93-90F3-24C3FB2B07CC}" type="parTrans" cxnId="{059EDAAF-780D-4BB1-8FF0-C429CFB8800A}">
      <dgm:prSet/>
      <dgm:spPr/>
      <dgm:t>
        <a:bodyPr/>
        <a:lstStyle/>
        <a:p>
          <a:endParaRPr lang="en-US"/>
        </a:p>
      </dgm:t>
    </dgm:pt>
    <dgm:pt modelId="{FF56B0F1-7404-4E56-979A-880ED722F06B}" type="sibTrans" cxnId="{059EDAAF-780D-4BB1-8FF0-C429CFB8800A}">
      <dgm:prSet/>
      <dgm:spPr/>
      <dgm:t>
        <a:bodyPr/>
        <a:lstStyle/>
        <a:p>
          <a:endParaRPr lang="en-US"/>
        </a:p>
      </dgm:t>
    </dgm:pt>
    <dgm:pt modelId="{2818F34E-FE3A-4054-9A84-CAEFC11D9890}">
      <dgm:prSet/>
      <dgm:spPr/>
      <dgm:t>
        <a:bodyPr/>
        <a:lstStyle/>
        <a:p>
          <a:r>
            <a:rPr lang="en-US"/>
            <a:t>This is because they</a:t>
          </a:r>
        </a:p>
      </dgm:t>
    </dgm:pt>
    <dgm:pt modelId="{76608D8D-794B-4760-B040-DDB95EBA316F}" type="parTrans" cxnId="{D39FF04B-A6DD-49EE-8CE4-DDE917F9C654}">
      <dgm:prSet/>
      <dgm:spPr/>
      <dgm:t>
        <a:bodyPr/>
        <a:lstStyle/>
        <a:p>
          <a:endParaRPr lang="en-US"/>
        </a:p>
      </dgm:t>
    </dgm:pt>
    <dgm:pt modelId="{B240D398-4DDF-4C00-88D5-EB2416906470}" type="sibTrans" cxnId="{D39FF04B-A6DD-49EE-8CE4-DDE917F9C654}">
      <dgm:prSet/>
      <dgm:spPr/>
      <dgm:t>
        <a:bodyPr/>
        <a:lstStyle/>
        <a:p>
          <a:endParaRPr lang="en-US"/>
        </a:p>
      </dgm:t>
    </dgm:pt>
    <dgm:pt modelId="{507FD397-6156-4581-AA08-660A6734B14A}">
      <dgm:prSet/>
      <dgm:spPr/>
      <dgm:t>
        <a:bodyPr/>
        <a:lstStyle/>
        <a:p>
          <a:r>
            <a:rPr lang="en-US"/>
            <a:t>Require Less Time</a:t>
          </a:r>
        </a:p>
      </dgm:t>
    </dgm:pt>
    <dgm:pt modelId="{365F50FC-63F7-4B36-B4B9-E50BD3635672}" type="parTrans" cxnId="{39EBD524-476D-4EB7-B2C8-40A2664EF863}">
      <dgm:prSet/>
      <dgm:spPr/>
      <dgm:t>
        <a:bodyPr/>
        <a:lstStyle/>
        <a:p>
          <a:endParaRPr lang="en-US"/>
        </a:p>
      </dgm:t>
    </dgm:pt>
    <dgm:pt modelId="{DA505C3F-A77B-44EE-9D90-80D6B5DD49FB}" type="sibTrans" cxnId="{39EBD524-476D-4EB7-B2C8-40A2664EF863}">
      <dgm:prSet/>
      <dgm:spPr/>
      <dgm:t>
        <a:bodyPr/>
        <a:lstStyle/>
        <a:p>
          <a:endParaRPr lang="en-US"/>
        </a:p>
      </dgm:t>
    </dgm:pt>
    <dgm:pt modelId="{8E21952B-4E20-4308-AC68-D505B83E0541}">
      <dgm:prSet/>
      <dgm:spPr/>
      <dgm:t>
        <a:bodyPr/>
        <a:lstStyle/>
        <a:p>
          <a:r>
            <a:rPr lang="en-US"/>
            <a:t>Are Less Expensive</a:t>
          </a:r>
        </a:p>
      </dgm:t>
    </dgm:pt>
    <dgm:pt modelId="{9493A539-01F7-4FB8-9D3F-A4D8ED0EBD72}" type="parTrans" cxnId="{1F2678BD-8422-458B-92FD-0B3DE740AEB5}">
      <dgm:prSet/>
      <dgm:spPr/>
      <dgm:t>
        <a:bodyPr/>
        <a:lstStyle/>
        <a:p>
          <a:endParaRPr lang="en-US"/>
        </a:p>
      </dgm:t>
    </dgm:pt>
    <dgm:pt modelId="{9A283D6B-FD9A-4B4A-A36B-43BD20A95913}" type="sibTrans" cxnId="{1F2678BD-8422-458B-92FD-0B3DE740AEB5}">
      <dgm:prSet/>
      <dgm:spPr/>
      <dgm:t>
        <a:bodyPr/>
        <a:lstStyle/>
        <a:p>
          <a:endParaRPr lang="en-US"/>
        </a:p>
      </dgm:t>
    </dgm:pt>
    <dgm:pt modelId="{1BF939E1-D29A-41BC-9DD5-E90006334137}">
      <dgm:prSet/>
      <dgm:spPr/>
      <dgm:t>
        <a:bodyPr/>
        <a:lstStyle/>
        <a:p>
          <a:r>
            <a:rPr lang="en-US"/>
            <a:t>Involve Less Risk</a:t>
          </a:r>
        </a:p>
      </dgm:t>
    </dgm:pt>
    <dgm:pt modelId="{CE03575D-D620-4834-A3CF-6387F937DC02}" type="parTrans" cxnId="{4A50FF26-5F78-40A2-9ECA-A47C845C9158}">
      <dgm:prSet/>
      <dgm:spPr/>
      <dgm:t>
        <a:bodyPr/>
        <a:lstStyle/>
        <a:p>
          <a:endParaRPr lang="en-US"/>
        </a:p>
      </dgm:t>
    </dgm:pt>
    <dgm:pt modelId="{2E441047-7E9A-4B77-B257-CA7FC34465C0}" type="sibTrans" cxnId="{4A50FF26-5F78-40A2-9ECA-A47C845C9158}">
      <dgm:prSet/>
      <dgm:spPr/>
      <dgm:t>
        <a:bodyPr/>
        <a:lstStyle/>
        <a:p>
          <a:endParaRPr lang="en-US"/>
        </a:p>
      </dgm:t>
    </dgm:pt>
    <dgm:pt modelId="{AC268D42-ED4F-42CB-9098-5B9DC428F877}">
      <dgm:prSet/>
      <dgm:spPr/>
      <dgm:t>
        <a:bodyPr/>
        <a:lstStyle/>
        <a:p>
          <a:r>
            <a:rPr lang="en-US"/>
            <a:t>The more closely the model represents the real situation, the accurate the conclusions and predictions will be</a:t>
          </a:r>
        </a:p>
      </dgm:t>
    </dgm:pt>
    <dgm:pt modelId="{338BC92C-F7BE-4BBB-BB9B-97C292F42BCE}" type="parTrans" cxnId="{E9467B39-6C59-4700-8B22-C1D3EA012128}">
      <dgm:prSet/>
      <dgm:spPr/>
      <dgm:t>
        <a:bodyPr/>
        <a:lstStyle/>
        <a:p>
          <a:endParaRPr lang="en-US"/>
        </a:p>
      </dgm:t>
    </dgm:pt>
    <dgm:pt modelId="{28CC3883-F0A3-4FAE-A300-64AB68DC4DFE}" type="sibTrans" cxnId="{E9467B39-6C59-4700-8B22-C1D3EA012128}">
      <dgm:prSet/>
      <dgm:spPr/>
      <dgm:t>
        <a:bodyPr/>
        <a:lstStyle/>
        <a:p>
          <a:endParaRPr lang="en-US"/>
        </a:p>
      </dgm:t>
    </dgm:pt>
    <dgm:pt modelId="{B8458BDA-D846-4DBC-83FB-5D9C6214F915}" type="pres">
      <dgm:prSet presAssocID="{40468768-86DB-4D32-BE97-1FE8FAC881EA}" presName="root" presStyleCnt="0">
        <dgm:presLayoutVars>
          <dgm:dir/>
          <dgm:resizeHandles val="exact"/>
        </dgm:presLayoutVars>
      </dgm:prSet>
      <dgm:spPr/>
    </dgm:pt>
    <dgm:pt modelId="{93C72431-BC6B-4AB6-9FD9-343C26DAE971}" type="pres">
      <dgm:prSet presAssocID="{2FA4B584-2FDD-4F6B-8FCE-9DCA78092513}" presName="compNode" presStyleCnt="0"/>
      <dgm:spPr/>
    </dgm:pt>
    <dgm:pt modelId="{CC678FA3-215B-445F-BD0D-3298ECF53AE7}" type="pres">
      <dgm:prSet presAssocID="{2FA4B584-2FDD-4F6B-8FCE-9DCA78092513}" presName="bgRect" presStyleLbl="bgShp" presStyleIdx="0" presStyleCnt="3"/>
      <dgm:spPr/>
    </dgm:pt>
    <dgm:pt modelId="{47AD8FEB-AC4D-48DB-BB6E-9AA430EB460C}" type="pres">
      <dgm:prSet presAssocID="{2FA4B584-2FDD-4F6B-8FCE-9DCA780925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E0A5073-80EF-4646-A63F-17190B15AC2A}" type="pres">
      <dgm:prSet presAssocID="{2FA4B584-2FDD-4F6B-8FCE-9DCA78092513}" presName="spaceRect" presStyleCnt="0"/>
      <dgm:spPr/>
    </dgm:pt>
    <dgm:pt modelId="{F4952668-C4D1-42B3-9C90-A1EE5DD98A47}" type="pres">
      <dgm:prSet presAssocID="{2FA4B584-2FDD-4F6B-8FCE-9DCA78092513}" presName="parTx" presStyleLbl="revTx" presStyleIdx="0" presStyleCnt="4">
        <dgm:presLayoutVars>
          <dgm:chMax val="0"/>
          <dgm:chPref val="0"/>
        </dgm:presLayoutVars>
      </dgm:prSet>
      <dgm:spPr/>
    </dgm:pt>
    <dgm:pt modelId="{6BFB3D9F-03F8-42FD-90A1-0B17D5BF70A0}" type="pres">
      <dgm:prSet presAssocID="{FF56B0F1-7404-4E56-979A-880ED722F06B}" presName="sibTrans" presStyleCnt="0"/>
      <dgm:spPr/>
    </dgm:pt>
    <dgm:pt modelId="{0082845D-D8C2-46D3-9663-032E59339FDD}" type="pres">
      <dgm:prSet presAssocID="{2818F34E-FE3A-4054-9A84-CAEFC11D9890}" presName="compNode" presStyleCnt="0"/>
      <dgm:spPr/>
    </dgm:pt>
    <dgm:pt modelId="{F36DEADC-8287-4C54-AC6F-C7681CF005EE}" type="pres">
      <dgm:prSet presAssocID="{2818F34E-FE3A-4054-9A84-CAEFC11D9890}" presName="bgRect" presStyleLbl="bgShp" presStyleIdx="1" presStyleCnt="3"/>
      <dgm:spPr/>
    </dgm:pt>
    <dgm:pt modelId="{6C533EE8-279E-42A4-AAA5-6D655A9A8953}" type="pres">
      <dgm:prSet presAssocID="{2818F34E-FE3A-4054-9A84-CAEFC11D98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FDB2D89-1D69-449D-9FCB-21AD9459089F}" type="pres">
      <dgm:prSet presAssocID="{2818F34E-FE3A-4054-9A84-CAEFC11D9890}" presName="spaceRect" presStyleCnt="0"/>
      <dgm:spPr/>
    </dgm:pt>
    <dgm:pt modelId="{018764BE-1369-411E-A2C9-852C94F7C8D1}" type="pres">
      <dgm:prSet presAssocID="{2818F34E-FE3A-4054-9A84-CAEFC11D9890}" presName="parTx" presStyleLbl="revTx" presStyleIdx="1" presStyleCnt="4">
        <dgm:presLayoutVars>
          <dgm:chMax val="0"/>
          <dgm:chPref val="0"/>
        </dgm:presLayoutVars>
      </dgm:prSet>
      <dgm:spPr/>
    </dgm:pt>
    <dgm:pt modelId="{D24932EF-7971-40E1-983F-9CA8EA7360CD}" type="pres">
      <dgm:prSet presAssocID="{2818F34E-FE3A-4054-9A84-CAEFC11D9890}" presName="desTx" presStyleLbl="revTx" presStyleIdx="2" presStyleCnt="4">
        <dgm:presLayoutVars/>
      </dgm:prSet>
      <dgm:spPr/>
    </dgm:pt>
    <dgm:pt modelId="{6844723E-75DD-4923-87F4-9EEB05AD3B27}" type="pres">
      <dgm:prSet presAssocID="{B240D398-4DDF-4C00-88D5-EB2416906470}" presName="sibTrans" presStyleCnt="0"/>
      <dgm:spPr/>
    </dgm:pt>
    <dgm:pt modelId="{ABF8FE1B-079B-491A-9CB2-6ADA5FEFDD69}" type="pres">
      <dgm:prSet presAssocID="{AC268D42-ED4F-42CB-9098-5B9DC428F877}" presName="compNode" presStyleCnt="0"/>
      <dgm:spPr/>
    </dgm:pt>
    <dgm:pt modelId="{749BE8F8-2E23-4D31-9C35-DDAF818D0625}" type="pres">
      <dgm:prSet presAssocID="{AC268D42-ED4F-42CB-9098-5B9DC428F877}" presName="bgRect" presStyleLbl="bgShp" presStyleIdx="2" presStyleCnt="3"/>
      <dgm:spPr/>
    </dgm:pt>
    <dgm:pt modelId="{92F6C4E2-DA43-448C-A693-4C929C39B422}" type="pres">
      <dgm:prSet presAssocID="{AC268D42-ED4F-42CB-9098-5B9DC428F8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FDE9F7E-08E6-4C4F-B7A4-0C7103BC5CC0}" type="pres">
      <dgm:prSet presAssocID="{AC268D42-ED4F-42CB-9098-5B9DC428F877}" presName="spaceRect" presStyleCnt="0"/>
      <dgm:spPr/>
    </dgm:pt>
    <dgm:pt modelId="{8EC9C51D-866E-4742-BA08-47D604ADD518}" type="pres">
      <dgm:prSet presAssocID="{AC268D42-ED4F-42CB-9098-5B9DC428F87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E9E060D-73A3-4ED9-A28D-4AFDF314F1E6}" type="presOf" srcId="{40468768-86DB-4D32-BE97-1FE8FAC881EA}" destId="{B8458BDA-D846-4DBC-83FB-5D9C6214F915}" srcOrd="0" destOrd="0" presId="urn:microsoft.com/office/officeart/2018/2/layout/IconVerticalSolidList"/>
    <dgm:cxn modelId="{F5561A10-4818-4E9F-93B5-61B455BBA643}" type="presOf" srcId="{2FA4B584-2FDD-4F6B-8FCE-9DCA78092513}" destId="{F4952668-C4D1-42B3-9C90-A1EE5DD98A47}" srcOrd="0" destOrd="0" presId="urn:microsoft.com/office/officeart/2018/2/layout/IconVerticalSolidList"/>
    <dgm:cxn modelId="{CC7BFE11-BB0E-4FD6-BB08-5CD509D36D87}" type="presOf" srcId="{2818F34E-FE3A-4054-9A84-CAEFC11D9890}" destId="{018764BE-1369-411E-A2C9-852C94F7C8D1}" srcOrd="0" destOrd="0" presId="urn:microsoft.com/office/officeart/2018/2/layout/IconVerticalSolidList"/>
    <dgm:cxn modelId="{39EBD524-476D-4EB7-B2C8-40A2664EF863}" srcId="{2818F34E-FE3A-4054-9A84-CAEFC11D9890}" destId="{507FD397-6156-4581-AA08-660A6734B14A}" srcOrd="0" destOrd="0" parTransId="{365F50FC-63F7-4B36-B4B9-E50BD3635672}" sibTransId="{DA505C3F-A77B-44EE-9D90-80D6B5DD49FB}"/>
    <dgm:cxn modelId="{4A50FF26-5F78-40A2-9ECA-A47C845C9158}" srcId="{2818F34E-FE3A-4054-9A84-CAEFC11D9890}" destId="{1BF939E1-D29A-41BC-9DD5-E90006334137}" srcOrd="2" destOrd="0" parTransId="{CE03575D-D620-4834-A3CF-6387F937DC02}" sibTransId="{2E441047-7E9A-4B77-B257-CA7FC34465C0}"/>
    <dgm:cxn modelId="{E9467B39-6C59-4700-8B22-C1D3EA012128}" srcId="{40468768-86DB-4D32-BE97-1FE8FAC881EA}" destId="{AC268D42-ED4F-42CB-9098-5B9DC428F877}" srcOrd="2" destOrd="0" parTransId="{338BC92C-F7BE-4BBB-BB9B-97C292F42BCE}" sibTransId="{28CC3883-F0A3-4FAE-A300-64AB68DC4DFE}"/>
    <dgm:cxn modelId="{57D0EF65-776A-4CA8-9ED6-81826A4F62B9}" type="presOf" srcId="{1BF939E1-D29A-41BC-9DD5-E90006334137}" destId="{D24932EF-7971-40E1-983F-9CA8EA7360CD}" srcOrd="0" destOrd="2" presId="urn:microsoft.com/office/officeart/2018/2/layout/IconVerticalSolidList"/>
    <dgm:cxn modelId="{D39FF04B-A6DD-49EE-8CE4-DDE917F9C654}" srcId="{40468768-86DB-4D32-BE97-1FE8FAC881EA}" destId="{2818F34E-FE3A-4054-9A84-CAEFC11D9890}" srcOrd="1" destOrd="0" parTransId="{76608D8D-794B-4760-B040-DDB95EBA316F}" sibTransId="{B240D398-4DDF-4C00-88D5-EB2416906470}"/>
    <dgm:cxn modelId="{0DB29D76-BAFD-4EEA-90A2-DFEEF4096CCD}" type="presOf" srcId="{AC268D42-ED4F-42CB-9098-5B9DC428F877}" destId="{8EC9C51D-866E-4742-BA08-47D604ADD518}" srcOrd="0" destOrd="0" presId="urn:microsoft.com/office/officeart/2018/2/layout/IconVerticalSolidList"/>
    <dgm:cxn modelId="{BE2F54A2-6C78-4343-8095-294FB0DA74D4}" type="presOf" srcId="{8E21952B-4E20-4308-AC68-D505B83E0541}" destId="{D24932EF-7971-40E1-983F-9CA8EA7360CD}" srcOrd="0" destOrd="1" presId="urn:microsoft.com/office/officeart/2018/2/layout/IconVerticalSolidList"/>
    <dgm:cxn modelId="{059EDAAF-780D-4BB1-8FF0-C429CFB8800A}" srcId="{40468768-86DB-4D32-BE97-1FE8FAC881EA}" destId="{2FA4B584-2FDD-4F6B-8FCE-9DCA78092513}" srcOrd="0" destOrd="0" parTransId="{A674E0F7-A6BF-4D93-90F3-24C3FB2B07CC}" sibTransId="{FF56B0F1-7404-4E56-979A-880ED722F06B}"/>
    <dgm:cxn modelId="{1F2678BD-8422-458B-92FD-0B3DE740AEB5}" srcId="{2818F34E-FE3A-4054-9A84-CAEFC11D9890}" destId="{8E21952B-4E20-4308-AC68-D505B83E0541}" srcOrd="1" destOrd="0" parTransId="{9493A539-01F7-4FB8-9D3F-A4D8ED0EBD72}" sibTransId="{9A283D6B-FD9A-4B4A-A36B-43BD20A95913}"/>
    <dgm:cxn modelId="{47A895D6-9B09-4A8A-B6A5-C706B6C768ED}" type="presOf" srcId="{507FD397-6156-4581-AA08-660A6734B14A}" destId="{D24932EF-7971-40E1-983F-9CA8EA7360CD}" srcOrd="0" destOrd="0" presId="urn:microsoft.com/office/officeart/2018/2/layout/IconVerticalSolidList"/>
    <dgm:cxn modelId="{EA507BC8-6962-4BC6-A7AD-63E144DEE17F}" type="presParOf" srcId="{B8458BDA-D846-4DBC-83FB-5D9C6214F915}" destId="{93C72431-BC6B-4AB6-9FD9-343C26DAE971}" srcOrd="0" destOrd="0" presId="urn:microsoft.com/office/officeart/2018/2/layout/IconVerticalSolidList"/>
    <dgm:cxn modelId="{E616E30C-EFC5-491E-8C39-4A4F820A7A4B}" type="presParOf" srcId="{93C72431-BC6B-4AB6-9FD9-343C26DAE971}" destId="{CC678FA3-215B-445F-BD0D-3298ECF53AE7}" srcOrd="0" destOrd="0" presId="urn:microsoft.com/office/officeart/2018/2/layout/IconVerticalSolidList"/>
    <dgm:cxn modelId="{AFC8035C-2CC3-480A-AD3D-9E843CF2BF5A}" type="presParOf" srcId="{93C72431-BC6B-4AB6-9FD9-343C26DAE971}" destId="{47AD8FEB-AC4D-48DB-BB6E-9AA430EB460C}" srcOrd="1" destOrd="0" presId="urn:microsoft.com/office/officeart/2018/2/layout/IconVerticalSolidList"/>
    <dgm:cxn modelId="{A56E54F9-5D3C-4597-B0D4-50FA23E52532}" type="presParOf" srcId="{93C72431-BC6B-4AB6-9FD9-343C26DAE971}" destId="{2E0A5073-80EF-4646-A63F-17190B15AC2A}" srcOrd="2" destOrd="0" presId="urn:microsoft.com/office/officeart/2018/2/layout/IconVerticalSolidList"/>
    <dgm:cxn modelId="{9B977ECB-C158-44F5-87A9-104E68501D78}" type="presParOf" srcId="{93C72431-BC6B-4AB6-9FD9-343C26DAE971}" destId="{F4952668-C4D1-42B3-9C90-A1EE5DD98A47}" srcOrd="3" destOrd="0" presId="urn:microsoft.com/office/officeart/2018/2/layout/IconVerticalSolidList"/>
    <dgm:cxn modelId="{BD75CC60-BDDF-42BC-B68B-B7FF64D1F10D}" type="presParOf" srcId="{B8458BDA-D846-4DBC-83FB-5D9C6214F915}" destId="{6BFB3D9F-03F8-42FD-90A1-0B17D5BF70A0}" srcOrd="1" destOrd="0" presId="urn:microsoft.com/office/officeart/2018/2/layout/IconVerticalSolidList"/>
    <dgm:cxn modelId="{1030A611-FA87-4D10-93A2-3FFA0929F1B0}" type="presParOf" srcId="{B8458BDA-D846-4DBC-83FB-5D9C6214F915}" destId="{0082845D-D8C2-46D3-9663-032E59339FDD}" srcOrd="2" destOrd="0" presId="urn:microsoft.com/office/officeart/2018/2/layout/IconVerticalSolidList"/>
    <dgm:cxn modelId="{B11819BA-0B22-4775-A784-BD2A786E6F73}" type="presParOf" srcId="{0082845D-D8C2-46D3-9663-032E59339FDD}" destId="{F36DEADC-8287-4C54-AC6F-C7681CF005EE}" srcOrd="0" destOrd="0" presId="urn:microsoft.com/office/officeart/2018/2/layout/IconVerticalSolidList"/>
    <dgm:cxn modelId="{E99224CD-E2E9-4909-A79A-D0AB96A422B3}" type="presParOf" srcId="{0082845D-D8C2-46D3-9663-032E59339FDD}" destId="{6C533EE8-279E-42A4-AAA5-6D655A9A8953}" srcOrd="1" destOrd="0" presId="urn:microsoft.com/office/officeart/2018/2/layout/IconVerticalSolidList"/>
    <dgm:cxn modelId="{7A15D459-47DA-491F-9EBA-9791827F8510}" type="presParOf" srcId="{0082845D-D8C2-46D3-9663-032E59339FDD}" destId="{FFDB2D89-1D69-449D-9FCB-21AD9459089F}" srcOrd="2" destOrd="0" presId="urn:microsoft.com/office/officeart/2018/2/layout/IconVerticalSolidList"/>
    <dgm:cxn modelId="{6024E9AF-E1DE-4831-BF53-BB4490A7585D}" type="presParOf" srcId="{0082845D-D8C2-46D3-9663-032E59339FDD}" destId="{018764BE-1369-411E-A2C9-852C94F7C8D1}" srcOrd="3" destOrd="0" presId="urn:microsoft.com/office/officeart/2018/2/layout/IconVerticalSolidList"/>
    <dgm:cxn modelId="{6E9ABC3E-D164-4635-B329-55782EEA502D}" type="presParOf" srcId="{0082845D-D8C2-46D3-9663-032E59339FDD}" destId="{D24932EF-7971-40E1-983F-9CA8EA7360CD}" srcOrd="4" destOrd="0" presId="urn:microsoft.com/office/officeart/2018/2/layout/IconVerticalSolidList"/>
    <dgm:cxn modelId="{DE8313C3-B941-48A4-B62F-7D17AC970894}" type="presParOf" srcId="{B8458BDA-D846-4DBC-83FB-5D9C6214F915}" destId="{6844723E-75DD-4923-87F4-9EEB05AD3B27}" srcOrd="3" destOrd="0" presId="urn:microsoft.com/office/officeart/2018/2/layout/IconVerticalSolidList"/>
    <dgm:cxn modelId="{D9112F73-3719-4DAB-B951-42E27B85A6A8}" type="presParOf" srcId="{B8458BDA-D846-4DBC-83FB-5D9C6214F915}" destId="{ABF8FE1B-079B-491A-9CB2-6ADA5FEFDD69}" srcOrd="4" destOrd="0" presId="urn:microsoft.com/office/officeart/2018/2/layout/IconVerticalSolidList"/>
    <dgm:cxn modelId="{0C9A751C-08C3-408D-9808-4B9730F93EFC}" type="presParOf" srcId="{ABF8FE1B-079B-491A-9CB2-6ADA5FEFDD69}" destId="{749BE8F8-2E23-4D31-9C35-DDAF818D0625}" srcOrd="0" destOrd="0" presId="urn:microsoft.com/office/officeart/2018/2/layout/IconVerticalSolidList"/>
    <dgm:cxn modelId="{F08C1950-E471-4921-A74F-0058B3AF7E7D}" type="presParOf" srcId="{ABF8FE1B-079B-491A-9CB2-6ADA5FEFDD69}" destId="{92F6C4E2-DA43-448C-A693-4C929C39B422}" srcOrd="1" destOrd="0" presId="urn:microsoft.com/office/officeart/2018/2/layout/IconVerticalSolidList"/>
    <dgm:cxn modelId="{7ED61D82-C2B5-4ABA-AEC3-972AC615AB3C}" type="presParOf" srcId="{ABF8FE1B-079B-491A-9CB2-6ADA5FEFDD69}" destId="{5FDE9F7E-08E6-4C4F-B7A4-0C7103BC5CC0}" srcOrd="2" destOrd="0" presId="urn:microsoft.com/office/officeart/2018/2/layout/IconVerticalSolidList"/>
    <dgm:cxn modelId="{893E3359-8389-4AB4-A1C6-F05CC3B59635}" type="presParOf" srcId="{ABF8FE1B-079B-491A-9CB2-6ADA5FEFDD69}" destId="{8EC9C51D-866E-4742-BA08-47D604ADD5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A12FC2-286D-4A48-9536-5223E709292D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C52EE16-EB6E-4A45-B1DE-47F3CEBF738A}">
      <dgm:prSet/>
      <dgm:spPr/>
      <dgm:t>
        <a:bodyPr/>
        <a:lstStyle/>
        <a:p>
          <a:r>
            <a:rPr lang="en-US"/>
            <a:t>Correlation implies there is a “relationship”</a:t>
          </a:r>
        </a:p>
      </dgm:t>
    </dgm:pt>
    <dgm:pt modelId="{F4DABF3C-FE1C-441B-B1E5-80C59CFBEEBE}" type="parTrans" cxnId="{9696DC7A-EB6C-4892-8B8B-EC7119910AED}">
      <dgm:prSet/>
      <dgm:spPr/>
      <dgm:t>
        <a:bodyPr/>
        <a:lstStyle/>
        <a:p>
          <a:endParaRPr lang="en-US"/>
        </a:p>
      </dgm:t>
    </dgm:pt>
    <dgm:pt modelId="{9A5DEE27-7881-47A6-8735-028DA38937E8}" type="sibTrans" cxnId="{9696DC7A-EB6C-4892-8B8B-EC7119910AE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9CB9574-B7E2-4A2D-9E6A-DBEB582F9191}">
      <dgm:prSet/>
      <dgm:spPr/>
      <dgm:t>
        <a:bodyPr/>
        <a:lstStyle/>
        <a:p>
          <a:r>
            <a:rPr lang="en-US"/>
            <a:t>Causation implies one variable directly influences another variable</a:t>
          </a:r>
        </a:p>
      </dgm:t>
    </dgm:pt>
    <dgm:pt modelId="{A8358620-7B01-429A-9B40-AA8C551BEC19}" type="parTrans" cxnId="{1E85C624-8B54-4475-82AD-88940F26C652}">
      <dgm:prSet/>
      <dgm:spPr/>
      <dgm:t>
        <a:bodyPr/>
        <a:lstStyle/>
        <a:p>
          <a:endParaRPr lang="en-US"/>
        </a:p>
      </dgm:t>
    </dgm:pt>
    <dgm:pt modelId="{58AB39B0-B997-4E96-B334-34B576E536B9}" type="sibTrans" cxnId="{1E85C624-8B54-4475-82AD-88940F26C65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3C3E549-B17C-457B-826D-5F54E4CDAC82}">
      <dgm:prSet/>
      <dgm:spPr/>
      <dgm:t>
        <a:bodyPr/>
        <a:lstStyle/>
        <a:p>
          <a:r>
            <a:rPr lang="en-US"/>
            <a:t>Correlation does NOT imply causation</a:t>
          </a:r>
        </a:p>
      </dgm:t>
    </dgm:pt>
    <dgm:pt modelId="{A410C535-7671-47F9-A208-96BE49B725A7}" type="parTrans" cxnId="{A0EC7773-DC1F-44A7-B67E-5F5D7F047CE8}">
      <dgm:prSet/>
      <dgm:spPr/>
      <dgm:t>
        <a:bodyPr/>
        <a:lstStyle/>
        <a:p>
          <a:endParaRPr lang="en-US"/>
        </a:p>
      </dgm:t>
    </dgm:pt>
    <dgm:pt modelId="{35FBD53D-E0F0-44AE-BA85-D32A283029E2}" type="sibTrans" cxnId="{A0EC7773-DC1F-44A7-B67E-5F5D7F047CE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858259E-02D2-46F8-955F-B9B158AE8015}">
      <dgm:prSet/>
      <dgm:spPr/>
      <dgm:t>
        <a:bodyPr/>
        <a:lstStyle/>
        <a:p>
          <a:r>
            <a:rPr lang="en-US"/>
            <a:t>Correlation does NOT imply causation</a:t>
          </a:r>
        </a:p>
      </dgm:t>
    </dgm:pt>
    <dgm:pt modelId="{A838B5EB-3F4F-4699-909C-BCE4149553A0}" type="parTrans" cxnId="{57525B7E-D672-439B-93A1-096013C649CC}">
      <dgm:prSet/>
      <dgm:spPr/>
      <dgm:t>
        <a:bodyPr/>
        <a:lstStyle/>
        <a:p>
          <a:endParaRPr lang="en-US"/>
        </a:p>
      </dgm:t>
    </dgm:pt>
    <dgm:pt modelId="{134CA3B6-E850-4622-80FB-59877A31192D}" type="sibTrans" cxnId="{57525B7E-D672-439B-93A1-096013C649CC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6D0A75C3-602F-4F0E-A3D4-B94D2AE42DFA}" type="pres">
      <dgm:prSet presAssocID="{3EA12FC2-286D-4A48-9536-5223E709292D}" presName="Name0" presStyleCnt="0">
        <dgm:presLayoutVars>
          <dgm:animLvl val="lvl"/>
          <dgm:resizeHandles val="exact"/>
        </dgm:presLayoutVars>
      </dgm:prSet>
      <dgm:spPr/>
    </dgm:pt>
    <dgm:pt modelId="{99CAE56F-2062-47F0-83CB-9319B4C10674}" type="pres">
      <dgm:prSet presAssocID="{DC52EE16-EB6E-4A45-B1DE-47F3CEBF738A}" presName="compositeNode" presStyleCnt="0">
        <dgm:presLayoutVars>
          <dgm:bulletEnabled val="1"/>
        </dgm:presLayoutVars>
      </dgm:prSet>
      <dgm:spPr/>
    </dgm:pt>
    <dgm:pt modelId="{616E4BC1-3633-45E8-A8A5-A874737C19DD}" type="pres">
      <dgm:prSet presAssocID="{DC52EE16-EB6E-4A45-B1DE-47F3CEBF738A}" presName="bgRect" presStyleLbl="alignNode1" presStyleIdx="0" presStyleCnt="4"/>
      <dgm:spPr/>
    </dgm:pt>
    <dgm:pt modelId="{070E7A8E-3D91-4B02-97CD-428EED641FB7}" type="pres">
      <dgm:prSet presAssocID="{9A5DEE27-7881-47A6-8735-028DA38937E8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45BD8B5D-4C8E-4E15-B9A8-FAF4B915C061}" type="pres">
      <dgm:prSet presAssocID="{DC52EE16-EB6E-4A45-B1DE-47F3CEBF738A}" presName="nodeRect" presStyleLbl="alignNode1" presStyleIdx="0" presStyleCnt="4">
        <dgm:presLayoutVars>
          <dgm:bulletEnabled val="1"/>
        </dgm:presLayoutVars>
      </dgm:prSet>
      <dgm:spPr/>
    </dgm:pt>
    <dgm:pt modelId="{E1303C2E-F55A-4EAF-B749-DC9D42FBCF2B}" type="pres">
      <dgm:prSet presAssocID="{9A5DEE27-7881-47A6-8735-028DA38937E8}" presName="sibTrans" presStyleCnt="0"/>
      <dgm:spPr/>
    </dgm:pt>
    <dgm:pt modelId="{FA77FD65-6D78-4064-BFB5-AF129F7BBDF0}" type="pres">
      <dgm:prSet presAssocID="{C9CB9574-B7E2-4A2D-9E6A-DBEB582F9191}" presName="compositeNode" presStyleCnt="0">
        <dgm:presLayoutVars>
          <dgm:bulletEnabled val="1"/>
        </dgm:presLayoutVars>
      </dgm:prSet>
      <dgm:spPr/>
    </dgm:pt>
    <dgm:pt modelId="{0BF2A3B8-DB6D-4F43-AAA5-8CA3A35F8EC8}" type="pres">
      <dgm:prSet presAssocID="{C9CB9574-B7E2-4A2D-9E6A-DBEB582F9191}" presName="bgRect" presStyleLbl="alignNode1" presStyleIdx="1" presStyleCnt="4"/>
      <dgm:spPr/>
    </dgm:pt>
    <dgm:pt modelId="{74DAABC2-E53C-4B73-AD4D-08B1E5724F2D}" type="pres">
      <dgm:prSet presAssocID="{58AB39B0-B997-4E96-B334-34B576E536B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F14AD6E1-9E3B-4595-B5A1-E34A14E922D1}" type="pres">
      <dgm:prSet presAssocID="{C9CB9574-B7E2-4A2D-9E6A-DBEB582F9191}" presName="nodeRect" presStyleLbl="alignNode1" presStyleIdx="1" presStyleCnt="4">
        <dgm:presLayoutVars>
          <dgm:bulletEnabled val="1"/>
        </dgm:presLayoutVars>
      </dgm:prSet>
      <dgm:spPr/>
    </dgm:pt>
    <dgm:pt modelId="{3C8E3006-37CC-4C90-AD54-00A197B83501}" type="pres">
      <dgm:prSet presAssocID="{58AB39B0-B997-4E96-B334-34B576E536B9}" presName="sibTrans" presStyleCnt="0"/>
      <dgm:spPr/>
    </dgm:pt>
    <dgm:pt modelId="{173B047F-AC35-4944-A411-54C181796560}" type="pres">
      <dgm:prSet presAssocID="{73C3E549-B17C-457B-826D-5F54E4CDAC82}" presName="compositeNode" presStyleCnt="0">
        <dgm:presLayoutVars>
          <dgm:bulletEnabled val="1"/>
        </dgm:presLayoutVars>
      </dgm:prSet>
      <dgm:spPr/>
    </dgm:pt>
    <dgm:pt modelId="{F2F4002A-2B31-44A4-A132-1701A00CA948}" type="pres">
      <dgm:prSet presAssocID="{73C3E549-B17C-457B-826D-5F54E4CDAC82}" presName="bgRect" presStyleLbl="alignNode1" presStyleIdx="2" presStyleCnt="4"/>
      <dgm:spPr/>
    </dgm:pt>
    <dgm:pt modelId="{11CACD5B-4B1F-4941-9FF7-A50CDA1E3442}" type="pres">
      <dgm:prSet presAssocID="{35FBD53D-E0F0-44AE-BA85-D32A283029E2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383B8E70-11E3-4693-946E-D579554F1398}" type="pres">
      <dgm:prSet presAssocID="{73C3E549-B17C-457B-826D-5F54E4CDAC82}" presName="nodeRect" presStyleLbl="alignNode1" presStyleIdx="2" presStyleCnt="4">
        <dgm:presLayoutVars>
          <dgm:bulletEnabled val="1"/>
        </dgm:presLayoutVars>
      </dgm:prSet>
      <dgm:spPr/>
    </dgm:pt>
    <dgm:pt modelId="{2948900F-FFCA-4312-8359-2C3CA92D1F90}" type="pres">
      <dgm:prSet presAssocID="{35FBD53D-E0F0-44AE-BA85-D32A283029E2}" presName="sibTrans" presStyleCnt="0"/>
      <dgm:spPr/>
    </dgm:pt>
    <dgm:pt modelId="{DE4CB7E7-ADE8-404E-8853-28D289A79853}" type="pres">
      <dgm:prSet presAssocID="{5858259E-02D2-46F8-955F-B9B158AE8015}" presName="compositeNode" presStyleCnt="0">
        <dgm:presLayoutVars>
          <dgm:bulletEnabled val="1"/>
        </dgm:presLayoutVars>
      </dgm:prSet>
      <dgm:spPr/>
    </dgm:pt>
    <dgm:pt modelId="{B9CCB9E6-9EFB-4EE7-85F0-836D33B47122}" type="pres">
      <dgm:prSet presAssocID="{5858259E-02D2-46F8-955F-B9B158AE8015}" presName="bgRect" presStyleLbl="alignNode1" presStyleIdx="3" presStyleCnt="4"/>
      <dgm:spPr/>
    </dgm:pt>
    <dgm:pt modelId="{DCF83EE0-52A6-45A7-8ED7-B80183DC0263}" type="pres">
      <dgm:prSet presAssocID="{134CA3B6-E850-4622-80FB-59877A31192D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CAF8DB7C-2ACB-4165-9388-7EFE8142D633}" type="pres">
      <dgm:prSet presAssocID="{5858259E-02D2-46F8-955F-B9B158AE8015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43797107-0295-4BD8-BEF9-DB014A05D293}" type="presOf" srcId="{DC52EE16-EB6E-4A45-B1DE-47F3CEBF738A}" destId="{616E4BC1-3633-45E8-A8A5-A874737C19DD}" srcOrd="0" destOrd="0" presId="urn:microsoft.com/office/officeart/2016/7/layout/LinearBlockProcessNumbered"/>
    <dgm:cxn modelId="{43BDE815-FAEF-4288-A19B-8873190AAAD6}" type="presOf" srcId="{35FBD53D-E0F0-44AE-BA85-D32A283029E2}" destId="{11CACD5B-4B1F-4941-9FF7-A50CDA1E3442}" srcOrd="0" destOrd="0" presId="urn:microsoft.com/office/officeart/2016/7/layout/LinearBlockProcessNumbered"/>
    <dgm:cxn modelId="{1E85C624-8B54-4475-82AD-88940F26C652}" srcId="{3EA12FC2-286D-4A48-9536-5223E709292D}" destId="{C9CB9574-B7E2-4A2D-9E6A-DBEB582F9191}" srcOrd="1" destOrd="0" parTransId="{A8358620-7B01-429A-9B40-AA8C551BEC19}" sibTransId="{58AB39B0-B997-4E96-B334-34B576E536B9}"/>
    <dgm:cxn modelId="{B4340C2E-E2DB-4151-9D86-819EE8F7C755}" type="presOf" srcId="{3EA12FC2-286D-4A48-9536-5223E709292D}" destId="{6D0A75C3-602F-4F0E-A3D4-B94D2AE42DFA}" srcOrd="0" destOrd="0" presId="urn:microsoft.com/office/officeart/2016/7/layout/LinearBlockProcessNumbered"/>
    <dgm:cxn modelId="{31058F40-834A-4250-919A-6077A1E2CB49}" type="presOf" srcId="{73C3E549-B17C-457B-826D-5F54E4CDAC82}" destId="{F2F4002A-2B31-44A4-A132-1701A00CA948}" srcOrd="0" destOrd="0" presId="urn:microsoft.com/office/officeart/2016/7/layout/LinearBlockProcessNumbered"/>
    <dgm:cxn modelId="{0233F54A-5A23-4779-ABB2-D84018A04235}" type="presOf" srcId="{5858259E-02D2-46F8-955F-B9B158AE8015}" destId="{CAF8DB7C-2ACB-4165-9388-7EFE8142D633}" srcOrd="1" destOrd="0" presId="urn:microsoft.com/office/officeart/2016/7/layout/LinearBlockProcessNumbered"/>
    <dgm:cxn modelId="{C79AF84E-091F-4158-B4D7-411D68558598}" type="presOf" srcId="{DC52EE16-EB6E-4A45-B1DE-47F3CEBF738A}" destId="{45BD8B5D-4C8E-4E15-B9A8-FAF4B915C061}" srcOrd="1" destOrd="0" presId="urn:microsoft.com/office/officeart/2016/7/layout/LinearBlockProcessNumbered"/>
    <dgm:cxn modelId="{C0941572-CED7-4538-B704-3654C2D19B33}" type="presOf" srcId="{134CA3B6-E850-4622-80FB-59877A31192D}" destId="{DCF83EE0-52A6-45A7-8ED7-B80183DC0263}" srcOrd="0" destOrd="0" presId="urn:microsoft.com/office/officeart/2016/7/layout/LinearBlockProcessNumbered"/>
    <dgm:cxn modelId="{A0EC7773-DC1F-44A7-B67E-5F5D7F047CE8}" srcId="{3EA12FC2-286D-4A48-9536-5223E709292D}" destId="{73C3E549-B17C-457B-826D-5F54E4CDAC82}" srcOrd="2" destOrd="0" parTransId="{A410C535-7671-47F9-A208-96BE49B725A7}" sibTransId="{35FBD53D-E0F0-44AE-BA85-D32A283029E2}"/>
    <dgm:cxn modelId="{45556279-76FF-476E-9831-21684D24DBC4}" type="presOf" srcId="{58AB39B0-B997-4E96-B334-34B576E536B9}" destId="{74DAABC2-E53C-4B73-AD4D-08B1E5724F2D}" srcOrd="0" destOrd="0" presId="urn:microsoft.com/office/officeart/2016/7/layout/LinearBlockProcessNumbered"/>
    <dgm:cxn modelId="{9696DC7A-EB6C-4892-8B8B-EC7119910AED}" srcId="{3EA12FC2-286D-4A48-9536-5223E709292D}" destId="{DC52EE16-EB6E-4A45-B1DE-47F3CEBF738A}" srcOrd="0" destOrd="0" parTransId="{F4DABF3C-FE1C-441B-B1E5-80C59CFBEEBE}" sibTransId="{9A5DEE27-7881-47A6-8735-028DA38937E8}"/>
    <dgm:cxn modelId="{DD33967C-AF60-4572-A391-025EFA36344D}" type="presOf" srcId="{9A5DEE27-7881-47A6-8735-028DA38937E8}" destId="{070E7A8E-3D91-4B02-97CD-428EED641FB7}" srcOrd="0" destOrd="0" presId="urn:microsoft.com/office/officeart/2016/7/layout/LinearBlockProcessNumbered"/>
    <dgm:cxn modelId="{57525B7E-D672-439B-93A1-096013C649CC}" srcId="{3EA12FC2-286D-4A48-9536-5223E709292D}" destId="{5858259E-02D2-46F8-955F-B9B158AE8015}" srcOrd="3" destOrd="0" parTransId="{A838B5EB-3F4F-4699-909C-BCE4149553A0}" sibTransId="{134CA3B6-E850-4622-80FB-59877A31192D}"/>
    <dgm:cxn modelId="{35083D82-B55B-4F50-98FA-7357A85EBA9F}" type="presOf" srcId="{5858259E-02D2-46F8-955F-B9B158AE8015}" destId="{B9CCB9E6-9EFB-4EE7-85F0-836D33B47122}" srcOrd="0" destOrd="0" presId="urn:microsoft.com/office/officeart/2016/7/layout/LinearBlockProcessNumbered"/>
    <dgm:cxn modelId="{BE50488D-E47F-49D0-980E-0305D25912DA}" type="presOf" srcId="{C9CB9574-B7E2-4A2D-9E6A-DBEB582F9191}" destId="{F14AD6E1-9E3B-4595-B5A1-E34A14E922D1}" srcOrd="1" destOrd="0" presId="urn:microsoft.com/office/officeart/2016/7/layout/LinearBlockProcessNumbered"/>
    <dgm:cxn modelId="{C91D2FDB-515D-4A8F-99F5-A4C4AD152D90}" type="presOf" srcId="{C9CB9574-B7E2-4A2D-9E6A-DBEB582F9191}" destId="{0BF2A3B8-DB6D-4F43-AAA5-8CA3A35F8EC8}" srcOrd="0" destOrd="0" presId="urn:microsoft.com/office/officeart/2016/7/layout/LinearBlockProcessNumbered"/>
    <dgm:cxn modelId="{106870EA-414C-4E0E-8936-ACDA5515ED4C}" type="presOf" srcId="{73C3E549-B17C-457B-826D-5F54E4CDAC82}" destId="{383B8E70-11E3-4693-946E-D579554F1398}" srcOrd="1" destOrd="0" presId="urn:microsoft.com/office/officeart/2016/7/layout/LinearBlockProcessNumbered"/>
    <dgm:cxn modelId="{3AD36B72-13B7-4A55-BBAD-F46BBB0039C0}" type="presParOf" srcId="{6D0A75C3-602F-4F0E-A3D4-B94D2AE42DFA}" destId="{99CAE56F-2062-47F0-83CB-9319B4C10674}" srcOrd="0" destOrd="0" presId="urn:microsoft.com/office/officeart/2016/7/layout/LinearBlockProcessNumbered"/>
    <dgm:cxn modelId="{4E755E3A-AC0B-4882-B3CE-F0B5F5D07DB0}" type="presParOf" srcId="{99CAE56F-2062-47F0-83CB-9319B4C10674}" destId="{616E4BC1-3633-45E8-A8A5-A874737C19DD}" srcOrd="0" destOrd="0" presId="urn:microsoft.com/office/officeart/2016/7/layout/LinearBlockProcessNumbered"/>
    <dgm:cxn modelId="{DDA8E7CA-FBF0-4E3D-AFD8-F9B0074C2F0C}" type="presParOf" srcId="{99CAE56F-2062-47F0-83CB-9319B4C10674}" destId="{070E7A8E-3D91-4B02-97CD-428EED641FB7}" srcOrd="1" destOrd="0" presId="urn:microsoft.com/office/officeart/2016/7/layout/LinearBlockProcessNumbered"/>
    <dgm:cxn modelId="{4119D3A4-D6A5-4240-A915-14DEECFB5A7E}" type="presParOf" srcId="{99CAE56F-2062-47F0-83CB-9319B4C10674}" destId="{45BD8B5D-4C8E-4E15-B9A8-FAF4B915C061}" srcOrd="2" destOrd="0" presId="urn:microsoft.com/office/officeart/2016/7/layout/LinearBlockProcessNumbered"/>
    <dgm:cxn modelId="{88269252-BDF6-40FA-B425-5088846868DC}" type="presParOf" srcId="{6D0A75C3-602F-4F0E-A3D4-B94D2AE42DFA}" destId="{E1303C2E-F55A-4EAF-B749-DC9D42FBCF2B}" srcOrd="1" destOrd="0" presId="urn:microsoft.com/office/officeart/2016/7/layout/LinearBlockProcessNumbered"/>
    <dgm:cxn modelId="{C777F501-F7EC-44A7-BB52-513887E0200D}" type="presParOf" srcId="{6D0A75C3-602F-4F0E-A3D4-B94D2AE42DFA}" destId="{FA77FD65-6D78-4064-BFB5-AF129F7BBDF0}" srcOrd="2" destOrd="0" presId="urn:microsoft.com/office/officeart/2016/7/layout/LinearBlockProcessNumbered"/>
    <dgm:cxn modelId="{4E1063B2-3012-45F1-97D2-378135DD37D8}" type="presParOf" srcId="{FA77FD65-6D78-4064-BFB5-AF129F7BBDF0}" destId="{0BF2A3B8-DB6D-4F43-AAA5-8CA3A35F8EC8}" srcOrd="0" destOrd="0" presId="urn:microsoft.com/office/officeart/2016/7/layout/LinearBlockProcessNumbered"/>
    <dgm:cxn modelId="{8CBB67C7-9E5C-4D9B-9043-D143C973A446}" type="presParOf" srcId="{FA77FD65-6D78-4064-BFB5-AF129F7BBDF0}" destId="{74DAABC2-E53C-4B73-AD4D-08B1E5724F2D}" srcOrd="1" destOrd="0" presId="urn:microsoft.com/office/officeart/2016/7/layout/LinearBlockProcessNumbered"/>
    <dgm:cxn modelId="{D8EAFE47-30D5-4A47-A985-1B229741F50C}" type="presParOf" srcId="{FA77FD65-6D78-4064-BFB5-AF129F7BBDF0}" destId="{F14AD6E1-9E3B-4595-B5A1-E34A14E922D1}" srcOrd="2" destOrd="0" presId="urn:microsoft.com/office/officeart/2016/7/layout/LinearBlockProcessNumbered"/>
    <dgm:cxn modelId="{BF9EC389-516E-487C-ACE1-C5930AE217FF}" type="presParOf" srcId="{6D0A75C3-602F-4F0E-A3D4-B94D2AE42DFA}" destId="{3C8E3006-37CC-4C90-AD54-00A197B83501}" srcOrd="3" destOrd="0" presId="urn:microsoft.com/office/officeart/2016/7/layout/LinearBlockProcessNumbered"/>
    <dgm:cxn modelId="{F6DDE24F-E3D8-4278-B4B5-2A1D49912FB1}" type="presParOf" srcId="{6D0A75C3-602F-4F0E-A3D4-B94D2AE42DFA}" destId="{173B047F-AC35-4944-A411-54C181796560}" srcOrd="4" destOrd="0" presId="urn:microsoft.com/office/officeart/2016/7/layout/LinearBlockProcessNumbered"/>
    <dgm:cxn modelId="{2161A756-1B7C-4BB0-8198-09155375DCD4}" type="presParOf" srcId="{173B047F-AC35-4944-A411-54C181796560}" destId="{F2F4002A-2B31-44A4-A132-1701A00CA948}" srcOrd="0" destOrd="0" presId="urn:microsoft.com/office/officeart/2016/7/layout/LinearBlockProcessNumbered"/>
    <dgm:cxn modelId="{59464598-2322-4F17-B264-D9D7AF7287C4}" type="presParOf" srcId="{173B047F-AC35-4944-A411-54C181796560}" destId="{11CACD5B-4B1F-4941-9FF7-A50CDA1E3442}" srcOrd="1" destOrd="0" presId="urn:microsoft.com/office/officeart/2016/7/layout/LinearBlockProcessNumbered"/>
    <dgm:cxn modelId="{53B37A00-0616-4EC6-A340-0D908A9ED6AF}" type="presParOf" srcId="{173B047F-AC35-4944-A411-54C181796560}" destId="{383B8E70-11E3-4693-946E-D579554F1398}" srcOrd="2" destOrd="0" presId="urn:microsoft.com/office/officeart/2016/7/layout/LinearBlockProcessNumbered"/>
    <dgm:cxn modelId="{624E5F39-1024-45C8-AA0E-0D4914D6B597}" type="presParOf" srcId="{6D0A75C3-602F-4F0E-A3D4-B94D2AE42DFA}" destId="{2948900F-FFCA-4312-8359-2C3CA92D1F90}" srcOrd="5" destOrd="0" presId="urn:microsoft.com/office/officeart/2016/7/layout/LinearBlockProcessNumbered"/>
    <dgm:cxn modelId="{F31C9BBD-B77F-47A8-A1D4-F0F4BF2C37DD}" type="presParOf" srcId="{6D0A75C3-602F-4F0E-A3D4-B94D2AE42DFA}" destId="{DE4CB7E7-ADE8-404E-8853-28D289A79853}" srcOrd="6" destOrd="0" presId="urn:microsoft.com/office/officeart/2016/7/layout/LinearBlockProcessNumbered"/>
    <dgm:cxn modelId="{31FCB542-C423-466A-87E7-EB0FE4C7D74E}" type="presParOf" srcId="{DE4CB7E7-ADE8-404E-8853-28D289A79853}" destId="{B9CCB9E6-9EFB-4EE7-85F0-836D33B47122}" srcOrd="0" destOrd="0" presId="urn:microsoft.com/office/officeart/2016/7/layout/LinearBlockProcessNumbered"/>
    <dgm:cxn modelId="{E8295389-321F-414C-BB27-33A2538D232C}" type="presParOf" srcId="{DE4CB7E7-ADE8-404E-8853-28D289A79853}" destId="{DCF83EE0-52A6-45A7-8ED7-B80183DC0263}" srcOrd="1" destOrd="0" presId="urn:microsoft.com/office/officeart/2016/7/layout/LinearBlockProcessNumbered"/>
    <dgm:cxn modelId="{FB89DFD9-966C-4974-8599-3B5E6DE43836}" type="presParOf" srcId="{DE4CB7E7-ADE8-404E-8853-28D289A79853}" destId="{CAF8DB7C-2ACB-4165-9388-7EFE8142D63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26BF9-EC72-4294-861E-89515CDEA170}">
      <dsp:nvSpPr>
        <dsp:cNvPr id="0" name=""/>
        <dsp:cNvSpPr/>
      </dsp:nvSpPr>
      <dsp:spPr>
        <a:xfrm>
          <a:off x="968007" y="1695"/>
          <a:ext cx="3977421" cy="1213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 </a:t>
          </a:r>
          <a:r>
            <a:rPr lang="en-US" sz="2800" i="1" kern="1200"/>
            <a:t>model</a:t>
          </a:r>
          <a:r>
            <a:rPr lang="en-US" sz="2800" kern="1200"/>
            <a:t> is a representation of things, a rendering or description of reality.  </a:t>
          </a:r>
        </a:p>
      </dsp:txBody>
      <dsp:txXfrm>
        <a:off x="968007" y="1695"/>
        <a:ext cx="3977421" cy="1213113"/>
      </dsp:txXfrm>
    </dsp:sp>
    <dsp:sp modelId="{9D092C7D-1660-47F5-BAC2-FD3DA5AB360C}">
      <dsp:nvSpPr>
        <dsp:cNvPr id="0" name=""/>
        <dsp:cNvSpPr/>
      </dsp:nvSpPr>
      <dsp:spPr>
        <a:xfrm>
          <a:off x="968007" y="1711987"/>
          <a:ext cx="3977421" cy="1213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 data science, a model is an attempt to relate one set of variables to another. </a:t>
          </a:r>
        </a:p>
      </dsp:txBody>
      <dsp:txXfrm>
        <a:off x="968007" y="1711987"/>
        <a:ext cx="3977421" cy="1213113"/>
      </dsp:txXfrm>
    </dsp:sp>
    <dsp:sp modelId="{7BA53D7E-FD23-41E8-A72F-0DD1B7D04727}">
      <dsp:nvSpPr>
        <dsp:cNvPr id="0" name=""/>
        <dsp:cNvSpPr/>
      </dsp:nvSpPr>
      <dsp:spPr>
        <a:xfrm>
          <a:off x="968007" y="3422278"/>
          <a:ext cx="3977421" cy="1213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Models are, by nature, limited and imprecise, but useful. </a:t>
          </a:r>
        </a:p>
      </dsp:txBody>
      <dsp:txXfrm>
        <a:off x="968007" y="3422278"/>
        <a:ext cx="3977421" cy="1213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78FA3-215B-445F-BD0D-3298ECF53AE7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AD8FEB-AC4D-48DB-BB6E-9AA430EB460C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952668-C4D1-42B3-9C90-A1EE5DD98A47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Models, as opposed to the real world, are used for experimentation with changes</a:t>
          </a:r>
        </a:p>
      </dsp:txBody>
      <dsp:txXfrm>
        <a:off x="1529865" y="566"/>
        <a:ext cx="4383571" cy="1324558"/>
      </dsp:txXfrm>
    </dsp:sp>
    <dsp:sp modelId="{F36DEADC-8287-4C54-AC6F-C7681CF005EE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533EE8-279E-42A4-AAA5-6D655A9A8953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8764BE-1369-411E-A2C9-852C94F7C8D1}">
      <dsp:nvSpPr>
        <dsp:cNvPr id="0" name=""/>
        <dsp:cNvSpPr/>
      </dsp:nvSpPr>
      <dsp:spPr>
        <a:xfrm>
          <a:off x="1529865" y="1656264"/>
          <a:ext cx="2661046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This is because they</a:t>
          </a:r>
        </a:p>
      </dsp:txBody>
      <dsp:txXfrm>
        <a:off x="1529865" y="1656264"/>
        <a:ext cx="2661046" cy="1324558"/>
      </dsp:txXfrm>
    </dsp:sp>
    <dsp:sp modelId="{D24932EF-7971-40E1-983F-9CA8EA7360CD}">
      <dsp:nvSpPr>
        <dsp:cNvPr id="0" name=""/>
        <dsp:cNvSpPr/>
      </dsp:nvSpPr>
      <dsp:spPr>
        <a:xfrm>
          <a:off x="4190912" y="1656264"/>
          <a:ext cx="1722524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Require Less Time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Are Less Expensive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Involve Less Risk</a:t>
          </a:r>
        </a:p>
      </dsp:txBody>
      <dsp:txXfrm>
        <a:off x="4190912" y="1656264"/>
        <a:ext cx="1722524" cy="1324558"/>
      </dsp:txXfrm>
    </dsp:sp>
    <dsp:sp modelId="{749BE8F8-2E23-4D31-9C35-DDAF818D0625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F6C4E2-DA43-448C-A693-4C929C39B422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C9C51D-866E-4742-BA08-47D604ADD518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more closely the model represents the real situation, the accurate the conclusions and predictions will be</a:t>
          </a:r>
        </a:p>
      </dsp:txBody>
      <dsp:txXfrm>
        <a:off x="1529865" y="3311963"/>
        <a:ext cx="4383571" cy="13245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E4BC1-3633-45E8-A8A5-A874737C19DD}">
      <dsp:nvSpPr>
        <dsp:cNvPr id="0" name=""/>
        <dsp:cNvSpPr/>
      </dsp:nvSpPr>
      <dsp:spPr>
        <a:xfrm>
          <a:off x="187" y="303190"/>
          <a:ext cx="2265094" cy="27181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3741" tIns="0" rIns="223741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Correlation implies there is a “relationship”</a:t>
          </a:r>
        </a:p>
      </dsp:txBody>
      <dsp:txXfrm>
        <a:off x="187" y="1390435"/>
        <a:ext cx="2265094" cy="1630867"/>
      </dsp:txXfrm>
    </dsp:sp>
    <dsp:sp modelId="{070E7A8E-3D91-4B02-97CD-428EED641FB7}">
      <dsp:nvSpPr>
        <dsp:cNvPr id="0" name=""/>
        <dsp:cNvSpPr/>
      </dsp:nvSpPr>
      <dsp:spPr>
        <a:xfrm>
          <a:off x="187" y="303190"/>
          <a:ext cx="2265094" cy="108724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3741" tIns="165100" rIns="223741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01</a:t>
          </a:r>
        </a:p>
      </dsp:txBody>
      <dsp:txXfrm>
        <a:off x="187" y="303190"/>
        <a:ext cx="2265094" cy="1087245"/>
      </dsp:txXfrm>
    </dsp:sp>
    <dsp:sp modelId="{0BF2A3B8-DB6D-4F43-AAA5-8CA3A35F8EC8}">
      <dsp:nvSpPr>
        <dsp:cNvPr id="0" name=""/>
        <dsp:cNvSpPr/>
      </dsp:nvSpPr>
      <dsp:spPr>
        <a:xfrm>
          <a:off x="2446489" y="303190"/>
          <a:ext cx="2265094" cy="27181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3741" tIns="0" rIns="223741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Causation implies one variable directly influences another variable</a:t>
          </a:r>
        </a:p>
      </dsp:txBody>
      <dsp:txXfrm>
        <a:off x="2446489" y="1390435"/>
        <a:ext cx="2265094" cy="1630867"/>
      </dsp:txXfrm>
    </dsp:sp>
    <dsp:sp modelId="{74DAABC2-E53C-4B73-AD4D-08B1E5724F2D}">
      <dsp:nvSpPr>
        <dsp:cNvPr id="0" name=""/>
        <dsp:cNvSpPr/>
      </dsp:nvSpPr>
      <dsp:spPr>
        <a:xfrm>
          <a:off x="2446489" y="303190"/>
          <a:ext cx="2265094" cy="108724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3741" tIns="165100" rIns="223741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02</a:t>
          </a:r>
        </a:p>
      </dsp:txBody>
      <dsp:txXfrm>
        <a:off x="2446489" y="303190"/>
        <a:ext cx="2265094" cy="1087245"/>
      </dsp:txXfrm>
    </dsp:sp>
    <dsp:sp modelId="{F2F4002A-2B31-44A4-A132-1701A00CA948}">
      <dsp:nvSpPr>
        <dsp:cNvPr id="0" name=""/>
        <dsp:cNvSpPr/>
      </dsp:nvSpPr>
      <dsp:spPr>
        <a:xfrm>
          <a:off x="4892791" y="303190"/>
          <a:ext cx="2265094" cy="27181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3741" tIns="0" rIns="223741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Correlation does NOT imply causation</a:t>
          </a:r>
        </a:p>
      </dsp:txBody>
      <dsp:txXfrm>
        <a:off x="4892791" y="1390435"/>
        <a:ext cx="2265094" cy="1630867"/>
      </dsp:txXfrm>
    </dsp:sp>
    <dsp:sp modelId="{11CACD5B-4B1F-4941-9FF7-A50CDA1E3442}">
      <dsp:nvSpPr>
        <dsp:cNvPr id="0" name=""/>
        <dsp:cNvSpPr/>
      </dsp:nvSpPr>
      <dsp:spPr>
        <a:xfrm>
          <a:off x="4892791" y="303190"/>
          <a:ext cx="2265094" cy="108724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3741" tIns="165100" rIns="223741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03</a:t>
          </a:r>
        </a:p>
      </dsp:txBody>
      <dsp:txXfrm>
        <a:off x="4892791" y="303190"/>
        <a:ext cx="2265094" cy="1087245"/>
      </dsp:txXfrm>
    </dsp:sp>
    <dsp:sp modelId="{B9CCB9E6-9EFB-4EE7-85F0-836D33B47122}">
      <dsp:nvSpPr>
        <dsp:cNvPr id="0" name=""/>
        <dsp:cNvSpPr/>
      </dsp:nvSpPr>
      <dsp:spPr>
        <a:xfrm>
          <a:off x="7339093" y="303190"/>
          <a:ext cx="2265094" cy="27181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3741" tIns="0" rIns="223741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Correlation does NOT imply causation</a:t>
          </a:r>
        </a:p>
      </dsp:txBody>
      <dsp:txXfrm>
        <a:off x="7339093" y="1390435"/>
        <a:ext cx="2265094" cy="1630867"/>
      </dsp:txXfrm>
    </dsp:sp>
    <dsp:sp modelId="{DCF83EE0-52A6-45A7-8ED7-B80183DC0263}">
      <dsp:nvSpPr>
        <dsp:cNvPr id="0" name=""/>
        <dsp:cNvSpPr/>
      </dsp:nvSpPr>
      <dsp:spPr>
        <a:xfrm>
          <a:off x="7339093" y="303190"/>
          <a:ext cx="2265094" cy="108724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3741" tIns="165100" rIns="223741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04</a:t>
          </a:r>
        </a:p>
      </dsp:txBody>
      <dsp:txXfrm>
        <a:off x="7339093" y="303190"/>
        <a:ext cx="2265094" cy="1087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5E68B-A51C-4B61-9965-4F1C0CE68FC9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A0EAE-84A4-493D-99D1-6D1E3A44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8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ECAC-CAAA-4DEB-A5C2-11B5761D45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39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ECAC-CAAA-4DEB-A5C2-11B5761D45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0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19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78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00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02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19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17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86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7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EF78E3-FDA3-4D28-AAA2-0B81F349A39D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45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4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6ECC-AC95-4B14-966F-F65CEFEA9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Building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9E7A7-601A-4952-9192-A9E7BEB8D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From: Miller 2015</a:t>
            </a:r>
          </a:p>
        </p:txBody>
      </p:sp>
    </p:spTree>
    <p:extLst>
      <p:ext uri="{BB962C8B-B14F-4D97-AF65-F5344CB8AC3E}">
        <p14:creationId xmlns:p14="http://schemas.microsoft.com/office/powerpoint/2010/main" val="365753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" b="10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0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0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" b="101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92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06303-7A12-438A-B0F6-16DE52349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Regression Modeling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C8256-ADC1-40B9-8D76-E293F8183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Regression modeling allows us to model the world, and predict responses to both qualitative and quantitative variables. 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44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67C53-3E81-4B1E-9D3C-CEA8EABA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What is a Model?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337307-73A6-4329-9CB5-7F3018FD9D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0940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34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Developing Models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E6E302-D874-433D-996A-09B64CB2CD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36196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896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987" y="802298"/>
            <a:ext cx="9089865" cy="382232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/>
              <a:t>Correlation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988" y="4941662"/>
            <a:ext cx="9089864" cy="977621"/>
          </a:xfrm>
        </p:spPr>
        <p:txBody>
          <a:bodyPr vert="horz" lIns="91440" tIns="91440" rIns="91440" bIns="91440" rtlCol="0">
            <a:normAutofit/>
          </a:bodyPr>
          <a:lstStyle/>
          <a:p>
            <a:endParaRPr lang="en-US" cap="all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2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16D9FD-860F-4F5C-8D9B-CE700207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2651" y="977028"/>
            <a:ext cx="3333410" cy="5237503"/>
          </a:xfrm>
        </p:spPr>
        <p:txBody>
          <a:bodyPr anchor="ctr">
            <a:normAutofit/>
          </a:bodyPr>
          <a:lstStyle/>
          <a:p>
            <a:r>
              <a:rPr lang="en-US" dirty="0"/>
              <a:t>Correlation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074069-7026-466C-B495-20FB9578C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993" y="0"/>
            <a:ext cx="7538007" cy="6858000"/>
          </a:xfrm>
          <a:prstGeom prst="rect">
            <a:avLst/>
          </a:prstGeom>
          <a:solidFill>
            <a:schemeClr val="tx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685D80-4D5A-471F-9215-651424F47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787" y="0"/>
            <a:ext cx="1645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954" y="977029"/>
            <a:ext cx="5428789" cy="5237503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Correlation</a:t>
            </a:r>
            <a:r>
              <a:rPr lang="en-US">
                <a:solidFill>
                  <a:schemeClr val="bg1"/>
                </a:solidFill>
              </a:rPr>
              <a:t> is a statistical measure of the strength of a linear relationship between two variables</a:t>
            </a:r>
          </a:p>
          <a:p>
            <a:r>
              <a:rPr lang="en-US">
                <a:solidFill>
                  <a:schemeClr val="bg1"/>
                </a:solidFill>
              </a:rPr>
              <a:t>Correlation is denoted by the letter </a:t>
            </a:r>
            <a:r>
              <a:rPr lang="en-US" b="1" i="1">
                <a:solidFill>
                  <a:schemeClr val="bg1"/>
                </a:solidFill>
              </a:rPr>
              <a:t>r</a:t>
            </a:r>
          </a:p>
          <a:p>
            <a:r>
              <a:rPr lang="en-US">
                <a:solidFill>
                  <a:schemeClr val="bg1"/>
                </a:solidFill>
              </a:rPr>
              <a:t>Correlation is bounded between 1 and -1</a:t>
            </a:r>
          </a:p>
          <a:p>
            <a:r>
              <a:rPr lang="en-US">
                <a:solidFill>
                  <a:schemeClr val="bg1"/>
                </a:solidFill>
              </a:rPr>
              <a:t>r=  1 (perfect positive relationship)</a:t>
            </a:r>
          </a:p>
          <a:p>
            <a:r>
              <a:rPr lang="en-US">
                <a:solidFill>
                  <a:schemeClr val="bg1"/>
                </a:solidFill>
              </a:rPr>
              <a:t>r= -1 (perfect negative relationship)</a:t>
            </a:r>
          </a:p>
          <a:p>
            <a:r>
              <a:rPr lang="en-US">
                <a:solidFill>
                  <a:schemeClr val="bg1"/>
                </a:solidFill>
              </a:rPr>
              <a:t>r=  0 (no relationship)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1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C6F198E-F7A1-4125-910D-641C0C2A7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7C3A25-D9A7-4F2D-B44C-FA8EB24C7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6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091" y="1128098"/>
            <a:ext cx="6151184" cy="459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8E8515E-B8C8-482A-A9B5-CE57BC080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2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Correlation vs Causation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F21C0C-9080-4974-BCEE-979F159415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258378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720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Examples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Causation</a:t>
            </a:r>
          </a:p>
          <a:p>
            <a:pPr lvl="1"/>
            <a:r>
              <a:rPr lang="en-US" dirty="0"/>
              <a:t>Food Consumption and Weight</a:t>
            </a:r>
          </a:p>
          <a:p>
            <a:pPr lvl="1"/>
            <a:r>
              <a:rPr lang="en-US" dirty="0"/>
              <a:t>Rainfall and Crop Production</a:t>
            </a:r>
          </a:p>
          <a:p>
            <a:r>
              <a:rPr lang="en-US" dirty="0"/>
              <a:t>Correlation</a:t>
            </a:r>
          </a:p>
          <a:p>
            <a:pPr lvl="1"/>
            <a:r>
              <a:rPr lang="en-US" dirty="0"/>
              <a:t>Height and Shoe Size</a:t>
            </a:r>
          </a:p>
          <a:p>
            <a:pPr lvl="1"/>
            <a:r>
              <a:rPr lang="en-US" dirty="0"/>
              <a:t>Ice Cream Sales and Drowning</a:t>
            </a:r>
          </a:p>
          <a:p>
            <a:r>
              <a:rPr lang="en-US" dirty="0"/>
              <a:t>Ambiguous</a:t>
            </a:r>
          </a:p>
          <a:p>
            <a:pPr lvl="1"/>
            <a:r>
              <a:rPr lang="en-US" dirty="0"/>
              <a:t>Education and Earnings</a:t>
            </a:r>
          </a:p>
          <a:p>
            <a:pPr lvl="1"/>
            <a:r>
              <a:rPr lang="en-US" dirty="0"/>
              <a:t>Marketing Expenditures and Sales Revenue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25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Spurious Correlation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620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248</Words>
  <Application>Microsoft Office PowerPoint</Application>
  <PresentationFormat>Widescreen</PresentationFormat>
  <Paragraphs>45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Building Models</vt:lpstr>
      <vt:lpstr>What is a Model?</vt:lpstr>
      <vt:lpstr>Developing Models</vt:lpstr>
      <vt:lpstr>Correlation</vt:lpstr>
      <vt:lpstr>Correlation</vt:lpstr>
      <vt:lpstr>PowerPoint Presentation</vt:lpstr>
      <vt:lpstr>Correlation vs Causation</vt:lpstr>
      <vt:lpstr>Examples</vt:lpstr>
      <vt:lpstr>Spurious Correlation</vt:lpstr>
      <vt:lpstr>PowerPoint Presentation</vt:lpstr>
      <vt:lpstr>PowerPoint Presentation</vt:lpstr>
      <vt:lpstr>PowerPoint Presentation</vt:lpstr>
      <vt:lpstr>PowerPoint Presentation</vt:lpstr>
      <vt:lpstr>Regression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Models</dc:title>
  <dc:creator>Margo Bergman</dc:creator>
  <cp:lastModifiedBy>Margo Bergman</cp:lastModifiedBy>
  <cp:revision>1</cp:revision>
  <dcterms:created xsi:type="dcterms:W3CDTF">2019-01-04T23:39:39Z</dcterms:created>
  <dcterms:modified xsi:type="dcterms:W3CDTF">2019-01-04T23:40:41Z</dcterms:modified>
</cp:coreProperties>
</file>