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65" d="100"/>
          <a:sy n="65" d="100"/>
        </p:scale>
        <p:origin x="9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Colinearity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7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We usually pleased when there is strong correlation between </a:t>
            </a:r>
            <a:r>
              <a:rPr lang="en-US" i="1" dirty="0"/>
              <a:t>y </a:t>
            </a:r>
            <a:r>
              <a:rPr lang="en-US" dirty="0"/>
              <a:t>and our explanatory variables</a:t>
            </a:r>
            <a:r>
              <a:rPr lang="en-US" dirty="0" smtClean="0"/>
              <a:t>, (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i="1" dirty="0"/>
              <a:t>, x</a:t>
            </a:r>
            <a:r>
              <a:rPr lang="en-US" i="1" baseline="-25000" dirty="0"/>
              <a:t>2</a:t>
            </a:r>
            <a:r>
              <a:rPr lang="en-US" i="1" dirty="0"/>
              <a:t>, . . . , 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r>
              <a:rPr lang="en-US" dirty="0" smtClean="0"/>
              <a:t>).</a:t>
            </a:r>
            <a:endParaRPr lang="en-US" sz="2000" dirty="0"/>
          </a:p>
          <a:p>
            <a:pPr lvl="1"/>
            <a:r>
              <a:rPr lang="en-US" dirty="0"/>
              <a:t>This means that we have variables that explain y.</a:t>
            </a:r>
            <a:endParaRPr lang="en-US" sz="2000" dirty="0"/>
          </a:p>
          <a:p>
            <a:pPr lvl="1"/>
            <a:r>
              <a:rPr lang="en-US" dirty="0"/>
              <a:t>Our t-stats will be large and our p-values will be small. This indicates that the relationships are statistically significant.</a:t>
            </a:r>
            <a:endParaRPr lang="en-US" sz="2000" dirty="0"/>
          </a:p>
          <a:p>
            <a:pPr lvl="0"/>
            <a:r>
              <a:rPr lang="en-US" dirty="0"/>
              <a:t>What happens though when there is strong correlation between the explanatory variables themselves?</a:t>
            </a:r>
            <a:endParaRPr lang="en-US" sz="2000" dirty="0"/>
          </a:p>
          <a:p>
            <a:pPr lvl="1"/>
            <a:r>
              <a:rPr lang="en-US" dirty="0"/>
              <a:t>When at least two explanatory variables, say </a:t>
            </a:r>
            <a:r>
              <a:rPr lang="en-US" i="1" dirty="0" err="1"/>
              <a:t>x</a:t>
            </a:r>
            <a:r>
              <a:rPr lang="en-US" sz="1400" i="1" dirty="0" err="1"/>
              <a:t>j</a:t>
            </a:r>
            <a:r>
              <a:rPr lang="en-US" sz="1400" i="1" dirty="0"/>
              <a:t> </a:t>
            </a:r>
            <a:r>
              <a:rPr lang="en-US" dirty="0"/>
              <a:t>and </a:t>
            </a:r>
            <a:r>
              <a:rPr lang="en-US" i="1" dirty="0"/>
              <a:t>x</a:t>
            </a:r>
            <a:r>
              <a:rPr lang="en-US" sz="1400" i="1" dirty="0"/>
              <a:t>i </a:t>
            </a:r>
            <a:r>
              <a:rPr lang="en-US" dirty="0"/>
              <a:t>, are strongly correlated our regression exhibits </a:t>
            </a:r>
            <a:r>
              <a:rPr lang="en-US" dirty="0" err="1"/>
              <a:t>colinearity</a:t>
            </a:r>
            <a:r>
              <a:rPr lang="en-US" dirty="0"/>
              <a:t>.</a:t>
            </a:r>
            <a:endParaRPr lang="en-US" sz="2000" dirty="0"/>
          </a:p>
          <a:p>
            <a:pPr lvl="1"/>
            <a:r>
              <a:rPr lang="en-US" dirty="0"/>
              <a:t>This is not a problem, per se, but is an issue that should be recognized.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9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 of </a:t>
            </a:r>
            <a:r>
              <a:rPr lang="en-US" dirty="0" err="1" smtClean="0"/>
              <a:t>Colinearity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effects of </a:t>
            </a:r>
            <a:r>
              <a:rPr lang="en-US" dirty="0" err="1"/>
              <a:t>colinearity</a:t>
            </a:r>
            <a:r>
              <a:rPr lang="en-US" dirty="0"/>
              <a:t> are only felt by the variables that are highly correlated with each other.</a:t>
            </a:r>
          </a:p>
          <a:p>
            <a:pPr lvl="0"/>
            <a:r>
              <a:rPr lang="en-US" dirty="0"/>
              <a:t>Say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</a:t>
            </a:r>
            <a:r>
              <a:rPr lang="en-US" dirty="0"/>
              <a:t>is highly correlated with at least one other explanatory variable. If that is true then: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980" y="3197943"/>
            <a:ext cx="71151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0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 of </a:t>
            </a:r>
            <a:r>
              <a:rPr lang="en-US" dirty="0" err="1" smtClean="0"/>
              <a:t>Colinearity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When two variables are highly correlated, and both are included in the regression, it is difficult to distinguish between one variable’s effect and the other variable’s effect.</a:t>
            </a:r>
          </a:p>
          <a:p>
            <a:pPr lvl="0"/>
            <a:r>
              <a:rPr lang="en-US" dirty="0"/>
              <a:t>It is like both variables are fighting to explain </a:t>
            </a:r>
            <a:r>
              <a:rPr lang="en-US" i="1" dirty="0"/>
              <a:t>y </a:t>
            </a:r>
            <a:r>
              <a:rPr lang="en-US" dirty="0"/>
              <a:t>and in the process neither may look statistically significant.</a:t>
            </a:r>
          </a:p>
          <a:p>
            <a:pPr lvl="0"/>
            <a:r>
              <a:rPr lang="en-US" dirty="0"/>
              <a:t>These consequences increase as the correlation between the explanatory variables increases.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85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0391" y="365125"/>
            <a:ext cx="8211217" cy="617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9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7843" y="498270"/>
            <a:ext cx="8176313" cy="597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0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Unfortunately the only real solution to </a:t>
            </a:r>
            <a:r>
              <a:rPr lang="en-US" dirty="0" err="1"/>
              <a:t>colinearity</a:t>
            </a:r>
            <a:r>
              <a:rPr lang="en-US" dirty="0"/>
              <a:t> is increasing your sample size. The increase in data will increase the precision of the slope estimates which </a:t>
            </a:r>
            <a:r>
              <a:rPr lang="en-US" dirty="0" smtClean="0"/>
              <a:t>will increase the precision of the slope estimates which will offset the increase in SD 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dirty="0" smtClean="0"/>
              <a:t>)</a:t>
            </a:r>
            <a:endParaRPr lang="en-US" dirty="0"/>
          </a:p>
          <a:p>
            <a:pPr lvl="0"/>
            <a:r>
              <a:rPr lang="en-US" dirty="0" smtClean="0"/>
              <a:t>Most </a:t>
            </a:r>
            <a:r>
              <a:rPr lang="en-US" dirty="0"/>
              <a:t>of the time you can’t change your sample size though. The other options are:</a:t>
            </a:r>
            <a:endParaRPr lang="en-US" sz="2000" dirty="0"/>
          </a:p>
          <a:p>
            <a:pPr lvl="1"/>
            <a:r>
              <a:rPr lang="en-US" dirty="0"/>
              <a:t>Take the variable out. Look at the adjusted R</a:t>
            </a:r>
            <a:r>
              <a:rPr lang="en-US" sz="1200" dirty="0"/>
              <a:t>2</a:t>
            </a:r>
            <a:r>
              <a:rPr lang="en-US" dirty="0"/>
              <a:t>. If it increases when the variable is removed then that is probably the right course of action.</a:t>
            </a:r>
            <a:endParaRPr lang="en-US" sz="2000" dirty="0"/>
          </a:p>
          <a:p>
            <a:pPr lvl="1"/>
            <a:r>
              <a:rPr lang="en-US" dirty="0"/>
              <a:t>You can also just leave the variable in the regression. You can use a partial F-test to show that the group of </a:t>
            </a:r>
            <a:r>
              <a:rPr lang="en-US" dirty="0" smtClean="0"/>
              <a:t>collinear </a:t>
            </a:r>
            <a:r>
              <a:rPr lang="en-US" dirty="0"/>
              <a:t>variables are jointly statistically significant even though their individual t-stats might not indicate individual statistical significance.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202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389" y="365125"/>
            <a:ext cx="8019222" cy="604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704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</TotalTime>
  <Words>351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Colinearity</vt:lpstr>
      <vt:lpstr>Colinearity</vt:lpstr>
      <vt:lpstr>Consequences of Colinearity</vt:lpstr>
      <vt:lpstr>Consequences of Colinearity</vt:lpstr>
      <vt:lpstr>PowerPoint Presentation</vt:lpstr>
      <vt:lpstr>PowerPoint Presentation</vt:lpstr>
      <vt:lpstr>What to do?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Colinearity</dc:title>
  <dc:creator>Margo Bergman</dc:creator>
  <cp:lastModifiedBy>Margo Bergman</cp:lastModifiedBy>
  <cp:revision>2</cp:revision>
  <dcterms:created xsi:type="dcterms:W3CDTF">2015-04-21T19:56:25Z</dcterms:created>
  <dcterms:modified xsi:type="dcterms:W3CDTF">2015-04-23T19:21:58Z</dcterms:modified>
</cp:coreProperties>
</file>