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F-tests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048" y="468774"/>
            <a:ext cx="7965862" cy="59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in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Remember, multiple regression models </a:t>
            </a:r>
            <a:r>
              <a:rPr lang="en-US" dirty="0" smtClean="0"/>
              <a:t>the relationship </a:t>
            </a:r>
            <a:r>
              <a:rPr lang="en-US" dirty="0"/>
              <a:t>between the dependent variable and multiple </a:t>
            </a:r>
            <a:r>
              <a:rPr lang="en-US" dirty="0" smtClean="0"/>
              <a:t>(</a:t>
            </a:r>
            <a:r>
              <a:rPr lang="en-US" i="1" dirty="0"/>
              <a:t>k</a:t>
            </a:r>
            <a:r>
              <a:rPr lang="en-US" dirty="0"/>
              <a:t>) explanatory variables,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). </a:t>
            </a:r>
            <a:endParaRPr lang="en-US" dirty="0" smtClean="0"/>
          </a:p>
          <a:p>
            <a:pPr lvl="0"/>
            <a:r>
              <a:rPr lang="en-US" dirty="0" smtClean="0"/>
              <a:t>We </a:t>
            </a:r>
            <a:r>
              <a:rPr lang="en-US" dirty="0"/>
              <a:t>want to know how to test the claim that a single variable (we’ll call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) </a:t>
            </a:r>
            <a:r>
              <a:rPr lang="en-US" dirty="0"/>
              <a:t>or a group of variables (we’ll say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</a:t>
            </a:r>
            <a:r>
              <a:rPr lang="en-US" i="1" dirty="0"/>
              <a:t>. . 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/>
              <a:t>) are related to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We will use “</a:t>
            </a:r>
            <a:r>
              <a:rPr lang="en-US" i="1" dirty="0"/>
              <a:t>j</a:t>
            </a:r>
            <a:r>
              <a:rPr lang="en-US" dirty="0"/>
              <a:t>” to denote any of the </a:t>
            </a:r>
            <a:r>
              <a:rPr lang="en-US" i="1" dirty="0"/>
              <a:t>k </a:t>
            </a:r>
            <a:r>
              <a:rPr lang="en-US" dirty="0" smtClean="0"/>
              <a:t>total explanatory </a:t>
            </a:r>
            <a:r>
              <a:rPr lang="en-US" dirty="0"/>
              <a:t>variables.</a:t>
            </a:r>
          </a:p>
        </p:txBody>
      </p:sp>
    </p:spTree>
    <p:extLst>
      <p:ext uri="{BB962C8B-B14F-4D97-AF65-F5344CB8AC3E}">
        <p14:creationId xmlns:p14="http://schemas.microsoft.com/office/powerpoint/2010/main" val="34319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1858169"/>
            <a:ext cx="75914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9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750" y="475968"/>
            <a:ext cx="8464499" cy="55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explanatory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935" y="1935598"/>
            <a:ext cx="7677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4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F-distribution has two degrees </a:t>
            </a:r>
            <a:r>
              <a:rPr lang="en-US" dirty="0" smtClean="0"/>
              <a:t>of freedom</a:t>
            </a:r>
            <a:r>
              <a:rPr lang="en-US" dirty="0"/>
              <a:t>: the numerator degrees of freedom (</a:t>
            </a:r>
            <a:r>
              <a:rPr lang="en-US" i="1" dirty="0" smtClean="0"/>
              <a:t>d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dirty="0"/>
              <a:t>and the denominator degrees of freedom (</a:t>
            </a:r>
            <a:r>
              <a:rPr lang="en-US" i="1" dirty="0" smtClean="0"/>
              <a:t>d</a:t>
            </a:r>
            <a:r>
              <a:rPr lang="en-US" i="1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. It is denoted </a:t>
            </a:r>
            <a:r>
              <a:rPr lang="en-US" i="1" dirty="0"/>
              <a:t>F </a:t>
            </a:r>
            <a:r>
              <a:rPr lang="en-US" dirty="0" smtClean="0"/>
              <a:t>(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 smtClean="0"/>
              <a:t>,</a:t>
            </a:r>
            <a:r>
              <a:rPr lang="en-US" i="1" dirty="0"/>
              <a:t> d</a:t>
            </a:r>
            <a:r>
              <a:rPr lang="en-US" i="1" baseline="-25000" dirty="0"/>
              <a:t>2</a:t>
            </a:r>
            <a:r>
              <a:rPr lang="en-US" dirty="0" smtClean="0"/>
              <a:t>) 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F-test for the overall significance of a multiple regression has the </a:t>
            </a:r>
            <a:r>
              <a:rPr lang="en-US" dirty="0" smtClean="0"/>
              <a:t>following distribution</a:t>
            </a:r>
            <a:r>
              <a:rPr lang="en-US" dirty="0"/>
              <a:t>: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k, n − k − 1</a:t>
            </a:r>
            <a:r>
              <a:rPr lang="en-US" dirty="0"/>
              <a:t>) where </a:t>
            </a:r>
            <a:r>
              <a:rPr lang="en-US" i="1" dirty="0"/>
              <a:t>n </a:t>
            </a:r>
            <a:r>
              <a:rPr lang="en-US" dirty="0"/>
              <a:t>is the number of observations and </a:t>
            </a:r>
            <a:r>
              <a:rPr lang="en-US" i="1" dirty="0"/>
              <a:t>k </a:t>
            </a:r>
            <a:r>
              <a:rPr lang="en-US" dirty="0"/>
              <a:t>is the </a:t>
            </a:r>
            <a:r>
              <a:rPr lang="en-US" dirty="0" smtClean="0"/>
              <a:t>number of </a:t>
            </a:r>
            <a:r>
              <a:rPr lang="en-US" dirty="0"/>
              <a:t>explanatory variables.</a:t>
            </a:r>
          </a:p>
        </p:txBody>
      </p:sp>
    </p:spTree>
    <p:extLst>
      <p:ext uri="{BB962C8B-B14F-4D97-AF65-F5344CB8AC3E}">
        <p14:creationId xmlns:p14="http://schemas.microsoft.com/office/powerpoint/2010/main" val="300816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046" y="551937"/>
            <a:ext cx="8519908" cy="57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8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subset of variables (Partial F-test)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1858169"/>
            <a:ext cx="75628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6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Testing if Parent’s Education affect Children’s Income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20" y="1825625"/>
            <a:ext cx="7426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17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194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F-tests</vt:lpstr>
      <vt:lpstr>Hypothesis Testing in Multiple Regression</vt:lpstr>
      <vt:lpstr>A single variable</vt:lpstr>
      <vt:lpstr>PowerPoint Presentation</vt:lpstr>
      <vt:lpstr>ALL explanatory variables</vt:lpstr>
      <vt:lpstr>F-distribution</vt:lpstr>
      <vt:lpstr>PowerPoint Presentation</vt:lpstr>
      <vt:lpstr>Testing a subset of variables (Partial F-test)</vt:lpstr>
      <vt:lpstr>Example: Testing if Parent’s Education affect Children’s Income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F-tests</dc:title>
  <dc:creator>Margo Bergman</dc:creator>
  <cp:lastModifiedBy>Margo Bergman</cp:lastModifiedBy>
  <cp:revision>1</cp:revision>
  <dcterms:created xsi:type="dcterms:W3CDTF">2015-04-21T19:56:21Z</dcterms:created>
  <dcterms:modified xsi:type="dcterms:W3CDTF">2015-04-21T19:59:10Z</dcterms:modified>
</cp:coreProperties>
</file>