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Logarithmic 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11" y="365125"/>
            <a:ext cx="8226084" cy="60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(natural) logarithm is a mathematical function which has the following shape. Note that you can only take the logarithm of a positive number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20" y="3051380"/>
            <a:ext cx="6191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One of the chief reasons that we want to take the log of a variable is if that variable is positively skewed or if there are large outliers.</a:t>
            </a:r>
          </a:p>
          <a:p>
            <a:pPr lvl="0"/>
            <a:r>
              <a:rPr lang="en-US" sz="3200" dirty="0"/>
              <a:t>Taking the log of that variable will make the distribution of the variable more symmetric.</a:t>
            </a:r>
          </a:p>
          <a:p>
            <a:pPr lvl="0"/>
            <a:r>
              <a:rPr lang="en-US" sz="3200" dirty="0"/>
              <a:t>This will make the central limit theorem “work faster.”</a:t>
            </a:r>
          </a:p>
          <a:p>
            <a:pPr lvl="0"/>
            <a:r>
              <a:rPr lang="en-US" sz="3200" dirty="0"/>
              <a:t>It can also make relationships easier to identify.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380" y="365125"/>
            <a:ext cx="7892845" cy="61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418" y="241325"/>
            <a:ext cx="8148485" cy="61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Logarithms?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3600" dirty="0"/>
              <a:t>Most </a:t>
            </a:r>
            <a:r>
              <a:rPr lang="en-US" sz="3600" i="1" dirty="0"/>
              <a:t>strictly positive </a:t>
            </a:r>
            <a:r>
              <a:rPr lang="en-US" sz="3600" dirty="0"/>
              <a:t>variables are also positively skewed.</a:t>
            </a:r>
          </a:p>
          <a:p>
            <a:pPr lvl="0"/>
            <a:r>
              <a:rPr lang="en-US" sz="3600" dirty="0"/>
              <a:t>Examples: salaries, incomes, counts, sizes, etc.</a:t>
            </a:r>
          </a:p>
          <a:p>
            <a:pPr lvl="0"/>
            <a:r>
              <a:rPr lang="en-US" sz="3600" dirty="0"/>
              <a:t>Check the frequency distribution of these types of variables.</a:t>
            </a:r>
          </a:p>
          <a:p>
            <a:pPr lvl="0"/>
            <a:r>
              <a:rPr lang="en-US" sz="3600" dirty="0"/>
              <a:t>If there is a strong positive </a:t>
            </a:r>
            <a:r>
              <a:rPr lang="en-US" sz="3600" dirty="0" err="1"/>
              <a:t>skewness</a:t>
            </a:r>
            <a:r>
              <a:rPr lang="en-US" sz="3600" dirty="0"/>
              <a:t> or if  there are a few large outliers, it may be a good time to use the log of the variable instead of the variable itself.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0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</a:t>
            </a:r>
            <a:r>
              <a:rPr lang="en-US" dirty="0" smtClean="0"/>
              <a:t>Regressions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dirty="0"/>
              <a:t>Variables that are transformed with a log are interpreted in percent terms.</a:t>
            </a:r>
          </a:p>
          <a:p>
            <a:pPr lvl="0"/>
            <a:r>
              <a:rPr lang="en-US" sz="3200" dirty="0"/>
              <a:t>This is another reason to use log transformations.</a:t>
            </a:r>
          </a:p>
          <a:p>
            <a:pPr lvl="0"/>
            <a:r>
              <a:rPr lang="en-US" sz="3200" dirty="0"/>
              <a:t>When you take a log and interpret something in percent terms, the units don’t matter.</a:t>
            </a:r>
          </a:p>
          <a:p>
            <a:pPr lvl="0"/>
            <a:r>
              <a:rPr lang="en-US" sz="3200" dirty="0"/>
              <a:t>If I say that I weigh 10% more today compared with a year ago, this doesn’t matter if my weight is measured in pounds, kilograms, ounces,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Regressions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615" y="1825625"/>
            <a:ext cx="7460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32" y="365125"/>
            <a:ext cx="7831135" cy="59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27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248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Logarithmic Transformations</vt:lpstr>
      <vt:lpstr>Logarithmic Transformations</vt:lpstr>
      <vt:lpstr>Logarithmic Transformations</vt:lpstr>
      <vt:lpstr>PowerPoint Presentation</vt:lpstr>
      <vt:lpstr>PowerPoint Presentation</vt:lpstr>
      <vt:lpstr>When to use Logarithms?</vt:lpstr>
      <vt:lpstr>Interpreting Log Regressions</vt:lpstr>
      <vt:lpstr>Interpreting Log Regressions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Logarithmic Transformations</dc:title>
  <dc:creator>Margo Bergman</dc:creator>
  <cp:lastModifiedBy>Margo Bergman</cp:lastModifiedBy>
  <cp:revision>1</cp:revision>
  <dcterms:created xsi:type="dcterms:W3CDTF">2015-04-21T20:01:30Z</dcterms:created>
  <dcterms:modified xsi:type="dcterms:W3CDTF">2015-04-21T20:01:45Z</dcterms:modified>
</cp:coreProperties>
</file>