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Tw Cen MT Condensed" panose="020B0606020104020203" pitchFamily="34" charset="0"/>
      <p:regular r:id="rId26"/>
      <p:bold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method do you Use to Analyze a Specific Kind of Data?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Kind of Data Can you analyze with Specific Methods?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What method do you Use to Analyze a Specific Kind of Data?</a:t>
          </a:r>
        </a:p>
      </dsp:txBody>
      <dsp:txXfrm>
        <a:off x="945131" y="3091362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What Kind of Data Can you analyze with Specific Methods?</a:t>
          </a:r>
        </a:p>
      </dsp:txBody>
      <dsp:txXfrm>
        <a:off x="5175131" y="30913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Selecting the Right Analysis For </a:t>
            </a:r>
            <a:r>
              <a:rPr lang="en-US" dirty="0" err="1">
                <a:solidFill>
                  <a:srgbClr val="FFFFFF"/>
                </a:solidFill>
              </a:rPr>
              <a:t>yOur</a:t>
            </a:r>
            <a:r>
              <a:rPr lang="en-US" dirty="0">
                <a:solidFill>
                  <a:srgbClr val="FFFFFF"/>
                </a:solidFill>
              </a:rPr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093F-F0A4-4C83-94FD-57B2696F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9C2C-B168-4655-ACA1-92BBBCDF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 of coding do you use?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3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B51-2345-4EDF-9FBB-BC4488EA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38E3-44A9-4AD4-8C68-3C8F3835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ensure coding remains consistent throughout the entire research project?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0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CCC4-2B51-4804-BE80-64EC96F7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ACB7-8AAA-4F21-AA7C-61924766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justify your choices?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88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Basic Organizing Questions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168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F3EE-6923-4C91-A086-C3A3BB68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Data Do you Have?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664E-A048-449A-98BB-B0698D3F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Qualitative?</a:t>
            </a:r>
          </a:p>
          <a:p>
            <a:r>
              <a:rPr lang="en-US" dirty="0"/>
              <a:t>Quantitative?</a:t>
            </a:r>
          </a:p>
          <a:p>
            <a:r>
              <a:rPr lang="en-US" dirty="0"/>
              <a:t>Graphic? </a:t>
            </a:r>
          </a:p>
          <a:p>
            <a:r>
              <a:rPr lang="en-US" dirty="0"/>
              <a:t>Ranked?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410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C69D-F993-4255-A493-BD9A6C4E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code Data?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25DB-C6D6-4C3C-8E77-A8FB3CD6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concepts relevant to your research question</a:t>
            </a:r>
            <a:r>
              <a:rPr lang="en-GB" dirty="0"/>
              <a:t> and its associated phenomena</a:t>
            </a:r>
          </a:p>
          <a:p>
            <a:r>
              <a:rPr lang="en-GB" dirty="0"/>
              <a:t>Assign values to these concepts</a:t>
            </a:r>
            <a:r>
              <a:rPr lang="en-US" dirty="0"/>
              <a:t>. These values can be: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Ranks</a:t>
            </a:r>
          </a:p>
          <a:p>
            <a:pPr lvl="1"/>
            <a:r>
              <a:rPr lang="en-US" dirty="0"/>
              <a:t>A mix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3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DCCB-83F4-44B7-975E-BA664FA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2AC8-DF8C-44EA-BC98-FE99E7F1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Data</a:t>
            </a:r>
          </a:p>
          <a:p>
            <a:r>
              <a:rPr lang="en-US" dirty="0"/>
              <a:t>Interview Data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Observational Data</a:t>
            </a:r>
          </a:p>
          <a:p>
            <a:r>
              <a:rPr lang="en-US" dirty="0"/>
              <a:t>Archival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5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FB4917-C25E-4CB8-BB05-348F58D1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Issues in Data Coding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1CBA0-BC72-4013-A556-AD7787FDA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73578-F930-49BC-8FBD-12A2807A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836C2-5E6F-4C9A-9A1C-DE08A0A4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capture the meaning of a variable with a code?</a:t>
            </a:r>
          </a:p>
          <a:p>
            <a:r>
              <a:rPr lang="en-US" dirty="0"/>
              <a:t>How simple should you get?</a:t>
            </a:r>
          </a:p>
          <a:p>
            <a:r>
              <a:rPr lang="en-US" dirty="0"/>
              <a:t>What nuance do you trade-off for statistical power, and at what cost?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4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B161-EFC5-412F-9903-D7E28B65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9ABC-503F-49BE-A0E7-26DB8AF3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decide if a person is in one category or another?</a:t>
            </a:r>
          </a:p>
          <a:p>
            <a:r>
              <a:rPr lang="en-US" dirty="0"/>
              <a:t>Is there an easily identifiable method of categorization, that doesn’t require a great deal of inference?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25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ED60-8045-4178-A627-5AEEC52E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E65F-B236-428C-910F-084D471E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trade off stability and flexibility?</a:t>
            </a:r>
          </a:p>
          <a:p>
            <a:r>
              <a:rPr lang="en-US" dirty="0"/>
              <a:t>Interrater Reliability (kappa statistic, </a:t>
            </a:r>
            <a:r>
              <a:rPr lang="en-GB" dirty="0" err="1"/>
              <a:t>Krippendorff's</a:t>
            </a:r>
            <a:r>
              <a:rPr lang="en-GB" dirty="0"/>
              <a:t> alpha, or other</a:t>
            </a:r>
            <a:r>
              <a:rPr lang="en-US" dirty="0"/>
              <a:t>)</a:t>
            </a:r>
          </a:p>
          <a:p>
            <a:r>
              <a:rPr lang="en-US" dirty="0"/>
              <a:t>Test-Retest Reliability (</a:t>
            </a:r>
            <a:r>
              <a:rPr lang="en-GB" dirty="0"/>
              <a:t>Coefficients of stability)</a:t>
            </a:r>
            <a:endParaRPr lang="en-US" dirty="0"/>
          </a:p>
          <a:p>
            <a:r>
              <a:rPr lang="en-GB" dirty="0"/>
              <a:t>Internal Consistency (</a:t>
            </a:r>
            <a:r>
              <a:rPr lang="en-US" dirty="0"/>
              <a:t>often called Cronbach’s Alpha)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059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239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Wingdings 3</vt:lpstr>
      <vt:lpstr>Tw Cen MT</vt:lpstr>
      <vt:lpstr>Calibri</vt:lpstr>
      <vt:lpstr>Tw Cen MT Condensed</vt:lpstr>
      <vt:lpstr>Integral</vt:lpstr>
      <vt:lpstr>Selecting the Right Analysis For yOur Data</vt:lpstr>
      <vt:lpstr>Basic Organizing Questions</vt:lpstr>
      <vt:lpstr>What kind of Data Do you Have? </vt:lpstr>
      <vt:lpstr>How do you code Data?</vt:lpstr>
      <vt:lpstr>Types of Data Collection</vt:lpstr>
      <vt:lpstr>Recurring Issues in Data Coding</vt:lpstr>
      <vt:lpstr>Validity</vt:lpstr>
      <vt:lpstr>Judgement</vt:lpstr>
      <vt:lpstr>Reliability</vt:lpstr>
      <vt:lpstr>Symbols</vt:lpstr>
      <vt:lpstr>Persistence</vt:lpstr>
      <vt:lpstr>Justification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2020-03-29T02:27:49Z</dcterms:created>
  <dcterms:modified xsi:type="dcterms:W3CDTF">2020-03-29T03:22:24Z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