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C82C-E4FA-4B15-AB84-9F9146BC3348}"/>
              </a:ext>
            </a:extLst>
          </p:cNvPr>
          <p:cNvSpPr>
            <a:spLocks noGrp="1"/>
          </p:cNvSpPr>
          <p:nvPr>
            <p:ph type="ctrTitle"/>
          </p:nvPr>
        </p:nvSpPr>
        <p:spPr/>
        <p:txBody>
          <a:bodyPr/>
          <a:lstStyle/>
          <a:p>
            <a:r>
              <a:rPr lang="en-US" dirty="0"/>
              <a:t>Data mining scenario</a:t>
            </a:r>
          </a:p>
        </p:txBody>
      </p:sp>
      <p:sp>
        <p:nvSpPr>
          <p:cNvPr id="3" name="Subtitle 2">
            <a:extLst>
              <a:ext uri="{FF2B5EF4-FFF2-40B4-BE49-F238E27FC236}">
                <a16:creationId xmlns:a16="http://schemas.microsoft.com/office/drawing/2014/main" id="{9DFCBAB8-01A8-4C95-8399-1E2843735F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187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5188-4B93-4390-A5BA-4D314E2CC055}"/>
              </a:ext>
            </a:extLst>
          </p:cNvPr>
          <p:cNvSpPr>
            <a:spLocks noGrp="1"/>
          </p:cNvSpPr>
          <p:nvPr>
            <p:ph type="title"/>
          </p:nvPr>
        </p:nvSpPr>
        <p:spPr/>
        <p:txBody>
          <a:bodyPr/>
          <a:lstStyle/>
          <a:p>
            <a:r>
              <a:rPr lang="en-US" dirty="0"/>
              <a:t>Marketing. </a:t>
            </a:r>
          </a:p>
        </p:txBody>
      </p:sp>
      <p:sp>
        <p:nvSpPr>
          <p:cNvPr id="3" name="Content Placeholder 2">
            <a:extLst>
              <a:ext uri="{FF2B5EF4-FFF2-40B4-BE49-F238E27FC236}">
                <a16:creationId xmlns:a16="http://schemas.microsoft.com/office/drawing/2014/main" id="{B43890F8-40CE-406B-8115-0E276A647187}"/>
              </a:ext>
            </a:extLst>
          </p:cNvPr>
          <p:cNvSpPr>
            <a:spLocks noGrp="1"/>
          </p:cNvSpPr>
          <p:nvPr>
            <p:ph idx="1"/>
          </p:nvPr>
        </p:nvSpPr>
        <p:spPr/>
        <p:txBody>
          <a:bodyPr>
            <a:normAutofit/>
          </a:bodyPr>
          <a:lstStyle/>
          <a:p>
            <a:endParaRPr lang="en-US" dirty="0"/>
          </a:p>
          <a:p>
            <a:r>
              <a:rPr lang="en-US" dirty="0"/>
              <a:t>Data mining is used to explore increasingly large databases and to improve market segmentation. By </a:t>
            </a:r>
            <a:r>
              <a:rPr lang="en-US" dirty="0" err="1"/>
              <a:t>analysing</a:t>
            </a:r>
            <a:r>
              <a:rPr lang="en-US" dirty="0"/>
              <a:t> the relationships between parameters such as customer age, gender, tastes, etc., it is possible to guess their </a:t>
            </a:r>
            <a:r>
              <a:rPr lang="en-US" dirty="0" err="1"/>
              <a:t>behaviour</a:t>
            </a:r>
            <a:r>
              <a:rPr lang="en-US" dirty="0"/>
              <a:t> in order to direct </a:t>
            </a:r>
            <a:r>
              <a:rPr lang="en-US" dirty="0" err="1"/>
              <a:t>personalised</a:t>
            </a:r>
            <a:r>
              <a:rPr lang="en-US" dirty="0"/>
              <a:t> loyalty campaigns. Data mining in marketing also predicts which users are likely to unsubscribe from a service, what interests them based on their searches, or what a mailing list should include to achieve a higher response rate.</a:t>
            </a:r>
          </a:p>
          <a:p>
            <a:endParaRPr lang="en-US" dirty="0"/>
          </a:p>
        </p:txBody>
      </p:sp>
    </p:spTree>
    <p:extLst>
      <p:ext uri="{BB962C8B-B14F-4D97-AF65-F5344CB8AC3E}">
        <p14:creationId xmlns:p14="http://schemas.microsoft.com/office/powerpoint/2010/main" val="245185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389C-7D6A-4B65-B9F4-EFDB87C7C908}"/>
              </a:ext>
            </a:extLst>
          </p:cNvPr>
          <p:cNvSpPr>
            <a:spLocks noGrp="1"/>
          </p:cNvSpPr>
          <p:nvPr>
            <p:ph type="title"/>
          </p:nvPr>
        </p:nvSpPr>
        <p:spPr/>
        <p:txBody>
          <a:bodyPr/>
          <a:lstStyle/>
          <a:p>
            <a:r>
              <a:rPr lang="en-US" dirty="0"/>
              <a:t>Retail. </a:t>
            </a:r>
          </a:p>
        </p:txBody>
      </p:sp>
      <p:sp>
        <p:nvSpPr>
          <p:cNvPr id="3" name="Content Placeholder 2">
            <a:extLst>
              <a:ext uri="{FF2B5EF4-FFF2-40B4-BE49-F238E27FC236}">
                <a16:creationId xmlns:a16="http://schemas.microsoft.com/office/drawing/2014/main" id="{70D7AEC5-7AAE-4386-9F10-D72B60AF982E}"/>
              </a:ext>
            </a:extLst>
          </p:cNvPr>
          <p:cNvSpPr>
            <a:spLocks noGrp="1"/>
          </p:cNvSpPr>
          <p:nvPr>
            <p:ph idx="1"/>
          </p:nvPr>
        </p:nvSpPr>
        <p:spPr/>
        <p:txBody>
          <a:bodyPr>
            <a:normAutofit/>
          </a:bodyPr>
          <a:lstStyle/>
          <a:p>
            <a:r>
              <a:rPr lang="en-US" dirty="0"/>
              <a:t>Supermarkets, for example, use joint purchasing patterns to identify product associations and decide how to place them in the aisles and on the shelves. Data mining also detects which offers are most valued by customers or increase sales at the checkout queue.</a:t>
            </a:r>
          </a:p>
          <a:p>
            <a:endParaRPr lang="en-US" dirty="0"/>
          </a:p>
        </p:txBody>
      </p:sp>
    </p:spTree>
    <p:extLst>
      <p:ext uri="{BB962C8B-B14F-4D97-AF65-F5344CB8AC3E}">
        <p14:creationId xmlns:p14="http://schemas.microsoft.com/office/powerpoint/2010/main" val="3059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8ECB-A8FF-4162-81D6-E6552DABD36F}"/>
              </a:ext>
            </a:extLst>
          </p:cNvPr>
          <p:cNvSpPr>
            <a:spLocks noGrp="1"/>
          </p:cNvSpPr>
          <p:nvPr>
            <p:ph type="title"/>
          </p:nvPr>
        </p:nvSpPr>
        <p:spPr/>
        <p:txBody>
          <a:bodyPr/>
          <a:lstStyle/>
          <a:p>
            <a:r>
              <a:rPr lang="en-US" dirty="0"/>
              <a:t>Banking. </a:t>
            </a:r>
          </a:p>
        </p:txBody>
      </p:sp>
      <p:sp>
        <p:nvSpPr>
          <p:cNvPr id="3" name="Content Placeholder 2">
            <a:extLst>
              <a:ext uri="{FF2B5EF4-FFF2-40B4-BE49-F238E27FC236}">
                <a16:creationId xmlns:a16="http://schemas.microsoft.com/office/drawing/2014/main" id="{31C34374-4B8D-46C1-BB86-C6FE70A21F79}"/>
              </a:ext>
            </a:extLst>
          </p:cNvPr>
          <p:cNvSpPr>
            <a:spLocks noGrp="1"/>
          </p:cNvSpPr>
          <p:nvPr>
            <p:ph idx="1"/>
          </p:nvPr>
        </p:nvSpPr>
        <p:spPr/>
        <p:txBody>
          <a:bodyPr>
            <a:normAutofit/>
          </a:bodyPr>
          <a:lstStyle/>
          <a:p>
            <a:r>
              <a:rPr lang="en-US" dirty="0"/>
              <a:t>Banks use data mining to better understand market risks. It is commonly applied to credit ratings and to intelligent anti-fraud systems to </a:t>
            </a:r>
            <a:r>
              <a:rPr lang="en-US" dirty="0" err="1"/>
              <a:t>analyse</a:t>
            </a:r>
            <a:r>
              <a:rPr lang="en-US" dirty="0"/>
              <a:t> transactions, card transactions, purchasing patterns and customer financial data. Data mining also allows banks to learn more about our online preferences or habits to </a:t>
            </a:r>
            <a:r>
              <a:rPr lang="en-US" dirty="0" err="1"/>
              <a:t>optimise</a:t>
            </a:r>
            <a:r>
              <a:rPr lang="en-US" dirty="0"/>
              <a:t> the return on their marketing campaigns, study the performance of sales channels or manage regulatory compliance obligations.</a:t>
            </a:r>
          </a:p>
          <a:p>
            <a:endParaRPr lang="en-US" dirty="0"/>
          </a:p>
        </p:txBody>
      </p:sp>
    </p:spTree>
    <p:extLst>
      <p:ext uri="{BB962C8B-B14F-4D97-AF65-F5344CB8AC3E}">
        <p14:creationId xmlns:p14="http://schemas.microsoft.com/office/powerpoint/2010/main" val="190727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9956-CAB3-4F79-B831-651CC055FB8A}"/>
              </a:ext>
            </a:extLst>
          </p:cNvPr>
          <p:cNvSpPr>
            <a:spLocks noGrp="1"/>
          </p:cNvSpPr>
          <p:nvPr>
            <p:ph type="title"/>
          </p:nvPr>
        </p:nvSpPr>
        <p:spPr/>
        <p:txBody>
          <a:bodyPr/>
          <a:lstStyle/>
          <a:p>
            <a:r>
              <a:rPr lang="en-US" dirty="0"/>
              <a:t>Medicine. </a:t>
            </a:r>
          </a:p>
        </p:txBody>
      </p:sp>
      <p:sp>
        <p:nvSpPr>
          <p:cNvPr id="3" name="Content Placeholder 2">
            <a:extLst>
              <a:ext uri="{FF2B5EF4-FFF2-40B4-BE49-F238E27FC236}">
                <a16:creationId xmlns:a16="http://schemas.microsoft.com/office/drawing/2014/main" id="{F271BE05-BFC4-4E38-80B3-7C7B9EF422EE}"/>
              </a:ext>
            </a:extLst>
          </p:cNvPr>
          <p:cNvSpPr>
            <a:spLocks noGrp="1"/>
          </p:cNvSpPr>
          <p:nvPr>
            <p:ph idx="1"/>
          </p:nvPr>
        </p:nvSpPr>
        <p:spPr/>
        <p:txBody>
          <a:bodyPr>
            <a:normAutofit/>
          </a:bodyPr>
          <a:lstStyle/>
          <a:p>
            <a:r>
              <a:rPr lang="en-US" dirty="0"/>
              <a:t>Data mining enables more accurate diagnostics. Having all of the patient's information, such as medical records, physical examinations, and treatment patterns, allows more effective treatments to be prescribed. It also enables more effective, efficient and cost-effective management of health resources by identifying risks, predicting illnesses in certain segments of the population or forecasting the length of hospital admission. Detecting fraud and irregularities, and strengthening ties with patients with an enhanced knowledge of their needs are also advantages of using data mining in medicine.</a:t>
            </a:r>
          </a:p>
          <a:p>
            <a:endParaRPr lang="en-US" dirty="0"/>
          </a:p>
        </p:txBody>
      </p:sp>
    </p:spTree>
    <p:extLst>
      <p:ext uri="{BB962C8B-B14F-4D97-AF65-F5344CB8AC3E}">
        <p14:creationId xmlns:p14="http://schemas.microsoft.com/office/powerpoint/2010/main" val="359509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AA7-32F6-4D7C-A4AC-A98305674F29}"/>
              </a:ext>
            </a:extLst>
          </p:cNvPr>
          <p:cNvSpPr>
            <a:spLocks noGrp="1"/>
          </p:cNvSpPr>
          <p:nvPr>
            <p:ph type="title"/>
          </p:nvPr>
        </p:nvSpPr>
        <p:spPr/>
        <p:txBody>
          <a:bodyPr/>
          <a:lstStyle/>
          <a:p>
            <a:r>
              <a:rPr lang="en-US" dirty="0"/>
              <a:t>Television and radio. </a:t>
            </a:r>
          </a:p>
        </p:txBody>
      </p:sp>
      <p:sp>
        <p:nvSpPr>
          <p:cNvPr id="3" name="Content Placeholder 2">
            <a:extLst>
              <a:ext uri="{FF2B5EF4-FFF2-40B4-BE49-F238E27FC236}">
                <a16:creationId xmlns:a16="http://schemas.microsoft.com/office/drawing/2014/main" id="{0590685B-9040-4391-8121-B9B96B9A19B3}"/>
              </a:ext>
            </a:extLst>
          </p:cNvPr>
          <p:cNvSpPr>
            <a:spLocks noGrp="1"/>
          </p:cNvSpPr>
          <p:nvPr>
            <p:ph idx="1"/>
          </p:nvPr>
        </p:nvSpPr>
        <p:spPr/>
        <p:txBody>
          <a:bodyPr/>
          <a:lstStyle/>
          <a:p>
            <a:r>
              <a:rPr lang="en-US" dirty="0"/>
              <a:t>There are networks that apply real time data mining to measure their online television (IPTV) and radio audiences. These systems collect and </a:t>
            </a:r>
            <a:r>
              <a:rPr lang="en-US" dirty="0" err="1"/>
              <a:t>analyse</a:t>
            </a:r>
            <a:r>
              <a:rPr lang="en-US" dirty="0"/>
              <a:t>, on the fly, anonymous information from channel views, broadcasts and programming. Data mining allows networks to make </a:t>
            </a:r>
            <a:r>
              <a:rPr lang="en-US" dirty="0" err="1"/>
              <a:t>personalised</a:t>
            </a:r>
            <a:r>
              <a:rPr lang="en-US" dirty="0"/>
              <a:t> recommendations to radio listeners and TV viewers, as well as get to know their interests and activities in real time and better understand their </a:t>
            </a:r>
            <a:r>
              <a:rPr lang="en-US" dirty="0" err="1"/>
              <a:t>behaviour</a:t>
            </a:r>
            <a:r>
              <a:rPr lang="en-US" dirty="0"/>
              <a:t>. Networks also gain valuable knowledge for their advertisers, who use this data to target their potential customers more accurately.</a:t>
            </a:r>
          </a:p>
          <a:p>
            <a:endParaRPr lang="en-US" dirty="0"/>
          </a:p>
        </p:txBody>
      </p:sp>
    </p:spTree>
    <p:extLst>
      <p:ext uri="{BB962C8B-B14F-4D97-AF65-F5344CB8AC3E}">
        <p14:creationId xmlns:p14="http://schemas.microsoft.com/office/powerpoint/2010/main" val="92877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CECE-6E0E-4718-865B-113F9B875DF3}"/>
              </a:ext>
            </a:extLst>
          </p:cNvPr>
          <p:cNvSpPr>
            <a:spLocks noGrp="1"/>
          </p:cNvSpPr>
          <p:nvPr>
            <p:ph type="title"/>
          </p:nvPr>
        </p:nvSpPr>
        <p:spPr>
          <a:xfrm>
            <a:off x="1823598" y="175702"/>
            <a:ext cx="8911687" cy="826621"/>
          </a:xfrm>
        </p:spPr>
        <p:txBody>
          <a:bodyPr>
            <a:normAutofit fontScale="90000"/>
          </a:bodyPr>
          <a:lstStyle/>
          <a:p>
            <a:r>
              <a:rPr lang="en-US" dirty="0"/>
              <a:t>Data Mining Applications</a:t>
            </a:r>
            <a:br>
              <a:rPr lang="en-US" dirty="0"/>
            </a:br>
            <a:endParaRPr lang="en-US" dirty="0"/>
          </a:p>
        </p:txBody>
      </p:sp>
      <p:sp>
        <p:nvSpPr>
          <p:cNvPr id="3" name="Content Placeholder 2">
            <a:extLst>
              <a:ext uri="{FF2B5EF4-FFF2-40B4-BE49-F238E27FC236}">
                <a16:creationId xmlns:a16="http://schemas.microsoft.com/office/drawing/2014/main" id="{13BA92C6-82DD-441A-8A1D-A9D7D05200F3}"/>
              </a:ext>
            </a:extLst>
          </p:cNvPr>
          <p:cNvSpPr>
            <a:spLocks noGrp="1"/>
          </p:cNvSpPr>
          <p:nvPr>
            <p:ph idx="1"/>
          </p:nvPr>
        </p:nvSpPr>
        <p:spPr>
          <a:xfrm>
            <a:off x="1195754" y="650631"/>
            <a:ext cx="10308858" cy="6115049"/>
          </a:xfrm>
        </p:spPr>
        <p:txBody>
          <a:bodyPr>
            <a:normAutofit fontScale="77500" lnSpcReduction="20000"/>
          </a:bodyPr>
          <a:lstStyle/>
          <a:p>
            <a:endParaRPr lang="en-US" dirty="0"/>
          </a:p>
          <a:p>
            <a:r>
              <a:rPr lang="en-US" dirty="0"/>
              <a:t>Communications  Data mining techniques are used in communication sector to predict customer behavior to offer highly </a:t>
            </a:r>
            <a:r>
              <a:rPr lang="en-US" dirty="0" err="1"/>
              <a:t>targetted</a:t>
            </a:r>
            <a:r>
              <a:rPr lang="en-US" dirty="0"/>
              <a:t> and relevant campaigns.  </a:t>
            </a:r>
          </a:p>
          <a:p>
            <a:r>
              <a:rPr lang="en-US" dirty="0"/>
              <a:t>Insurance  Data mining helps insurance companies to price their products profitable and promote new offers to their new or existing customers.  </a:t>
            </a:r>
          </a:p>
          <a:p>
            <a:r>
              <a:rPr lang="en-US" dirty="0"/>
              <a:t>Education  Data mining benefits educators to access student data, predict achievement levels and find students or groups of students which need extra attention. For example, students who are weak in </a:t>
            </a:r>
            <a:r>
              <a:rPr lang="en-US" dirty="0" err="1"/>
              <a:t>maths</a:t>
            </a:r>
            <a:r>
              <a:rPr lang="en-US" dirty="0"/>
              <a:t> subject.  </a:t>
            </a:r>
          </a:p>
          <a:p>
            <a:r>
              <a:rPr lang="en-US" dirty="0"/>
              <a:t>Manufacturing  With the help of Data Mining Manufacturers can predict wear and tear of production assets. They can anticipate maintenance which helps them reduce them to minimize downtime.  </a:t>
            </a:r>
          </a:p>
          <a:p>
            <a:r>
              <a:rPr lang="en-US" dirty="0"/>
              <a:t>Banking  Data mining helps finance sector to get a view of market risks and manage regulatory compliance. It helps banks to identify probable defaulters to decide whether to issue credit cards, loans, etc.  </a:t>
            </a:r>
          </a:p>
          <a:p>
            <a:r>
              <a:rPr lang="en-US" dirty="0"/>
              <a:t>Retail  Data Mining techniques help retail malls and grocery stores identify and arrange most sellable items in the most attentive positions. It helps store owners to comes up with the offer which encourages customers to increase their spending.  </a:t>
            </a:r>
          </a:p>
          <a:p>
            <a:r>
              <a:rPr lang="en-US" dirty="0"/>
              <a:t>Service Providers  Service providers like mobile phone and utility industries use Data Mining to predict the reasons when a customer leaves their company. They analyze billing details, customer service interactions, complaints made to the company to assign each customer a probability score and offers incentives.  </a:t>
            </a:r>
          </a:p>
          <a:p>
            <a:r>
              <a:rPr lang="en-US" dirty="0"/>
              <a:t>E-Commerce  </a:t>
            </a:r>
            <a:r>
              <a:rPr lang="en-US" dirty="0" err="1"/>
              <a:t>E-commerce</a:t>
            </a:r>
            <a:r>
              <a:rPr lang="en-US" dirty="0"/>
              <a:t> websites use Data Mining to offer cross-sells and up-sells through their websites. One of the most famous names is Amazon, who use Data mining techniques to get more customers into their eCommerce store.  </a:t>
            </a:r>
          </a:p>
          <a:p>
            <a:r>
              <a:rPr lang="en-US" dirty="0"/>
              <a:t>Super Markets  Data Mining allows supermarket's </a:t>
            </a:r>
            <a:r>
              <a:rPr lang="en-US" dirty="0" err="1"/>
              <a:t>develope</a:t>
            </a:r>
            <a:r>
              <a:rPr lang="en-US" dirty="0"/>
              <a:t> rules to predict if their shoppers were likely to be expecting. By evaluating their buying pattern, they could find woman customers who are most likely pregnant. They can start targeting products like baby powder, baby shop, diapers and so on.  </a:t>
            </a:r>
          </a:p>
          <a:p>
            <a:r>
              <a:rPr lang="en-US" dirty="0"/>
              <a:t>Crime Investigation  Data Mining helps crime investigation agencies to deploy police workforce (where is a crime most likely to happen and when?), who to search at a border crossing etc.  </a:t>
            </a:r>
          </a:p>
          <a:p>
            <a:r>
              <a:rPr lang="en-US" dirty="0"/>
              <a:t>Bioinformatics  Data Mining helps to mine biological data from massive datasets gathered in biology and medicine. </a:t>
            </a:r>
          </a:p>
        </p:txBody>
      </p:sp>
    </p:spTree>
    <p:extLst>
      <p:ext uri="{BB962C8B-B14F-4D97-AF65-F5344CB8AC3E}">
        <p14:creationId xmlns:p14="http://schemas.microsoft.com/office/powerpoint/2010/main" val="261739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46F1-C565-4CE4-9BE2-102FFA95D9E5}"/>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AFC7B3DB-B8A5-432B-BBE1-A0F673202295}"/>
              </a:ext>
            </a:extLst>
          </p:cNvPr>
          <p:cNvSpPr>
            <a:spLocks noGrp="1"/>
          </p:cNvSpPr>
          <p:nvPr>
            <p:ph idx="1"/>
          </p:nvPr>
        </p:nvSpPr>
        <p:spPr/>
        <p:txBody>
          <a:bodyPr/>
          <a:lstStyle/>
          <a:p>
            <a:r>
              <a:rPr lang="en-US" dirty="0"/>
              <a:t>Millions of medical MRIs</a:t>
            </a:r>
          </a:p>
          <a:p>
            <a:r>
              <a:rPr lang="en-US" dirty="0"/>
              <a:t>Each can be associated with at least one ailment – some contain presence and some none</a:t>
            </a:r>
          </a:p>
          <a:p>
            <a:r>
              <a:rPr lang="en-US" dirty="0"/>
              <a:t>Describe how Data mining can be used with this data set</a:t>
            </a:r>
          </a:p>
          <a:p>
            <a:r>
              <a:rPr lang="en-US" dirty="0"/>
              <a:t>Identify the data used</a:t>
            </a:r>
          </a:p>
        </p:txBody>
      </p:sp>
    </p:spTree>
    <p:extLst>
      <p:ext uri="{BB962C8B-B14F-4D97-AF65-F5344CB8AC3E}">
        <p14:creationId xmlns:p14="http://schemas.microsoft.com/office/powerpoint/2010/main" val="410837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30FD-EC08-498D-9B50-AC970AD1BD4C}"/>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55B07DDB-26F1-440B-A5ED-93227A11AC1A}"/>
              </a:ext>
            </a:extLst>
          </p:cNvPr>
          <p:cNvSpPr>
            <a:spLocks noGrp="1"/>
          </p:cNvSpPr>
          <p:nvPr>
            <p:ph idx="1"/>
          </p:nvPr>
        </p:nvSpPr>
        <p:spPr/>
        <p:txBody>
          <a:bodyPr/>
          <a:lstStyle/>
          <a:p>
            <a:r>
              <a:rPr lang="en-US" dirty="0"/>
              <a:t>You recently flew on an airplane.  You were not happy with your experience for various reasons.  </a:t>
            </a:r>
          </a:p>
          <a:p>
            <a:r>
              <a:rPr lang="en-US" dirty="0"/>
              <a:t>Identify the specific areas </a:t>
            </a:r>
            <a:r>
              <a:rPr lang="en-US"/>
              <a:t>that lacked.</a:t>
            </a:r>
            <a:endParaRPr lang="en-US" dirty="0"/>
          </a:p>
          <a:p>
            <a:r>
              <a:rPr lang="en-US" dirty="0"/>
              <a:t>Describe what data you suggest the airline collect and how it would be collected.  </a:t>
            </a:r>
          </a:p>
          <a:p>
            <a:r>
              <a:rPr lang="en-US" dirty="0"/>
              <a:t>How would it be used. </a:t>
            </a:r>
          </a:p>
        </p:txBody>
      </p:sp>
    </p:spTree>
    <p:extLst>
      <p:ext uri="{BB962C8B-B14F-4D97-AF65-F5344CB8AC3E}">
        <p14:creationId xmlns:p14="http://schemas.microsoft.com/office/powerpoint/2010/main" val="1675902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TotalTime>
  <Words>870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Data mining scenario</vt:lpstr>
      <vt:lpstr>Marketing. </vt:lpstr>
      <vt:lpstr>Retail. </vt:lpstr>
      <vt:lpstr>Banking. </vt:lpstr>
      <vt:lpstr>Medicine. </vt:lpstr>
      <vt:lpstr>Television and radio. </vt:lpstr>
      <vt:lpstr>Data Mining Applications </vt:lpstr>
      <vt:lpstr>Scenario</vt:lpstr>
      <vt:lpstr>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scenario</dc:title>
  <dc:creator>Sergio Davalos</dc:creator>
  <cp:lastModifiedBy>Sergio Davalos</cp:lastModifiedBy>
  <cp:revision>2</cp:revision>
  <dcterms:created xsi:type="dcterms:W3CDTF">2020-01-04T16:03:24Z</dcterms:created>
  <dcterms:modified xsi:type="dcterms:W3CDTF">2020-01-04T16:12:36Z</dcterms:modified>
</cp:coreProperties>
</file>