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6666-23C3-4492-BA73-6AE6D2C1D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F5422-4019-494A-A856-F93193857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3F9B-A362-4315-8832-99C865B8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53D8-378D-4061-89B8-E7F2DD0E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1B44-F584-462D-8689-BD311FF6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2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0CF5-EC29-4DE5-97C6-AF440900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65902-D37C-42B1-98DA-446142BFB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A33D-CEB8-40C9-9BEE-BDD32E06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2E02-0BC6-4837-9815-18E35400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C88C-3D04-4EAF-8577-55AD133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7189A-1285-485F-B21F-E6F6C141C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40441-679B-4AB2-9819-E12502FA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89905-60E9-491F-97D6-5A80B76B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09A5-3C61-4B8C-B32A-4FDBDB2C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A2CA8-339C-42E7-95FA-F1142335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14DA-005F-4710-8B02-1D570572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70E9-C87A-4F8C-8CB8-2B50AEA0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88C3-3C4B-42E9-AFB8-AE027B88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428E-AF60-49D9-A45B-9464E55A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7725-F433-4D28-938C-843BBBBE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9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4BEE-52B8-4A90-99F7-E8B7ACBF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37064-8BF6-40D0-BED8-691ED5FE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32DF-D65B-475F-B51A-7DBA226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BE80-E7F8-4150-8D39-35CCBE31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9AEED-5122-429D-B8FE-EB0AB8F5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5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B0DB-E1A4-480B-9E41-D4FBF582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4587-64BD-4DBB-90BC-0FB539820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068A1-8B01-4418-BB77-5BBAC8F13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E7B2A-C679-4DB8-904F-D97795B6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2D9B4-D0F3-4040-BCEE-A1F714ED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E63CD-0E16-49B0-9AD7-51DB82D7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039B-0862-4A91-BA6E-C5F9C764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DAB40-BD4D-4F42-B9E4-E55D2C3A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65C7-9617-4327-AD37-76EE9A4C5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B9A4-7C38-427D-9DAA-E045A16B2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B6D3A-78D1-475E-BA58-D3A02FFC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87943-766F-46F9-A7E6-FFEDAB03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5298E-8417-49EC-80F5-55EBCB5A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F1D1F-8E73-4AA3-90E0-8BEC263D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D0EB-C532-44D2-A8E1-55466DBA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25411-B4AF-479A-BD79-B6C581D7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6607-941C-4C2F-B588-D9054C63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8FF25-0CF6-4B28-BC04-8CA15F11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0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4DB2C-CE85-47CD-8C5F-27032A89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F6B1A-0B3C-4080-BC6F-DE1FC4CC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824EB-80CC-4CB1-93E8-09348E6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0325-9F7A-4878-A9AD-142BDFD3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09F1-8386-4129-8580-2F29CA408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54431-D4C2-470C-BABB-93681CFD9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B163-1338-4E49-8421-558039484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2D37-231D-4AC9-8A50-E6BD3F7B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74D9-804F-4E0B-B2D3-23BCA401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D67A-F12D-461C-91A7-ADF7135F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0F6D3-1CDA-4173-84BA-D9E699D37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D780D-045C-490A-B534-CE9D2F59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3E5A8-D170-41E6-BF7D-54758810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FA1C-D1EA-4767-ACD0-67EBD4CB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C8D39-176E-4160-9DE9-32F1CBB6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50D00-B9E0-4959-ADA1-ACADAE3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9CFA-D44A-4493-B896-9E8F870A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1A6F-A093-4587-9F21-65286C7D0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D5E3-3561-464A-B52D-7480ED11165E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1ABC-BEA8-44F1-9BB4-E3DE67B78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6A99-FA59-423F-B028-BF380A97E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AF5FF-512F-43DD-AEE9-866CCDD1E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0F46-147B-4C5B-989B-29A2382A3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8CF76-58C2-4D39-BAD5-E2B4B8E3B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Class Session</a:t>
            </a:r>
          </a:p>
        </p:txBody>
      </p:sp>
    </p:spTree>
    <p:extLst>
      <p:ext uri="{BB962C8B-B14F-4D97-AF65-F5344CB8AC3E}">
        <p14:creationId xmlns:p14="http://schemas.microsoft.com/office/powerpoint/2010/main" val="294412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2E84-89BC-4887-8E9A-650AD689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chapter two code and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2EDF-B60F-4A1D-80B3-85FCB2DD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1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33E4-2543-4E86-92C9-14F61BB3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try it without using Dummies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83EA-8AF3-4A2D-9DC3-14C63C8F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E0E5-3A69-4222-8938-125C5C59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regression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651D-B743-4FDC-B1D4-54828623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of observations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cor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– correlations</a:t>
            </a:r>
          </a:p>
          <a:p>
            <a:r>
              <a:rPr lang="en-US" dirty="0"/>
              <a:t>Normality – </a:t>
            </a:r>
          </a:p>
          <a:p>
            <a:pPr lvl="1"/>
            <a:r>
              <a:rPr lang="en-US" dirty="0"/>
              <a:t>Use hist(</a:t>
            </a:r>
            <a:r>
              <a:rPr lang="en-US" dirty="0" err="1"/>
              <a:t>dataset$x</a:t>
            </a:r>
            <a:r>
              <a:rPr lang="en-US" dirty="0"/>
              <a:t>) – </a:t>
            </a:r>
          </a:p>
          <a:p>
            <a:r>
              <a:rPr lang="en-US" dirty="0"/>
              <a:t>Linearity</a:t>
            </a:r>
          </a:p>
          <a:p>
            <a:pPr lvl="1"/>
            <a:r>
              <a:rPr lang="en-US" dirty="0"/>
              <a:t>Use scatterplot – plot(</a:t>
            </a:r>
            <a:r>
              <a:rPr lang="en-US" dirty="0" err="1"/>
              <a:t>x~y</a:t>
            </a:r>
            <a:r>
              <a:rPr lang="en-US" dirty="0"/>
              <a:t>, data=dataset)</a:t>
            </a:r>
          </a:p>
          <a:p>
            <a:r>
              <a:rPr lang="en-US" dirty="0"/>
              <a:t>homoscedasticity</a:t>
            </a:r>
          </a:p>
        </p:txBody>
      </p:sp>
    </p:spTree>
    <p:extLst>
      <p:ext uri="{BB962C8B-B14F-4D97-AF65-F5344CB8AC3E}">
        <p14:creationId xmlns:p14="http://schemas.microsoft.com/office/powerpoint/2010/main" val="300438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Now do</vt:lpstr>
      <vt:lpstr>Run the chapter two code and explore</vt:lpstr>
      <vt:lpstr>Now try it without using Dummies</vt:lpstr>
      <vt:lpstr>Testing for regression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 do</dc:title>
  <dc:creator>Sergio Davalos</dc:creator>
  <cp:lastModifiedBy>Sergio Davalos</cp:lastModifiedBy>
  <cp:revision>1</cp:revision>
  <dcterms:created xsi:type="dcterms:W3CDTF">2022-01-08T17:48:34Z</dcterms:created>
  <dcterms:modified xsi:type="dcterms:W3CDTF">2022-01-08T18:51:47Z</dcterms:modified>
</cp:coreProperties>
</file>