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75" r:id="rId3"/>
    <p:sldMasterId id="2147483677" r:id="rId4"/>
    <p:sldMasterId id="2147483691" r:id="rId5"/>
  </p:sldMasterIdLst>
  <p:sldIdLst>
    <p:sldId id="256" r:id="rId6"/>
    <p:sldId id="270" r:id="rId7"/>
    <p:sldId id="272" r:id="rId8"/>
    <p:sldId id="271" r:id="rId9"/>
    <p:sldId id="259" r:id="rId10"/>
    <p:sldId id="262" r:id="rId11"/>
    <p:sldId id="268" r:id="rId12"/>
    <p:sldId id="264" r:id="rId13"/>
    <p:sldId id="266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3622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3622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3622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964267"/>
            <a:ext cx="539829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4385733"/>
            <a:ext cx="5398295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5870576"/>
            <a:ext cx="1200150" cy="377825"/>
          </a:xfrm>
        </p:spPr>
        <p:txBody>
          <a:bodyPr/>
          <a:lstStyle/>
          <a:p>
            <a:fld id="{3CD9712D-992A-4AB1-A5C2-575F75921AA2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5870576"/>
            <a:ext cx="3670469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5870576"/>
            <a:ext cx="413375" cy="377825"/>
          </a:xfrm>
        </p:spPr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3308581"/>
            <a:ext cx="7598570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4777381"/>
            <a:ext cx="759857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2142067"/>
            <a:ext cx="3746501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2142068"/>
            <a:ext cx="3746499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2218267"/>
            <a:ext cx="35317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870201"/>
            <a:ext cx="3747692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2226734"/>
            <a:ext cx="354211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870201"/>
            <a:ext cx="3746501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074333"/>
            <a:ext cx="276066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0" y="609601"/>
            <a:ext cx="4626770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445933"/>
            <a:ext cx="276066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600200"/>
            <a:ext cx="4623490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914400"/>
            <a:ext cx="2460731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971800"/>
            <a:ext cx="4623490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732865"/>
            <a:ext cx="759857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0" y="932112"/>
            <a:ext cx="656987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5299603"/>
            <a:ext cx="7598570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1"/>
            <a:ext cx="7598570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4343400"/>
            <a:ext cx="7598571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74320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823337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1" y="609602"/>
            <a:ext cx="71627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3352800"/>
            <a:ext cx="7004388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4343400"/>
            <a:ext cx="7614275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3308581"/>
            <a:ext cx="7598569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4777381"/>
            <a:ext cx="759857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74320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823337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609602"/>
            <a:ext cx="71627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3886200"/>
            <a:ext cx="7601577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4775200"/>
            <a:ext cx="7601577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2"/>
            <a:ext cx="7598570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3505200"/>
            <a:ext cx="759857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4343400"/>
            <a:ext cx="759857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609601"/>
            <a:ext cx="7598569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609600"/>
            <a:ext cx="16189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09600"/>
            <a:ext cx="5874087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09601"/>
            <a:ext cx="7598569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142068"/>
            <a:ext cx="7598569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5870576"/>
            <a:ext cx="120015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870576"/>
            <a:ext cx="5870744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5870576"/>
            <a:ext cx="41337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Curvature &amp; Normal Vectors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Theory</a:t>
            </a:r>
            <a:endParaRPr lang="en-US" dirty="0"/>
          </a:p>
        </p:txBody>
      </p:sp>
      <p:pic>
        <p:nvPicPr>
          <p:cNvPr id="1026" name="Picture 2" descr="Image result for kaluza kle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04999"/>
            <a:ext cx="4191000" cy="436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29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Frenet</a:t>
            </a:r>
            <a:r>
              <a:rPr lang="en-US" dirty="0" smtClean="0"/>
              <a:t> Frames in Flight Dynamics</a:t>
            </a:r>
            <a:endParaRPr lang="en-US" dirty="0"/>
          </a:p>
        </p:txBody>
      </p:sp>
      <p:pic>
        <p:nvPicPr>
          <p:cNvPr id="2050" name="Picture 2" descr="https://i.gyazo.com/a6df04644e02b8f26bab106c46a5351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449" y="2694604"/>
            <a:ext cx="4763165" cy="254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56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Frenet</a:t>
            </a:r>
            <a:r>
              <a:rPr lang="en-US" dirty="0" smtClean="0"/>
              <a:t> Frames in Research</a:t>
            </a:r>
            <a:endParaRPr lang="en-US" dirty="0"/>
          </a:p>
        </p:txBody>
      </p:sp>
      <p:pic>
        <p:nvPicPr>
          <p:cNvPr id="4098" name="Picture 2" descr="https://i.gyazo.com/479a1c4c64636a9dc624bbc40057b96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844" y="2141538"/>
            <a:ext cx="5510374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71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Frenet</a:t>
            </a:r>
            <a:r>
              <a:rPr lang="en-US" dirty="0" smtClean="0"/>
              <a:t> Frames in Technology</a:t>
            </a:r>
            <a:endParaRPr lang="en-US" dirty="0"/>
          </a:p>
        </p:txBody>
      </p:sp>
      <p:pic>
        <p:nvPicPr>
          <p:cNvPr id="3074" name="Picture 2" descr="https://i.gyazo.com/30921843c635883ad267f13a226a1a1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0"/>
            <a:ext cx="5152165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11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Curve Radius</a:t>
            </a:r>
            <a:endParaRPr lang="en-US" dirty="0"/>
          </a:p>
        </p:txBody>
      </p:sp>
      <p:pic>
        <p:nvPicPr>
          <p:cNvPr id="8196" name="Picture 4" descr="Image result for contact lens curvatur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917" y="2141538"/>
            <a:ext cx="3456229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7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Railway Curve Radius</a:t>
            </a:r>
            <a:endParaRPr lang="en-US" dirty="0"/>
          </a:p>
        </p:txBody>
      </p:sp>
      <p:pic>
        <p:nvPicPr>
          <p:cNvPr id="7170" name="Picture 2" descr="Image result for minimum railway curve radiu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6400799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12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Deflection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149" y="4953000"/>
            <a:ext cx="3941531" cy="1428262"/>
          </a:xfrm>
          <a:prstGeom prst="rect">
            <a:avLst/>
          </a:prstGeom>
        </p:spPr>
      </p:pic>
      <p:pic>
        <p:nvPicPr>
          <p:cNvPr id="6148" name="Picture 4" descr="Image result for beam bend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219" y="1981200"/>
            <a:ext cx="464539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27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r>
              <a:rPr lang="en-US" dirty="0" smtClean="0"/>
              <a:t>Relativity</a:t>
            </a:r>
            <a:endParaRPr lang="en-US" dirty="0"/>
          </a:p>
        </p:txBody>
      </p:sp>
      <p:pic>
        <p:nvPicPr>
          <p:cNvPr id="1026" name="Picture 2" descr="Image result for curvature of spacetim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555" y="2141538"/>
            <a:ext cx="6504953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23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Kaluza</a:t>
            </a:r>
            <a:r>
              <a:rPr lang="en-US" dirty="0" smtClean="0"/>
              <a:t>-Klein Theory</a:t>
            </a:r>
            <a:endParaRPr lang="en-US" dirty="0"/>
          </a:p>
        </p:txBody>
      </p:sp>
      <p:sp>
        <p:nvSpPr>
          <p:cNvPr id="4" name="AutoShape 2" descr="Q=-{\frac  {d}{dx}}\left(EI{\frac  {d^{2}w}{dx^{2}}}\right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4" name="Picture 4" descr="Image result for grand unified the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057400"/>
            <a:ext cx="4648200" cy="428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11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600"/>
  <p:tag name="ORIGINALHEIGHT" val="386.9517"/>
  <p:tag name="ORIGINALWIDTH" val="1067.867"/>
  <p:tag name="LATEXADDIN" val="\documentclass{article}&#10;\usepackage{amsmath}&#10;\usepackage{setspace}&#10;\usepackage{color}&#10;\pagestyle{empty}&#10;\begin{document}&#10;&#10;\color{white}&#10;\[&#10;\frac{1}{\rho}= \kappa = \frac{M(x)}{EI}&#10;\]&#10;&#10;\end{document}"/>
  <p:tag name="IGUANATEXSIZE" val="20"/>
  <p:tag name="IGUANATEXCURSOR" val="1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Purple Segoe 4-3 template-template_April-17-2007">
  <a:themeElements>
    <a:clrScheme name="Purple Template-Template">
      <a:dk1>
        <a:srgbClr val="000000"/>
      </a:dk1>
      <a:lt1>
        <a:srgbClr val="FFFFFF"/>
      </a:lt1>
      <a:dk2>
        <a:srgbClr val="663474"/>
      </a:dk2>
      <a:lt2>
        <a:srgbClr val="DBB7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2681E6"/>
      </a:accent6>
      <a:hlink>
        <a:srgbClr val="F0ED7B"/>
      </a:hlink>
      <a:folHlink>
        <a:srgbClr val="F3EB4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_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2_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Berry Light and Shadow Theme</Template>
  <TotalTime>380</TotalTime>
  <Words>32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Purple Segoe 4-3 template-template_April-17-2007</vt:lpstr>
      <vt:lpstr>White with Courier font for code slides</vt:lpstr>
      <vt:lpstr>1_White with Courier font for code slides</vt:lpstr>
      <vt:lpstr>2_White with Courier font for code slides</vt:lpstr>
      <vt:lpstr>Celestial</vt:lpstr>
      <vt:lpstr>Curvature &amp; Normal Vectors</vt:lpstr>
      <vt:lpstr>Frenet Frames in Flight Dynamics</vt:lpstr>
      <vt:lpstr>Frenet Frames in Research</vt:lpstr>
      <vt:lpstr>Frenet Frames in Technology</vt:lpstr>
      <vt:lpstr>Base Curve Radius</vt:lpstr>
      <vt:lpstr>Minimum Railway Curve Radius</vt:lpstr>
      <vt:lpstr>Beam Deflection</vt:lpstr>
      <vt:lpstr>General Relativity</vt:lpstr>
      <vt:lpstr>Kaluza-Klein Theory</vt:lpstr>
      <vt:lpstr>String Theory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</dc:creator>
  <cp:lastModifiedBy>Richard</cp:lastModifiedBy>
  <cp:revision>27</cp:revision>
  <dcterms:created xsi:type="dcterms:W3CDTF">2017-10-25T03:34:30Z</dcterms:created>
  <dcterms:modified xsi:type="dcterms:W3CDTF">2017-10-27T05:24:16Z</dcterms:modified>
</cp:coreProperties>
</file>