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57" r:id="rId5"/>
    <p:sldId id="262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A6C87-4FB4-45F6-8B0C-7E14716AC89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AA294-9D12-4D75-8B36-B2C7E084B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r>
              <a:rPr lang="en-US" baseline="0" dirty="0" smtClean="0"/>
              <a:t> using computer algorithms, it is often easier to find zeroes of the gradient on the left than to solve the system of equations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A294-9D12-4D75-8B36-B2C7E084B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Differentials, Extreme Values, &amp; Lagrange Multipliers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15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400" cy="1371600"/>
          </a:xfrm>
        </p:spPr>
        <p:txBody>
          <a:bodyPr/>
          <a:lstStyle/>
          <a:p>
            <a:r>
              <a:rPr lang="en-US" dirty="0" smtClean="0"/>
              <a:t>Error Approximation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8999"/>
            <a:ext cx="6571067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170834" cy="28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15000"/>
            <a:ext cx="6553199" cy="765181"/>
          </a:xfrm>
          <a:prstGeom prst="rect">
            <a:avLst/>
          </a:prstGeom>
        </p:spPr>
      </p:pic>
      <p:pic>
        <p:nvPicPr>
          <p:cNvPr id="1026" name="Picture 2" descr="Image result for least squar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1676400"/>
            <a:ext cx="5410200" cy="35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286598" cy="19009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70116"/>
            <a:ext cx="5257800" cy="1965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7445">
            <a:off x="3775596" y="3688503"/>
            <a:ext cx="291829" cy="5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The Lagrange Function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26" y="2246770"/>
            <a:ext cx="3771183" cy="1013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26" y="3733800"/>
            <a:ext cx="5193167" cy="4049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60324"/>
            <a:ext cx="7450676" cy="10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Minimization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442719" cy="853643"/>
          </a:xfrm>
          <a:prstGeom prst="rect">
            <a:avLst/>
          </a:prstGeom>
        </p:spPr>
      </p:pic>
      <p:pic>
        <p:nvPicPr>
          <p:cNvPr id="2050" name="Picture 2" descr="Image result for cost minimizatio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0" y="1752600"/>
            <a:ext cx="4372099" cy="33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77000" cy="1371600"/>
          </a:xfrm>
        </p:spPr>
        <p:txBody>
          <a:bodyPr/>
          <a:lstStyle/>
          <a:p>
            <a:r>
              <a:rPr lang="en-US" dirty="0" smtClean="0"/>
              <a:t>Utility Maximization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486400"/>
            <a:ext cx="4335684" cy="789760"/>
          </a:xfrm>
          <a:prstGeom prst="rect">
            <a:avLst/>
          </a:prstGeom>
        </p:spPr>
      </p:pic>
      <p:pic>
        <p:nvPicPr>
          <p:cNvPr id="4098" name="Picture 2" descr="Image result for utility maximiz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13354" r="1711" b="2795"/>
          <a:stretch/>
        </p:blipFill>
        <p:spPr bwMode="auto">
          <a:xfrm>
            <a:off x="1406526" y="2057400"/>
            <a:ext cx="5680074" cy="30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66.4792"/>
  <p:tag name="ORIGINALWIDTH" val="1794.526"/>
  <p:tag name="LATEXADDIN" val="\documentclass{article}&#10;\usepackage{amsmath}&#10;\usepackage{setspace}&#10;\usepackage{color}&#10;\pagestyle{empty}&#10;\begin{document}&#10;&#10;\[&#10;df = f_x dx + f_y fy + f_z dz&#10;\]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07.1991"/>
  <p:tag name="ORIGINALWIDTH" val="2119.235"/>
  <p:tag name="LATEXADDIN" val="\documentclass{article}&#10;\usepackage{amsmath}&#10;\usepackage{setspace}&#10;\usepackage{color}&#10;\pagestyle{empty}&#10;\begin{document}&#10;&#10;\begin{align*}&#10;\text{Minimize } TC &amp;= P_K K + P_L L \\&#10;\text{Subject to: } Q &amp;= f(K, L) &#10;\end{align*}&#10;&#10;\end{document}"/>
  <p:tag name="IGUANATEXSIZE" val="20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07.1991"/>
  <p:tag name="ORIGINALWIDTH" val="2235.47"/>
  <p:tag name="LATEXADDIN" val="\documentclass{article}&#10;\usepackage{amsmath}&#10;\usepackage{setspace}&#10;\usepackage{color}&#10;\pagestyle{empty}&#10;\begin{document}&#10;&#10;\begin{align*}&#10;\text{Maximize } U&amp;(K, L) \\&#10;\text{Subject to: } M &amp;\geq P_K K + P_K K&#10;\end{align*}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151.856"/>
  <p:tag name="ORIGINALWIDTH" val="2466.442"/>
  <p:tag name="LATEXADDIN" val="\documentclass{article}&#10;\usepackage{amsmath}&#10;\usepackage{setspace}&#10;\usepackage{color}&#10;\pagestyle{empty}&#10;\begin{document}&#10;&#10;\begin{spacing}{2}&#10;\begin{align*}&#10;\Delta w &amp;\approx f_x \Delta x + f_y \Delta y + f_z \Delta z \\&#10;\lim_{\Delta t\to 0} \frac{\Delta w}{\Delta t} &amp;= f_x \frac{\Delta x}{\Delta t} + f_y \frac{\Delta y}{\Delta t} + \frac{\Delta z}{\Delta t} \\&#10;\frac{dw}{dt} &amp;= f_x \frac{dx}{dt} + f_y \frac{dy}{dt} + \frac{dz}{dt}&#10;\end{align*}&#10;\end{spacing}&#10;&#10;\end{document}"/>
  <p:tag name="IGUANATEXSIZE" val="20"/>
  <p:tag name="IGUANATEXCURSOR" val="220"/>
  <p:tag name="TRANSPARENCY" val="True"/>
  <p:tag name="FILENAME" val=""/>
  <p:tag name="LATEXENGINEID" val="0"/>
  <p:tag name="TEMPFOLDER" val="c:\temp\"/>
  <p:tag name="LATEXFORMHEIGHT" val="474"/>
  <p:tag name="LATEXFORMWIDTH" val="895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84.11315"/>
  <p:tag name="ORIGINALWIDTH" val="720.3619"/>
  <p:tag name="LATEXADDIN" val="\documentclass{article}&#10;\usepackage{amsmath}&#10;\usepackage{setspace}&#10;\usepackage{color}&#10;\pagestyle{empty}&#10;\begin{document}&#10;&#10;\noindent&#10;Find the line of best fit $y = ax + b$ \\&#10;$\Longrightarrow$ minimize $D(a,b) = \sum [y_i - (ax_i + b)]^2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258.558"/>
  <p:tag name="ORIGINALWIDTH" val="719.0529"/>
  <p:tag name="LATEXADDIN" val="\documentclass{article}&#10;\usepackage{amsmath}&#10;\usepackage{setspace}&#10;\usepackage{color}&#10;\pagestyle{empty}&#10;\begin{document}&#10;&#10;\[&#10;\begin{cases}&#10;\displaystyle \frac{\partial D}{\partial a} = \displaystyle \sum^n_{i=1} -2x_i[y_i - (ax_i + b)] = 0 \\&#10;\displaystyle \frac{\partial D}{\partial b} = \displaystyle \sum^n_{i=1} -2[y_i - (ax_i + b)] = 0 &#10;\end{cases}&#10;\]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436.5"/>
  <p:tag name="LATEXFORMWIDTH" val="658.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001.875"/>
  <p:tag name="ORIGINALWIDTH" val="2679.415"/>
  <p:tag name="LATEXADDIN" val="\documentclass{article}&#10;\usepackage{amsmath}&#10;\usepackage{setspace}&#10;\usepackage{color}&#10;\pagestyle{empty}&#10;\begin{document}&#10;&#10;\[&#10;\begin{cases} \left( \displaystyle \sum^n_{i=1} x_i^2 \right) a + \left( \displaystyle \sum^n_{i=1} x_i \right) b = \displaystyle \sum^n_{i=1}x_i y_i \\&#10;\left( \displaystyle \sum^n_{i=1} x_i \right) a + nb = \displaystyle \sum^n_{i=1}y_i&#10;\end{cases}&#10;\]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73.2283"/>
  <p:tag name="ORIGINALWIDTH" val="91.48859"/>
  <p:tag name="LATEXADDIN" val="\documentclass{article}&#10;\usepackage{amsmath}&#10;\usepackage{setspace}&#10;\usepackage{color}&#10;\pagestyle{empty}&#10;\begin{document}&#10;&#10;\[&#10;\Updownarrow&#10;\]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14.6982"/>
  <p:tag name="ORIGINALWIDTH" val="1543.307"/>
  <p:tag name="LATEXADDIN" val="\documentclass{article}&#10;\usepackage{amsmath}&#10;\usepackage{setspace}&#10;\usepackage{color}&#10;\pagestyle{empty}&#10;\begin{document}&#10;&#10;\begin{align*}&#10;\text{maximize } &amp;f(x,y) \\&#10;\text{subject to } &amp;g(x,y) = 0 &#10;\end{align*}&#10;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65.7293"/>
  <p:tag name="ORIGINALWIDTH" val="2125.234"/>
  <p:tag name="LATEXADDIN" val="\documentclass{article}&#10;\usepackage{amsmath}&#10;\usepackage{setspace}&#10;\usepackage{color}&#10;\pagestyle{empty}&#10;\begin{document}&#10;&#10;\[&#10;\mathcal{L}(x,y,\lambda) = f(x,y) - \lambda g(x,y)&#10;\]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02.7686"/>
  <p:tag name="ORIGINALWIDTH" val="720.0347"/>
  <p:tag name="LATEXADDIN" val="\documentclass{article}&#10;\usepackage{amsmath}&#10;\usepackage{setspace}&#10;\usepackage{color}&#10;\pagestyle{empty}&#10;\begin{document}&#10;&#10;\[&#10;\nabla_{x,y,\lambda} \mathcal{L}(x,y,\lambda) = \mathbf{0} \Longleftrightarrow \begin{cases}&#10;\nabla f(x,y) = \lambda \nabla g(x,y) \\&#10;g(x,y) = 0 &#10;\end{cases}&#10;\]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741</TotalTime>
  <Words>52</Words>
  <Application>Microsoft Office PowerPoint</Application>
  <PresentationFormat>On-screen Show (4:3)</PresentationFormat>
  <Paragraphs>10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Differentials, Extreme Values, &amp; Lagrange Multipliers</vt:lpstr>
      <vt:lpstr>Error Approximation</vt:lpstr>
      <vt:lpstr>Chain Rule</vt:lpstr>
      <vt:lpstr>Least Squares</vt:lpstr>
      <vt:lpstr>Least Squares</vt:lpstr>
      <vt:lpstr>The Lagrange Function</vt:lpstr>
      <vt:lpstr>Cost Minimization</vt:lpstr>
      <vt:lpstr>Utility Maximization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Qiu</dc:creator>
  <cp:lastModifiedBy>Richard</cp:lastModifiedBy>
  <cp:revision>26</cp:revision>
  <dcterms:created xsi:type="dcterms:W3CDTF">2006-08-16T00:00:00Z</dcterms:created>
  <dcterms:modified xsi:type="dcterms:W3CDTF">2018-04-25T04:27:17Z</dcterms:modified>
</cp:coreProperties>
</file>