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7" r:id="rId4"/>
    <p:sldId id="274" r:id="rId5"/>
    <p:sldId id="271" r:id="rId6"/>
    <p:sldId id="259" r:id="rId7"/>
    <p:sldId id="260" r:id="rId8"/>
    <p:sldId id="261" r:id="rId9"/>
    <p:sldId id="262" r:id="rId10"/>
    <p:sldId id="263" r:id="rId11"/>
    <p:sldId id="265" r:id="rId12"/>
    <p:sldId id="272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3" autoAdjust="0"/>
  </p:normalViewPr>
  <p:slideViewPr>
    <p:cSldViewPr>
      <p:cViewPr>
        <p:scale>
          <a:sx n="75" d="100"/>
          <a:sy n="75" d="100"/>
        </p:scale>
        <p:origin x="-2664" y="-9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0AF3C7-B557-4C41-9A27-DCB88BCE2A9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893" y="6356352"/>
            <a:ext cx="457200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E2BD9C-2875-457F-9A2D-F11B99E2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F3C7-B557-4C41-9A27-DCB88BCE2A9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BD9C-2875-457F-9A2D-F11B99E2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F3C7-B557-4C41-9A27-DCB88BCE2A9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BD9C-2875-457F-9A2D-F11B99E2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F3C7-B557-4C41-9A27-DCB88BCE2A9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BD9C-2875-457F-9A2D-F11B99E2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0AF3C7-B557-4C41-9A27-DCB88BCE2A9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2012" y="6356352"/>
            <a:ext cx="457200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E2BD9C-2875-457F-9A2D-F11B99E2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F3C7-B557-4C41-9A27-DCB88BCE2A9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BD9C-2875-457F-9A2D-F11B99E2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F3C7-B557-4C41-9A27-DCB88BCE2A9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BD9C-2875-457F-9A2D-F11B99E2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F3C7-B557-4C41-9A27-DCB88BCE2A9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BD9C-2875-457F-9A2D-F11B99E2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F3C7-B557-4C41-9A27-DCB88BCE2A9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E2BD9C-2875-457F-9A2D-F11B99E2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F3C7-B557-4C41-9A27-DCB88BCE2A9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BD9C-2875-457F-9A2D-F11B99E2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0AF3C7-B557-4C41-9A27-DCB88BCE2A9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E2BD9C-2875-457F-9A2D-F11B99E214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19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EB0AF3C7-B557-4C41-9A27-DCB88BCE2A9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8EE2BD9C-2875-457F-9A2D-F11B99E2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4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Wien Filter </a:t>
            </a:r>
            <a:endParaRPr lang="en-US" dirty="0"/>
          </a:p>
        </p:txBody>
      </p:sp>
      <p:pic>
        <p:nvPicPr>
          <p:cNvPr id="1026" name="Picture 2" descr="http://hyperphysics.phy-astr.gsu.edu/hbase/magnetic/imgmag/vs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032746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47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</a:t>
            </a:r>
            <a:r>
              <a:rPr lang="en-US" dirty="0" smtClean="0"/>
              <a:t>Graphics &amp; Shading </a:t>
            </a:r>
            <a:endParaRPr lang="en-US" dirty="0"/>
          </a:p>
        </p:txBody>
      </p:sp>
      <p:pic>
        <p:nvPicPr>
          <p:cNvPr id="5" name="Picture 2" descr="http://math.hws.edu/graphicsbook/c7/light-eq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723517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0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scratchapixel.com/images/upload/shading-intro/shad-facing-ratio.png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 t="-4413" r="6042" b="6230"/>
          <a:stretch/>
        </p:blipFill>
        <p:spPr bwMode="auto">
          <a:xfrm>
            <a:off x="0" y="1828800"/>
            <a:ext cx="9296400" cy="367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31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www.scratchapixel.com/images/upload/shading-intro/shad-face-normals.png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9"/>
          <a:stretch/>
        </p:blipFill>
        <p:spPr bwMode="auto">
          <a:xfrm>
            <a:off x="990600" y="2209800"/>
            <a:ext cx="76581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53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www.scratchapixel.com/images/upload/shading-intro/shad-face-normals2.png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2"/>
          <a:stretch/>
        </p:blipFill>
        <p:spPr bwMode="auto">
          <a:xfrm>
            <a:off x="914400" y="2514600"/>
            <a:ext cx="76581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 Notation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87" y="3644900"/>
            <a:ext cx="2503673" cy="1866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8" y="1825140"/>
            <a:ext cx="1986216" cy="111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9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 Projections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4746990" cy="3637787"/>
          </a:xfrm>
          <a:prstGeom prst="rect">
            <a:avLst/>
          </a:prstGeom>
        </p:spPr>
      </p:pic>
      <p:pic>
        <p:nvPicPr>
          <p:cNvPr id="1026" name="Picture 2 2" descr="Image result for scalar proje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2438400"/>
            <a:ext cx="3152825" cy="252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8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Projections</a:t>
            </a:r>
            <a:endParaRPr lang="en-US" dirty="0"/>
          </a:p>
        </p:txBody>
      </p:sp>
      <p:pic>
        <p:nvPicPr>
          <p:cNvPr id="1026" name="Picture 2 2" descr="Image result for scalar proj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2438400"/>
            <a:ext cx="3152825" cy="252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55" y="1885936"/>
            <a:ext cx="4523745" cy="362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 Notation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30" y="4390688"/>
            <a:ext cx="4890842" cy="6390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200"/>
            <a:ext cx="6724700" cy="14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 of Dot &amp; </a:t>
            </a:r>
            <a:r>
              <a:rPr lang="en-US" dirty="0" smtClean="0"/>
              <a:t>Cross </a:t>
            </a:r>
            <a:r>
              <a:rPr lang="en-US" dirty="0" smtClean="0"/>
              <a:t>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8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3" y="2809666"/>
            <a:ext cx="4557881" cy="74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Rotational Motion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2" y="2209800"/>
            <a:ext cx="4163593" cy="226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3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Force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46" y="5171676"/>
            <a:ext cx="4924095" cy="840976"/>
          </a:xfrm>
          <a:prstGeom prst="rect">
            <a:avLst/>
          </a:prstGeom>
        </p:spPr>
      </p:pic>
      <p:sp>
        <p:nvSpPr>
          <p:cNvPr id="3" name="AutoShape 2" descr="Image result for magnetic 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magnetic force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magnetic force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Image result for magnetic fo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93" y="1600204"/>
            <a:ext cx="4097993" cy="308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5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386.9517"/>
  <p:tag name="ORIGINALWIDTH" val="518.9351"/>
  <p:tag name="LATEXADDIN" val="\documentclass{article}&#10;\usepackage{amsmath}&#10;\pagestyle{empty}&#10;\begin{document}&#10;%\[&#10;%\hat{\imath}, \hat{\jmath}, \hat{k}&#10;%\]&#10;\[&#10;\hat{u} = \frac{\vec{u}}{|\vec{u}|}&#10;\]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194.2258"/>
  <p:tag name="ORIGINALWIDTH" val="344.9568"/>
  <p:tag name="LATEXADDIN" val="\documentclass{article}&#10;\usepackage{amsmath}&#10;\pagestyle{empty}&#10;\begin{document}&#10;&#10;\[&#10;\hat{\imath}, \hat{\jmath}, \hat{k}&#10;\]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1160.855"/>
  <p:tag name="ORIGINALWIDTH" val="1514.811"/>
  <p:tag name="LATEXADDIN" val="\documentclass{article}&#10;\usepackage{amsmath}&#10;\pagestyle{empty}&#10;\begin{document}&#10;&#10;\begin{align*}&#10;|\text{proj}_\mathbf{B} \mathbf{A}| &amp;= |\mathbf{A}| cos(\theta) \\&#10;&amp;= \frac{ \mathbf{A} \cdot \mathbf{B}}{ |\mathbf{B}|} \\ \\&#10;|\text{proj}_\mathbf{B} \mathbf{A}| &amp;= \mathbf{A} \cdot \mathbf{\hat{B}}&#10;\end{align*}&#10;&#10;\end{document}"/>
  <p:tag name="IGUANATEXSIZE" val="20"/>
  <p:tag name="IGUANATEXCURSOR" val="2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1392.576"/>
  <p:tag name="ORIGINALWIDTH" val="1736.783"/>
  <p:tag name="LATEXADDIN" val="\documentclass{article}&#10;\usepackage{amsmath}&#10;\pagestyle{empty}&#10;\begin{document}&#10;&#10;\begin{align*}&#10;\text{proj}_\mathbf{B} \mathbf{A} &amp;= \left( \frac{\mathbf{A} \cdot \mathbf{B}} {|\mathbf{B}|} \right) \frac{\mathbf{B}} {|\mathbf{B}|} \\&#10;&amp;= \left( \frac{\mathbf{A} \cdot \mathbf{B}} {|\mathbf{B}|^{2}} \right) \mathbf{B} \\ \\&#10;\text{proj}_\mathbf{B} \mathbf{A} &amp;= (\mathbf{A} \cdot &#10;\mathbf{\hat{B}}) \mathbf{\hat{B}}&#10;\end{align*}&#10;&#10;\end{document}"/>
  <p:tag name="IGUANATEXSIZE" val="20"/>
  <p:tag name="IGUANATEXCURSOR" val="3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200.9749"/>
  <p:tag name="ORIGINALWIDTH" val="1538.058"/>
  <p:tag name="LATEXADDIN" val="\documentclass{article}&#10;\usepackage{amsmath}&#10;\pagestyle{empty}&#10;\begin{document}&#10;&#10;\[&#10;(\mathbf{a} \times \mathbf{b}) \cdot \hat{k} = (\mathbf{a} \times \mathbf{b})_3&#10;\]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475.4406"/>
  <p:tag name="ORIGINALWIDTH" val="2181.477"/>
  <p:tag name="LATEXADDIN" val="\documentclass{article}&#10;\usepackage{amsmath}&#10;\pagestyle{empty}&#10;\begin{document}&#10;&#10;\[&#10;\mathbf{a} = \left&lt; a_1, a_2, a_3 \right&gt;&#10;\]&#10;\[&#10;\mathbf{a} \cdot \hat{\imath} = a_1 \text{, }&#10;\mathbf{a} \cdot \hat{\jmath} = a_2 \text{, }&#10;\mathbf{a} \cdot \hat{k} = a_3 &#10;\]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119.2351"/>
  <p:tag name="ORIGINALWIDTH" val="731.9085"/>
  <p:tag name="LATEXADDIN" val="\documentclass{article}&#10;\usepackage{amsmath}&#10;\pagestyle{empty}&#10;\begin{document}&#10;&#10;\[&#10;W = \mathbf{F} \cdot \mathbf{d}&#10;\]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393.7008"/>
  <p:tag name="ORIGINALWIDTH" val="724.4094"/>
  <p:tag name="LATEXADDIN" val="\documentclass{article}&#10;\usepackage{amsmath}&#10;\pagestyle{empty}&#10;\begin{document}&#10;&#10;\begin{align*}&#10;\mathbf{\tau} &amp;= \mathbf{r} \times \mathbf{F} \\&#10;\mathbf{L} &amp;= \mathbf{r} \times \mathbf{p}&#10;\end{align*}&#10;&#10;\end{document}"/>
  <p:tag name="IGUANATEXSIZE" val="2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165.7293"/>
  <p:tag name="ORIGINALWIDTH" val="970.3787"/>
  <p:tag name="LATEXADDIN" val="\documentclass{article}&#10;\usepackage{amsmath}&#10;\pagestyle{empty}&#10;\begin{document}&#10;&#10;\[&#10;\mathbf{F} = q(\mathbf{v} \times \mathbf{B}) &#10;\]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th education presentation with Pi  (widescreen).potx" id="{DF132673-7A8C-4FB7-A35E-0123B6C0D98B}" vid="{CCAAB50D-2EF2-4925-80C2-C83131AE5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tf02787947</Template>
  <TotalTime>1441</TotalTime>
  <Words>26</Words>
  <Application>Microsoft Office PowerPoint</Application>
  <PresentationFormat>On-screen Show (4:3)</PresentationFormat>
  <Paragraphs>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Math 16x9</vt:lpstr>
      <vt:lpstr>Notation</vt:lpstr>
      <vt:lpstr>Hat Notation</vt:lpstr>
      <vt:lpstr>Scalar Projections</vt:lpstr>
      <vt:lpstr>Vector Projections</vt:lpstr>
      <vt:lpstr>Subscript Notation</vt:lpstr>
      <vt:lpstr>Applications of Dot &amp; Cross Products</vt:lpstr>
      <vt:lpstr>Work</vt:lpstr>
      <vt:lpstr>Rotational Motion</vt:lpstr>
      <vt:lpstr>Magnetic Force</vt:lpstr>
      <vt:lpstr>Wien Filter </vt:lpstr>
      <vt:lpstr>Computer Graphics &amp; Shading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</dc:title>
  <dc:creator>Richard</dc:creator>
  <cp:lastModifiedBy>Richard</cp:lastModifiedBy>
  <cp:revision>55</cp:revision>
  <dcterms:created xsi:type="dcterms:W3CDTF">2017-09-07T01:50:37Z</dcterms:created>
  <dcterms:modified xsi:type="dcterms:W3CDTF">2017-09-14T03:50:00Z</dcterms:modified>
</cp:coreProperties>
</file>