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1"/>
            <a:ext cx="7772400" cy="4571999"/>
          </a:xfrm>
        </p:spPr>
        <p:txBody>
          <a:bodyPr/>
          <a:lstStyle/>
          <a:p>
            <a:r>
              <a:rPr lang="en-US" sz="7200" dirty="0" smtClean="0"/>
              <a:t>Double Integrals</a:t>
            </a:r>
            <a:br>
              <a:rPr lang="en-US" sz="7200" dirty="0" smtClean="0"/>
            </a:br>
            <a:r>
              <a:rPr lang="en-US" sz="4400" dirty="0" smtClean="0"/>
              <a:t>(Polar)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9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Integral</a:t>
            </a:r>
            <a:endParaRPr lang="en-US" dirty="0"/>
          </a:p>
        </p:txBody>
      </p:sp>
      <p:pic>
        <p:nvPicPr>
          <p:cNvPr id="3078" name="Picture 6 1" descr="Probability density function for the normal distributi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9" y="1676400"/>
            <a:ext cx="500932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09800"/>
            <a:ext cx="3125714" cy="57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43" y="3352800"/>
            <a:ext cx="1782857" cy="9771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4" y="5126356"/>
            <a:ext cx="7320451" cy="14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/>
          <a:lstStyle/>
          <a:p>
            <a:r>
              <a:rPr lang="en-US" dirty="0" smtClean="0"/>
              <a:t>Shell Theorem (Outside)</a:t>
            </a:r>
            <a:endParaRPr lang="en-US" dirty="0"/>
          </a:p>
        </p:txBody>
      </p:sp>
      <p:pic>
        <p:nvPicPr>
          <p:cNvPr id="1026" name="Picture 2" descr="Shell-diag-1-ani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2415381"/>
            <a:ext cx="6200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/>
          <a:lstStyle/>
          <a:p>
            <a:r>
              <a:rPr lang="en-US" dirty="0" smtClean="0"/>
              <a:t>Shell Theorem (Inside)</a:t>
            </a:r>
            <a:endParaRPr lang="en-US" dirty="0"/>
          </a:p>
        </p:txBody>
      </p:sp>
      <p:pic>
        <p:nvPicPr>
          <p:cNvPr id="2050" name="Picture 2" descr="Shell-diag-2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9638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1" y="4933610"/>
            <a:ext cx="2533650" cy="129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" y="1910969"/>
            <a:ext cx="4090649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64198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64" y="1175424"/>
            <a:ext cx="5999136" cy="12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82"/>
            <a:ext cx="8001000" cy="762318"/>
          </a:xfrm>
        </p:spPr>
        <p:txBody>
          <a:bodyPr/>
          <a:lstStyle/>
          <a:p>
            <a:r>
              <a:rPr lang="en-US" dirty="0" smtClean="0"/>
              <a:t>A Classic Physics Problem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9537"/>
            <a:ext cx="2352916" cy="283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11158" cy="197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3" y="3313645"/>
            <a:ext cx="379214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98" y="5145256"/>
            <a:ext cx="2488603" cy="140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1" y="2354565"/>
            <a:ext cx="3267075" cy="9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53" y="3313645"/>
            <a:ext cx="2081061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319336" cy="82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56" y="5130521"/>
            <a:ext cx="3200400" cy="141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13" y="1090071"/>
            <a:ext cx="3211688" cy="8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89" y="2215871"/>
            <a:ext cx="6207328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77.9528"/>
  <p:tag name="ORIGINALWIDTH" val="2050.994"/>
  <p:tag name="LATEXADDIN" val="\documentclass{article}&#10;\usepackage{amsmath}&#10;\usepackage{setspace}&#10;\usepackage{color}&#10;\pagestyle{empty}&#10;\begin{document}&#10;&#10;\[&#10;f(x|\mu, \sigma^2) = \frac{1}{\sqrt{2\pi\sigma^2}}e^{-\frac{(x-\mu)^2}{2\sigma^2}}&#10;\]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641.1699"/>
  <p:tag name="ORIGINALWIDTH" val="1169.854"/>
  <p:tag name="LATEXADDIN" val="\documentclass{article}&#10;\usepackage{amsmath}&#10;\usepackage{setspace}&#10;\usepackage{color}&#10;\pagestyle{empty}&#10;\begin{document}&#10;&#10;\begin{align*}&#10;I &amp;= \int_{-\infty}^{\infty} e^{-x^2}dx \\&#10;&amp;= \sqrt{\pi}&#10;\end{align*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140.4068"/>
  <p:tag name="ORIGINALWIDTH" val="720.3619"/>
  <p:tag name="LATEXADDIN" val="\documentclass{article}&#10;\usepackage{amsmath}&#10;\usepackage{setspace}&#10;\usepackage{color}&#10;\pagestyle{empty}&#10;\begin{document}&#10;&#10;\begin{spacing}{3}&#10;\begin{align*}&#10;I^2 &amp;= \left( \int_{-\infty}^{\infty} e^{-x^2}dx \right)^2 = \int_{-\infty}^{\infty} e^{-x^2}dx \int_{-\infty}^{\infty} e^{-y^2}dy = \int_{-\infty}^{\infty}\int_{-\infty}^{\infty} e^{-(x^2+y^2)}dxdy \\&#10;&amp;= \int_{0}^{2\pi}\int_{0}^{\infty} r e^{-r^2} drd\theta = \pi&#10;\end{align*}&#10;\end{spacing}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71</TotalTime>
  <Words>18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Double Integrals (Polar)</vt:lpstr>
      <vt:lpstr>Gaussian Integral</vt:lpstr>
      <vt:lpstr>Shell Theorem (Outside)</vt:lpstr>
      <vt:lpstr>Shell Theorem (Inside)</vt:lpstr>
      <vt:lpstr>A Classic Physics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Integrals (Polar)</dc:title>
  <dc:creator>Richard Qiu</dc:creator>
  <cp:lastModifiedBy>Richard</cp:lastModifiedBy>
  <cp:revision>10</cp:revision>
  <dcterms:created xsi:type="dcterms:W3CDTF">2006-08-16T00:00:00Z</dcterms:created>
  <dcterms:modified xsi:type="dcterms:W3CDTF">2018-02-23T05:53:53Z</dcterms:modified>
</cp:coreProperties>
</file>