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3" r:id="rId5"/>
    <p:sldId id="256" r:id="rId6"/>
    <p:sldId id="257" r:id="rId7"/>
    <p:sldId id="267" r:id="rId8"/>
    <p:sldId id="268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D801-D9FD-4094-84F1-CA7D795E95F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000238-95C3-423C-88B5-12DC2A278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D801-D9FD-4094-84F1-CA7D795E95F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0238-95C3-423C-88B5-12DC2A278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D801-D9FD-4094-84F1-CA7D795E95F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0238-95C3-423C-88B5-12DC2A278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D801-D9FD-4094-84F1-CA7D795E95F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0238-95C3-423C-88B5-12DC2A278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D801-D9FD-4094-84F1-CA7D795E95F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00238-95C3-423C-88B5-12DC2A2788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D801-D9FD-4094-84F1-CA7D795E95F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0238-95C3-423C-88B5-12DC2A278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D801-D9FD-4094-84F1-CA7D795E95F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0238-95C3-423C-88B5-12DC2A278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D801-D9FD-4094-84F1-CA7D795E95F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0238-95C3-423C-88B5-12DC2A278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D801-D9FD-4094-84F1-CA7D795E95F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0238-95C3-423C-88B5-12DC2A278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D801-D9FD-4094-84F1-CA7D795E95F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0238-95C3-423C-88B5-12DC2A2788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D801-D9FD-4094-84F1-CA7D795E95F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000238-95C3-423C-88B5-12DC2A2788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03BD801-D9FD-4094-84F1-CA7D795E95F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7000238-95C3-423C-88B5-12DC2A2788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.xml"/><Relationship Id="rId7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Triple Integrals (Spherical &amp; Cylindrical) Q&amp;A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078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Vorticity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48" y="5170902"/>
            <a:ext cx="3737337" cy="597258"/>
          </a:xfrm>
          <a:prstGeom prst="rect">
            <a:avLst/>
          </a:prstGeom>
        </p:spPr>
      </p:pic>
      <p:pic>
        <p:nvPicPr>
          <p:cNvPr id="6148" name="Picture 4" descr="https://upload.wikimedia.org/wikipedia/commons/b/b6/Vortex_ring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85" y="2323018"/>
            <a:ext cx="4795496" cy="359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upload.wikimedia.org/wikipedia/commons/3/35/Vortex_ring_of_microburs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" y="2257625"/>
            <a:ext cx="4218323" cy="198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6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220465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Does the solute diffusion have more applications?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26" y="5517600"/>
            <a:ext cx="3572476" cy="537214"/>
          </a:xfrm>
          <a:prstGeom prst="rect">
            <a:avLst/>
          </a:prstGeom>
        </p:spPr>
      </p:pic>
      <p:pic>
        <p:nvPicPr>
          <p:cNvPr id="1026" name="Picture 2" descr="https://upload.wikimedia.org/wikipedia/commons/4/4d/DiffusionMicroMacro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090493"/>
            <a:ext cx="3429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133"/>
            <a:ext cx="8093676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cylindrical coordinates be used to describe the flow of electrons in wires?</a:t>
            </a:r>
            <a:endParaRPr lang="en-US" sz="2800" dirty="0"/>
          </a:p>
        </p:txBody>
      </p:sp>
      <p:pic>
        <p:nvPicPr>
          <p:cNvPr id="2050" name="Picture 2" descr="Image result for magnetic field wi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7" y="2254057"/>
            <a:ext cx="635000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22" y="-32958"/>
            <a:ext cx="3678194" cy="56758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the main reason one would use spherical coordinates in relation to space launches?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451" y="1149908"/>
            <a:ext cx="3903553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5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Line Integrals over scalar </a:t>
            </a:r>
            <a:r>
              <a:rPr lang="en-US" sz="6000" dirty="0" smtClean="0"/>
              <a:t>fields, Curl, </a:t>
            </a:r>
            <a:r>
              <a:rPr lang="en-US" sz="6000" smtClean="0"/>
              <a:t>&amp; Divergence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669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4/42/Line_integral_of_scalar_field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16" y="1367481"/>
            <a:ext cx="5586828" cy="419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47" y="3427044"/>
            <a:ext cx="2158188" cy="12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002" y="2120550"/>
            <a:ext cx="3453638" cy="500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Gauss’s Law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22" y="2788356"/>
            <a:ext cx="2907900" cy="123571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9001" y="4527108"/>
            <a:ext cx="4024168" cy="7916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Gauss’s Law for Magnetism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2" y="5511112"/>
            <a:ext cx="2545861" cy="44615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50335" y="1911189"/>
            <a:ext cx="3974123" cy="7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Ampere’s Law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72" y="3222065"/>
            <a:ext cx="3333050" cy="5244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18" y="5232671"/>
            <a:ext cx="3056555" cy="100303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489518" y="4282831"/>
            <a:ext cx="4138457" cy="81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Faraday’s Law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89626" y="304807"/>
            <a:ext cx="8373020" cy="108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Maxwell’s Equations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41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326923" cy="1386914"/>
          </a:xfrm>
        </p:spPr>
        <p:txBody>
          <a:bodyPr/>
          <a:lstStyle/>
          <a:p>
            <a:r>
              <a:rPr lang="en-US" dirty="0" smtClean="0"/>
              <a:t>Gauss’s Law for Gravity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92" y="3290278"/>
            <a:ext cx="5997415" cy="83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19.985"/>
  <p:tag name="ORIGINALWIDTH" val="797.9002"/>
  <p:tag name="LATEXADDIN" val="\documentclass{article}&#10;\usepackage{amsmath}&#10;\usepackage{setspace}&#10;\usepackage{color}&#10;\pagestyle{empty}&#10;\begin{document}&#10;&#10;\[&#10;\mathbf{J} = -D \nabla c&#10;\]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79.4526"/>
  <p:tag name="ORIGINALWIDTH" val="667.4166"/>
  <p:tag name="LATEXADDIN" val="\documentclass{article}&#10;\usepackage{amsmath}&#10;\usepackage{setspace}&#10;\usepackage{color}&#10;\pagestyle{empty}&#10;\begin{document}&#10;&#10;\[&#10;S = \int_c ds&#10;\]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26.9591"/>
  <p:tag name="ORIGINALWIDTH" val="769.4038"/>
  <p:tag name="LATEXADDIN" val="\documentclass{article}&#10;\usepackage{amsmath}&#10;\usepackage{setspace}&#10;\usepackage{color}&#10;\pagestyle{empty}&#10;\begin{document}&#10;&#10;\[&#10;\nabla \cdot \mathbf{E} = \frac{\rho}{\varepsilon_0}&#10;\]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19.985"/>
  <p:tag name="ORIGINALWIDTH" val="684.6644"/>
  <p:tag name="LATEXADDIN" val="\documentclass{article}&#10;\usepackage{amsmath}&#10;\usepackage{setspace}&#10;\usepackage{color}&#10;\pagestyle{empty}&#10;\begin{document}&#10;&#10;\[&#10;\nabla \cdot \mathbf{B} = 0&#10;\]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49.9813"/>
  <p:tag name="ORIGINALWIDTH" val="953.1309"/>
  <p:tag name="LATEXADDIN" val="\documentclass{article}&#10;\usepackage{amsmath}&#10;\usepackage{setspace}&#10;\usepackage{color}&#10;\pagestyle{empty}&#10;\begin{document}&#10;&#10;\[&#10;\nabla \times \mathbf{B} = \mu_0 \mathbf{J}&#10;\]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48.7064"/>
  <p:tag name="ORIGINALWIDTH" val="1062.617"/>
  <p:tag name="LATEXADDIN" val="\documentclass{article}&#10;\usepackage{amsmath}&#10;\usepackage{setspace}&#10;\usepackage{color}&#10;\pagestyle{empty}&#10;\begin{document}&#10;&#10;\[&#10;\nabla \times \mathbf{E} = - \frac{\partial \mathbf{B}}{\partial t}&#10;\]&#10;&#10;\end{document}"/>
  <p:tag name="IGUANATEXSIZE" val="20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52.9809"/>
  <p:tag name="ORIGINALWIDTH" val="1097.113"/>
  <p:tag name="LATEXADDIN" val="\documentclass{article}&#10;\usepackage{amsmath}&#10;\usepackage{setspace}&#10;\usepackage{color}&#10;\pagestyle{empty}&#10;\begin{document}&#10;&#10;\[&#10;\nabla \cdot \mathbf{g} = -4 \pi G \rho&#10;\]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25.2343"/>
  <p:tag name="ORIGINALWIDTH" val="783.652"/>
  <p:tag name="LATEXADDIN" val="\documentclass{article}&#10;\usepackage{amsmath}&#10;\usepackage{setspace}&#10;\usepackage{color}&#10;\pagestyle{empty}&#10;\begin{document}&#10;&#10;\[&#10;\vec{w} = \nabla \times \vec{u}&#10;\]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643</TotalTime>
  <Words>74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Arial Black</vt:lpstr>
      <vt:lpstr>Essential</vt:lpstr>
      <vt:lpstr>Triple Integrals (Spherical &amp; Cylindrical) Q&amp;A</vt:lpstr>
      <vt:lpstr>Does the solute diffusion have more applications?</vt:lpstr>
      <vt:lpstr>Can cylindrical coordinates be used to describe the flow of electrons in wires?</vt:lpstr>
      <vt:lpstr>What is the main reason one would use spherical coordinates in relation to space launches?</vt:lpstr>
      <vt:lpstr>Line Integrals over scalar fields, Curl, &amp; Divergence</vt:lpstr>
      <vt:lpstr>PowerPoint Presentation</vt:lpstr>
      <vt:lpstr>Arclength</vt:lpstr>
      <vt:lpstr>Gauss’s Law</vt:lpstr>
      <vt:lpstr>Gauss’s Law for Gravity</vt:lpstr>
      <vt:lpstr>Vorticity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Qiu</dc:creator>
  <cp:lastModifiedBy>Richard Qiu</cp:lastModifiedBy>
  <cp:revision>15</cp:revision>
  <dcterms:created xsi:type="dcterms:W3CDTF">2018-04-18T14:36:12Z</dcterms:created>
  <dcterms:modified xsi:type="dcterms:W3CDTF">2018-04-25T13:44:09Z</dcterms:modified>
</cp:coreProperties>
</file>