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8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Triple Integrals</a:t>
            </a:r>
            <a:br>
              <a:rPr lang="en-US" sz="6000" dirty="0" smtClean="0"/>
            </a:br>
            <a:r>
              <a:rPr lang="en-US" sz="4400" dirty="0" smtClean="0"/>
              <a:t>(rectangular)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362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pic>
        <p:nvPicPr>
          <p:cNvPr id="1028" name="Picture 4 1" descr="https://upload.wikimedia.org/wikipedia/commons/b/b0/Volume_under_surfac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54929"/>
            <a:ext cx="2907798" cy="348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29" y="3505200"/>
            <a:ext cx="247287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from Density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2" y="2997200"/>
            <a:ext cx="7422948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3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72400" cy="1371600"/>
          </a:xfrm>
        </p:spPr>
        <p:txBody>
          <a:bodyPr/>
          <a:lstStyle/>
          <a:p>
            <a:r>
              <a:rPr lang="en-US" dirty="0" smtClean="0"/>
              <a:t>Charge From Density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130799"/>
            <a:ext cx="5596572" cy="1270001"/>
          </a:xfrm>
          <a:prstGeom prst="rect">
            <a:avLst/>
          </a:prstGeom>
        </p:spPr>
      </p:pic>
      <p:pic>
        <p:nvPicPr>
          <p:cNvPr id="2050" name="Picture 2" descr="https://upload.wikimedia.org/wikipedia/commons/thumb/f/f4/Universal_charge_distribution.svg/258px-Universal_charge_distribution.svg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4" y="1600200"/>
            <a:ext cx="2752725" cy="338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0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Mass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5334000"/>
            <a:ext cx="8010292" cy="964246"/>
          </a:xfrm>
          <a:prstGeom prst="rect">
            <a:avLst/>
          </a:prstGeom>
        </p:spPr>
      </p:pic>
      <p:pic>
        <p:nvPicPr>
          <p:cNvPr id="7172" name="Picture 4" descr="Image result for center of mass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81" y="1905000"/>
            <a:ext cx="2167132" cy="277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7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 of Inertia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11" y="5410201"/>
            <a:ext cx="5979889" cy="1219200"/>
          </a:xfrm>
          <a:prstGeom prst="rect">
            <a:avLst/>
          </a:prstGeom>
        </p:spPr>
      </p:pic>
      <p:pic>
        <p:nvPicPr>
          <p:cNvPr id="6146" name="Picture 2" descr="https://upload.wikimedia.org/wikipedia/commons/2/2e/Rolling_Racers_-_Moment_of_inertia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268936" cy="352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0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72400" cy="1371600"/>
          </a:xfrm>
        </p:spPr>
        <p:txBody>
          <a:bodyPr/>
          <a:lstStyle/>
          <a:p>
            <a:r>
              <a:rPr lang="en-US" dirty="0" smtClean="0"/>
              <a:t>Gravitational Potential</a:t>
            </a:r>
            <a:endParaRPr lang="en-US" dirty="0"/>
          </a:p>
        </p:txBody>
      </p:sp>
      <p:pic>
        <p:nvPicPr>
          <p:cNvPr id="3076" name="Picture 4 1" descr="https://upload.wikimedia.org/wikipedia/commons/d/d9/GravityPotentia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1"/>
            <a:ext cx="5425041" cy="314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229554"/>
            <a:ext cx="5105400" cy="12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5130798"/>
            <a:ext cx="6154417" cy="1270000"/>
          </a:xfrm>
          <a:prstGeom prst="rect">
            <a:avLst/>
          </a:prstGeom>
        </p:spPr>
      </p:pic>
      <p:sp>
        <p:nvSpPr>
          <p:cNvPr id="8" name="AutoShape 4" descr="Image result for electric fie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Image result for electric fiel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Image result for electric fiel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8" name="Picture 12 2" descr="Image result for electric field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419600" cy="33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9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/>
          <a:lstStyle/>
          <a:p>
            <a:r>
              <a:rPr lang="en-US" dirty="0" smtClean="0"/>
              <a:t>Higher Order Integrals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130799"/>
            <a:ext cx="6736582" cy="1259236"/>
          </a:xfrm>
          <a:prstGeom prst="rect">
            <a:avLst/>
          </a:prstGeom>
        </p:spPr>
      </p:pic>
      <p:pic>
        <p:nvPicPr>
          <p:cNvPr id="5122" name="Picture 2" descr="https://upload.wikimedia.org/wikipedia/commons/thumb/7/79/Alpha_Decay.svg/250px-Alpha_Decay.svg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4228865" cy="28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6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77.9528"/>
  <p:tag name="ORIGINALWIDTH" val="1022.122"/>
  <p:tag name="LATEXADDIN" val="\documentclass{article}&#10;\usepackage{amsmath}&#10;\usepackage{setspace}&#10;\usepackage{color}&#10;\pagestyle{empty}&#10;\begin{document}&#10;&#10;\[&#10;V = \iiint_D dV&#10;\]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77.9528"/>
  <p:tag name="ORIGINALWIDTH" val="1699.288"/>
  <p:tag name="LATEXADDIN" val="\documentclass{article}&#10;\usepackage{amsmath}&#10;\usepackage{setspace}&#10;\usepackage{color}&#10;\pagestyle{empty}&#10;\begin{document}&#10;&#10;\[&#10;M = \iiint_D \rho(x,y,z) dV&#10;\]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77.9528"/>
  <p:tag name="ORIGINALWIDTH" val="1665.542"/>
  <p:tag name="LATEXADDIN" val="\documentclass{article}&#10;\usepackage{amsmath}&#10;\usepackage{setspace}&#10;\usepackage{color}&#10;\pagestyle{empty}&#10;\begin{document}&#10;&#10;\[&#10;Q = \iiint_D \sigma(x,y,z) dV&#10;\]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431.946"/>
  <p:tag name="ORIGINALWIDTH" val="3588.302"/>
  <p:tag name="LATEXADDIN" val="\documentclass{article}&#10;\usepackage{amsmath}&#10;\usepackage{setspace}&#10;\usepackage{color}&#10;\pagestyle{empty}&#10;\begin{document}&#10;&#10;\[&#10;(\bar{x},\bar{y},\bar{z}) = \left( \frac{\iiint_D \rho x dV}{\iiint_D \rho dV}, \frac{\iiint_D \rho y dV}{\iiint_D \rho dV}, \frac{\iiint_D \rho z dV}{\iiint_D \rho dV}\right)&#10;\]&#10;&#10;\end{document}"/>
  <p:tag name="IGUANATEXSIZE" val="20"/>
  <p:tag name="IGUANATEXCURSOR" val="2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77.9528"/>
  <p:tag name="ORIGINALWIDTH" val="1853.768"/>
  <p:tag name="LATEXADDIN" val="\documentclass{article}&#10;\usepackage{amsmath}&#10;\usepackage{setspace}&#10;\usepackage{color}&#10;\pagestyle{empty}&#10;\begin{document}&#10;&#10;\[&#10;I = \iiint_D \rho(x,y,z) | \vec{r} |^2 dV&#10;\]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83.952"/>
  <p:tag name="ORIGINALWIDTH" val="1508.811"/>
  <p:tag name="LATEXADDIN" val="\documentclass{article}&#10;\usepackage{amsmath}&#10;\usepackage{setspace}&#10;\usepackage{color}&#10;\pagestyle{empty}&#10;\begin{document}&#10;&#10;\[&#10;V(\mathbf{x}) = \iiint_D \frac{G \rho}{|\mathbf{r}|} dV&#10;\]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84.7019"/>
  <p:tag name="ORIGINALWIDTH" val="1864.267"/>
  <p:tag name="LATEXADDIN" val="\documentclass{article}&#10;\usepackage{amsmath}&#10;\usepackage{setspace}&#10;\usepackage{color}&#10;\pagestyle{empty}&#10;\begin{document}&#10;&#10;\[&#10;\vec{E}(\mathbf{x}) = \iiint_D \frac{ \rho \hat{\mathbf{r}}}{ 4 \pi \epsilon_0|\mathbf{r}|^2} dV&#10;\]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426.6967"/>
  <p:tag name="ORIGINALWIDTH" val="2282.715"/>
  <p:tag name="LATEXADDIN" val="\documentclass{article}&#10;\usepackage{amsmath}&#10;\usepackage{setspace}&#10;\usepackage{color}&#10;\pagestyle{empty}&#10;\begin{document}&#10;&#10;\[&#10;N = \iiint_D \int_{t_0}^{t_1} f(x,y,z,t) dt dV&#10;\]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1265</TotalTime>
  <Words>22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Triple Integrals (rectangular)</vt:lpstr>
      <vt:lpstr>Volume</vt:lpstr>
      <vt:lpstr>Mass from Density</vt:lpstr>
      <vt:lpstr>Charge From Density</vt:lpstr>
      <vt:lpstr>Center of Mass</vt:lpstr>
      <vt:lpstr>Moment of Inertia</vt:lpstr>
      <vt:lpstr>Gravitational Potential</vt:lpstr>
      <vt:lpstr>Electric Field</vt:lpstr>
      <vt:lpstr>Higher Order Integrals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Triple Integrals (rectangular)</dc:title>
  <dc:creator>Richard Qiu</dc:creator>
  <cp:lastModifiedBy>Richard</cp:lastModifiedBy>
  <cp:revision>14</cp:revision>
  <dcterms:created xsi:type="dcterms:W3CDTF">2006-08-16T00:00:00Z</dcterms:created>
  <dcterms:modified xsi:type="dcterms:W3CDTF">2018-03-07T07:36:07Z</dcterms:modified>
</cp:coreProperties>
</file>