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82B0A-09B4-466A-8F84-77D0716B4E94}" v="7" dt="2020-04-12T13:25:37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 R" userId="07f7eadc-0a25-47dd-8445-219da704089c" providerId="ADAL" clId="{45382B0A-09B4-466A-8F84-77D0716B4E94}"/>
    <pc:docChg chg="undo addSld modSld">
      <pc:chgData name="Ramana R" userId="07f7eadc-0a25-47dd-8445-219da704089c" providerId="ADAL" clId="{45382B0A-09B4-466A-8F84-77D0716B4E94}" dt="2020-04-12T13:26:52.096" v="13" actId="14100"/>
      <pc:docMkLst>
        <pc:docMk/>
      </pc:docMkLst>
      <pc:sldChg chg="addSp delSp modSp add setBg">
        <pc:chgData name="Ramana R" userId="07f7eadc-0a25-47dd-8445-219da704089c" providerId="ADAL" clId="{45382B0A-09B4-466A-8F84-77D0716B4E94}" dt="2020-04-12T13:26:52.096" v="13" actId="14100"/>
        <pc:sldMkLst>
          <pc:docMk/>
          <pc:sldMk cId="2635927636" sldId="261"/>
        </pc:sldMkLst>
        <pc:spChg chg="add del">
          <ac:chgData name="Ramana R" userId="07f7eadc-0a25-47dd-8445-219da704089c" providerId="ADAL" clId="{45382B0A-09B4-466A-8F84-77D0716B4E94}" dt="2020-04-12T13:23:59.022" v="5"/>
          <ac:spMkLst>
            <pc:docMk/>
            <pc:sldMk cId="2635927636" sldId="261"/>
            <ac:spMk id="52" creationId="{7B7A0D88-B8E7-44BE-86B0-61CE26881DB4}"/>
          </ac:spMkLst>
        </pc:spChg>
        <pc:spChg chg="add del">
          <ac:chgData name="Ramana R" userId="07f7eadc-0a25-47dd-8445-219da704089c" providerId="ADAL" clId="{45382B0A-09B4-466A-8F84-77D0716B4E94}" dt="2020-04-12T13:23:59.022" v="5"/>
          <ac:spMkLst>
            <pc:docMk/>
            <pc:sldMk cId="2635927636" sldId="261"/>
            <ac:spMk id="53" creationId="{47F5A56B-5B0B-4070-95BF-6D6998A972D0}"/>
          </ac:spMkLst>
        </pc:spChg>
        <pc:spChg chg="add del">
          <ac:chgData name="Ramana R" userId="07f7eadc-0a25-47dd-8445-219da704089c" providerId="ADAL" clId="{45382B0A-09B4-466A-8F84-77D0716B4E94}" dt="2020-04-12T13:23:59.022" v="5"/>
          <ac:spMkLst>
            <pc:docMk/>
            <pc:sldMk cId="2635927636" sldId="261"/>
            <ac:spMk id="54" creationId="{5551A8E5-98B7-4953-B725-40F0EF308C73}"/>
          </ac:spMkLst>
        </pc:spChg>
        <pc:spChg chg="add del">
          <ac:chgData name="Ramana R" userId="07f7eadc-0a25-47dd-8445-219da704089c" providerId="ADAL" clId="{45382B0A-09B4-466A-8F84-77D0716B4E94}" dt="2020-04-12T13:23:59.022" v="5"/>
          <ac:spMkLst>
            <pc:docMk/>
            <pc:sldMk cId="2635927636" sldId="261"/>
            <ac:spMk id="55" creationId="{E689AB39-719E-47F3-ACD6-9E7DE7DF21D8}"/>
          </ac:spMkLst>
        </pc:spChg>
        <pc:spChg chg="add del">
          <ac:chgData name="Ramana R" userId="07f7eadc-0a25-47dd-8445-219da704089c" providerId="ADAL" clId="{45382B0A-09B4-466A-8F84-77D0716B4E94}" dt="2020-04-12T13:23:59.022" v="5"/>
          <ac:spMkLst>
            <pc:docMk/>
            <pc:sldMk cId="2635927636" sldId="261"/>
            <ac:spMk id="56" creationId="{A0319B95-982F-4862-A2EC-46B3BB26B252}"/>
          </ac:spMkLst>
        </pc:spChg>
        <pc:graphicFrameChg chg="add del">
          <ac:chgData name="Ramana R" userId="07f7eadc-0a25-47dd-8445-219da704089c" providerId="ADAL" clId="{45382B0A-09B4-466A-8F84-77D0716B4E94}" dt="2020-04-12T13:23:59.022" v="5"/>
          <ac:graphicFrameMkLst>
            <pc:docMk/>
            <pc:sldMk cId="2635927636" sldId="261"/>
            <ac:graphicFrameMk id="7" creationId="{27C31CDC-F87A-4094-8082-50EFEA77138F}"/>
          </ac:graphicFrameMkLst>
        </pc:graphicFrameChg>
        <pc:picChg chg="add mod">
          <ac:chgData name="Ramana R" userId="07f7eadc-0a25-47dd-8445-219da704089c" providerId="ADAL" clId="{45382B0A-09B4-466A-8F84-77D0716B4E94}" dt="2020-04-12T13:25:50.718" v="10" actId="14100"/>
          <ac:picMkLst>
            <pc:docMk/>
            <pc:sldMk cId="2635927636" sldId="261"/>
            <ac:picMk id="31" creationId="{3007DE8A-D1E3-48A2-A68D-C23E58C2D95C}"/>
          </ac:picMkLst>
        </pc:picChg>
        <pc:cxnChg chg="mod">
          <ac:chgData name="Ramana R" userId="07f7eadc-0a25-47dd-8445-219da704089c" providerId="ADAL" clId="{45382B0A-09B4-466A-8F84-77D0716B4E94}" dt="2020-04-12T13:26:52.096" v="13" actId="14100"/>
          <ac:cxnSpMkLst>
            <pc:docMk/>
            <pc:sldMk cId="2635927636" sldId="261"/>
            <ac:cxnSpMk id="204" creationId="{CF9FE627-3102-4D4C-9039-B130E8FF6A7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86D1-1018-4D8E-A3E9-45D7E3CC431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B14CA-C0F7-4D80-B124-431D25F9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14CA-C0F7-4D80-B124-431D25F9D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14CA-C0F7-4D80-B124-431D25F9D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14CA-C0F7-4D80-B124-431D25F9D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6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2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8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9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3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2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2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0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5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9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CD63-E580-416A-96D8-E440D0E985CF}" type="datetimeFigureOut">
              <a:rPr lang="en-SG" smtClean="0"/>
              <a:t>12/4/2020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B048E94-1278-474A-BE57-64FF30D9DF06}"/>
              </a:ext>
            </a:extLst>
          </p:cNvPr>
          <p:cNvSpPr/>
          <p:nvPr/>
        </p:nvSpPr>
        <p:spPr>
          <a:xfrm>
            <a:off x="3995937" y="2058867"/>
            <a:ext cx="879126" cy="556191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Arduino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A036F2-6E1C-42A8-9459-069D5DBBFBBC}"/>
              </a:ext>
            </a:extLst>
          </p:cNvPr>
          <p:cNvCxnSpPr>
            <a:cxnSpLocks/>
          </p:cNvCxnSpPr>
          <p:nvPr/>
        </p:nvCxnSpPr>
        <p:spPr>
          <a:xfrm>
            <a:off x="2988242" y="1955854"/>
            <a:ext cx="1137708" cy="632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9F83FE-A542-45B2-9E4F-A258F8ABF27A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864753" y="3021439"/>
            <a:ext cx="2261197" cy="48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ADBD12BC-9D8C-402C-B47F-03F1453E6B23}"/>
              </a:ext>
            </a:extLst>
          </p:cNvPr>
          <p:cNvSpPr/>
          <p:nvPr/>
        </p:nvSpPr>
        <p:spPr>
          <a:xfrm>
            <a:off x="752396" y="3046699"/>
            <a:ext cx="1228433" cy="667062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Wheel Encoder(left)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C919D-5F8A-4A70-96EC-C2D1800B493F}"/>
              </a:ext>
            </a:extLst>
          </p:cNvPr>
          <p:cNvCxnSpPr>
            <a:cxnSpLocks/>
          </p:cNvCxnSpPr>
          <p:nvPr/>
        </p:nvCxnSpPr>
        <p:spPr>
          <a:xfrm flipH="1" flipV="1">
            <a:off x="3034043" y="2085445"/>
            <a:ext cx="615578" cy="3535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CE450-2B47-4A51-A564-C9D7103FE4BE}"/>
              </a:ext>
            </a:extLst>
          </p:cNvPr>
          <p:cNvSpPr txBox="1"/>
          <p:nvPr/>
        </p:nvSpPr>
        <p:spPr>
          <a:xfrm>
            <a:off x="2616925" y="22195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PWM signal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2B222F7-31E5-4019-986F-57ED5C28B824}"/>
              </a:ext>
            </a:extLst>
          </p:cNvPr>
          <p:cNvSpPr/>
          <p:nvPr/>
        </p:nvSpPr>
        <p:spPr>
          <a:xfrm>
            <a:off x="6499262" y="2003802"/>
            <a:ext cx="1595873" cy="1425198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6E7A74-3F40-4935-81EC-E39C399E6BBC}"/>
              </a:ext>
            </a:extLst>
          </p:cNvPr>
          <p:cNvCxnSpPr>
            <a:cxnSpLocks/>
          </p:cNvCxnSpPr>
          <p:nvPr/>
        </p:nvCxnSpPr>
        <p:spPr>
          <a:xfrm>
            <a:off x="5322898" y="2326038"/>
            <a:ext cx="1006919" cy="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C08063-6A02-4ABD-8717-67A6FC67ED4E}"/>
              </a:ext>
            </a:extLst>
          </p:cNvPr>
          <p:cNvCxnSpPr>
            <a:cxnSpLocks/>
          </p:cNvCxnSpPr>
          <p:nvPr/>
        </p:nvCxnSpPr>
        <p:spPr>
          <a:xfrm flipH="1" flipV="1">
            <a:off x="5281111" y="2433534"/>
            <a:ext cx="1090492" cy="2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459ADE-EE8C-42F5-9704-2F968A391A94}"/>
              </a:ext>
            </a:extLst>
          </p:cNvPr>
          <p:cNvSpPr txBox="1"/>
          <p:nvPr/>
        </p:nvSpPr>
        <p:spPr>
          <a:xfrm>
            <a:off x="5284075" y="2014819"/>
            <a:ext cx="1007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Wheel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5A93-7BA9-4061-A616-263CF2250E6C}"/>
              </a:ext>
            </a:extLst>
          </p:cNvPr>
          <p:cNvSpPr txBox="1"/>
          <p:nvPr/>
        </p:nvSpPr>
        <p:spPr>
          <a:xfrm>
            <a:off x="5160034" y="2481181"/>
            <a:ext cx="1451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Instructions to control</a:t>
            </a:r>
          </a:p>
          <a:p>
            <a:r>
              <a:rPr lang="en-US" sz="1100" dirty="0"/>
              <a:t>motor speed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C4B3ECD-2205-41C1-87F4-D764FE6A4095}"/>
              </a:ext>
            </a:extLst>
          </p:cNvPr>
          <p:cNvSpPr/>
          <p:nvPr/>
        </p:nvSpPr>
        <p:spPr>
          <a:xfrm>
            <a:off x="6516216" y="4442647"/>
            <a:ext cx="1595873" cy="731936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D85BE3-B04C-426B-A653-1F84928156DC}"/>
              </a:ext>
            </a:extLst>
          </p:cNvPr>
          <p:cNvCxnSpPr>
            <a:cxnSpLocks/>
          </p:cNvCxnSpPr>
          <p:nvPr/>
        </p:nvCxnSpPr>
        <p:spPr>
          <a:xfrm>
            <a:off x="7793670" y="3429000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060160-2503-4727-99FE-045A4B8A0CA3}"/>
              </a:ext>
            </a:extLst>
          </p:cNvPr>
          <p:cNvCxnSpPr>
            <a:cxnSpLocks/>
          </p:cNvCxnSpPr>
          <p:nvPr/>
        </p:nvCxnSpPr>
        <p:spPr>
          <a:xfrm flipV="1">
            <a:off x="7986827" y="3429000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7FFEC0-34E9-41F8-A149-87012B7C7A04}"/>
              </a:ext>
            </a:extLst>
          </p:cNvPr>
          <p:cNvSpPr txBox="1"/>
          <p:nvPr/>
        </p:nvSpPr>
        <p:spPr>
          <a:xfrm>
            <a:off x="7967008" y="3477836"/>
            <a:ext cx="133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of mapped</a:t>
            </a:r>
          </a:p>
          <a:p>
            <a:r>
              <a:rPr lang="en-US" sz="1050" dirty="0"/>
              <a:t>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F4AEB-F97F-41A5-A685-418B31244682}"/>
              </a:ext>
            </a:extLst>
          </p:cNvPr>
          <p:cNvSpPr txBox="1"/>
          <p:nvPr/>
        </p:nvSpPr>
        <p:spPr>
          <a:xfrm>
            <a:off x="6735164" y="403285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Instruction regarding </a:t>
            </a:r>
          </a:p>
          <a:p>
            <a:r>
              <a:rPr lang="en-US" sz="900" dirty="0"/>
              <a:t>when to operate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448F0DC8-26D9-4C43-B39F-C68278841424}"/>
              </a:ext>
            </a:extLst>
          </p:cNvPr>
          <p:cNvSpPr/>
          <p:nvPr/>
        </p:nvSpPr>
        <p:spPr>
          <a:xfrm>
            <a:off x="6516216" y="148884"/>
            <a:ext cx="1595873" cy="731936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Computer Interface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D14665-2064-4235-963E-790F32DBFB4C}"/>
              </a:ext>
            </a:extLst>
          </p:cNvPr>
          <p:cNvCxnSpPr>
            <a:cxnSpLocks/>
          </p:cNvCxnSpPr>
          <p:nvPr/>
        </p:nvCxnSpPr>
        <p:spPr>
          <a:xfrm>
            <a:off x="7668344" y="1012760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AAD561-545C-416E-A904-3CF24018A526}"/>
              </a:ext>
            </a:extLst>
          </p:cNvPr>
          <p:cNvCxnSpPr/>
          <p:nvPr/>
        </p:nvCxnSpPr>
        <p:spPr>
          <a:xfrm flipV="1">
            <a:off x="7524328" y="944982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8B793E-D6FF-4A2F-8F23-326F75F307CA}"/>
              </a:ext>
            </a:extLst>
          </p:cNvPr>
          <p:cNvSpPr txBox="1"/>
          <p:nvPr/>
        </p:nvSpPr>
        <p:spPr>
          <a:xfrm>
            <a:off x="6759871" y="1053954"/>
            <a:ext cx="821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output</a:t>
            </a:r>
          </a:p>
          <a:p>
            <a:r>
              <a:rPr lang="en-US" sz="1000" dirty="0"/>
              <a:t> from SLAM </a:t>
            </a:r>
          </a:p>
          <a:p>
            <a:r>
              <a:rPr lang="en-US" sz="1000" dirty="0"/>
              <a:t>algorithm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EDF9B0-6E17-4DD4-A931-54A001AB2CD7}"/>
              </a:ext>
            </a:extLst>
          </p:cNvPr>
          <p:cNvSpPr txBox="1"/>
          <p:nvPr/>
        </p:nvSpPr>
        <p:spPr>
          <a:xfrm>
            <a:off x="7596336" y="129885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input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F116FD-15AC-4ECE-8E8B-8E829E5E3AA2}"/>
              </a:ext>
            </a:extLst>
          </p:cNvPr>
          <p:cNvCxnSpPr>
            <a:cxnSpLocks/>
          </p:cNvCxnSpPr>
          <p:nvPr/>
        </p:nvCxnSpPr>
        <p:spPr>
          <a:xfrm>
            <a:off x="6667801" y="880820"/>
            <a:ext cx="18611" cy="1122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8CE48-BB45-4085-9738-D3D5ADE64C00}"/>
              </a:ext>
            </a:extLst>
          </p:cNvPr>
          <p:cNvSpPr txBox="1"/>
          <p:nvPr/>
        </p:nvSpPr>
        <p:spPr>
          <a:xfrm>
            <a:off x="6270281" y="1052370"/>
            <a:ext cx="48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AEC4C0-E0B2-465A-92FF-CB5D76B71955}"/>
              </a:ext>
            </a:extLst>
          </p:cNvPr>
          <p:cNvCxnSpPr>
            <a:cxnSpLocks/>
          </p:cNvCxnSpPr>
          <p:nvPr/>
        </p:nvCxnSpPr>
        <p:spPr>
          <a:xfrm>
            <a:off x="5160034" y="2915634"/>
            <a:ext cx="1356181" cy="9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5B8D78-2C2C-45C7-A609-4BC16F0B4D98}"/>
              </a:ext>
            </a:extLst>
          </p:cNvPr>
          <p:cNvSpPr txBox="1"/>
          <p:nvPr/>
        </p:nvSpPr>
        <p:spPr>
          <a:xfrm>
            <a:off x="5221166" y="2936478"/>
            <a:ext cx="1133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F45022-8C33-42DE-9584-83887B9757DF}"/>
              </a:ext>
            </a:extLst>
          </p:cNvPr>
          <p:cNvCxnSpPr>
            <a:cxnSpLocks/>
            <a:stCxn id="94" idx="4"/>
          </p:cNvCxnSpPr>
          <p:nvPr/>
        </p:nvCxnSpPr>
        <p:spPr>
          <a:xfrm flipH="1">
            <a:off x="6610254" y="3285075"/>
            <a:ext cx="665162" cy="1157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07CF3C-9885-4639-8504-6AEC61B623B9}"/>
              </a:ext>
            </a:extLst>
          </p:cNvPr>
          <p:cNvSpPr txBox="1"/>
          <p:nvPr/>
        </p:nvSpPr>
        <p:spPr>
          <a:xfrm rot="18102117">
            <a:off x="6097856" y="3816649"/>
            <a:ext cx="1313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Serial Communication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4C1FA6-60CD-4832-B15E-09DD2B10FEE8}"/>
              </a:ext>
            </a:extLst>
          </p:cNvPr>
          <p:cNvCxnSpPr>
            <a:cxnSpLocks/>
          </p:cNvCxnSpPr>
          <p:nvPr/>
        </p:nvCxnSpPr>
        <p:spPr>
          <a:xfrm flipH="1">
            <a:off x="1563070" y="1560462"/>
            <a:ext cx="71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23272-0B1F-48BF-8E03-1B0B72C9D137}"/>
              </a:ext>
            </a:extLst>
          </p:cNvPr>
          <p:cNvCxnSpPr>
            <a:cxnSpLocks/>
          </p:cNvCxnSpPr>
          <p:nvPr/>
        </p:nvCxnSpPr>
        <p:spPr>
          <a:xfrm>
            <a:off x="2625510" y="1955853"/>
            <a:ext cx="0" cy="2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7C6E32-74F5-4D56-A083-7E4CB273C44A}"/>
              </a:ext>
            </a:extLst>
          </p:cNvPr>
          <p:cNvCxnSpPr/>
          <p:nvPr/>
        </p:nvCxnSpPr>
        <p:spPr>
          <a:xfrm flipH="1">
            <a:off x="1691680" y="2253478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A8A03-304C-4C35-AB39-9D63E690C6AD}"/>
              </a:ext>
            </a:extLst>
          </p:cNvPr>
          <p:cNvGrpSpPr/>
          <p:nvPr/>
        </p:nvGrpSpPr>
        <p:grpSpPr>
          <a:xfrm>
            <a:off x="904596" y="1298852"/>
            <a:ext cx="2177723" cy="657001"/>
            <a:chOff x="904596" y="1298852"/>
            <a:chExt cx="2177723" cy="65700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10858B7-E77F-4C10-93AF-C87C9F08F060}"/>
                </a:ext>
              </a:extLst>
            </p:cNvPr>
            <p:cNvSpPr/>
            <p:nvPr/>
          </p:nvSpPr>
          <p:spPr>
            <a:xfrm>
              <a:off x="2278621" y="1298852"/>
              <a:ext cx="803698" cy="657001"/>
            </a:xfrm>
            <a:prstGeom prst="cube">
              <a:avLst>
                <a:gd name="adj" fmla="val 686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Driver Chip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44F6395D-2233-478F-86F2-073CCFC65863}"/>
                </a:ext>
              </a:extLst>
            </p:cNvPr>
            <p:cNvSpPr/>
            <p:nvPr/>
          </p:nvSpPr>
          <p:spPr>
            <a:xfrm>
              <a:off x="904596" y="1306286"/>
              <a:ext cx="803698" cy="519745"/>
            </a:xfrm>
            <a:prstGeom prst="cube">
              <a:avLst>
                <a:gd name="adj" fmla="val 686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Right Motor</a:t>
              </a:r>
            </a:p>
          </p:txBody>
        </p:sp>
      </p:grpSp>
      <p:sp>
        <p:nvSpPr>
          <p:cNvPr id="51" name="Cube 50">
            <a:extLst>
              <a:ext uri="{FF2B5EF4-FFF2-40B4-BE49-F238E27FC236}">
                <a16:creationId xmlns:a16="http://schemas.microsoft.com/office/drawing/2014/main" id="{F2E521D0-237B-430F-B9D1-3B0C40A6B85E}"/>
              </a:ext>
            </a:extLst>
          </p:cNvPr>
          <p:cNvSpPr/>
          <p:nvPr/>
        </p:nvSpPr>
        <p:spPr>
          <a:xfrm>
            <a:off x="904596" y="2058867"/>
            <a:ext cx="803698" cy="433468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Motor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242384-B15C-4DC6-9150-A6511A4C210E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1288597" y="825513"/>
            <a:ext cx="0" cy="5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1262A828-8923-46E7-9E2A-ADFF964768E1}"/>
              </a:ext>
            </a:extLst>
          </p:cNvPr>
          <p:cNvSpPr/>
          <p:nvPr/>
        </p:nvSpPr>
        <p:spPr>
          <a:xfrm>
            <a:off x="587497" y="188640"/>
            <a:ext cx="1437896" cy="667063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540B29-D10D-4F58-9F5B-E5A8ACD9665B}"/>
              </a:ext>
            </a:extLst>
          </p:cNvPr>
          <p:cNvCxnSpPr>
            <a:cxnSpLocks/>
          </p:cNvCxnSpPr>
          <p:nvPr/>
        </p:nvCxnSpPr>
        <p:spPr>
          <a:xfrm flipH="1">
            <a:off x="1309408" y="2492335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DF408-88A5-4490-BB80-E7C739557C89}"/>
              </a:ext>
            </a:extLst>
          </p:cNvPr>
          <p:cNvSpPr txBox="1"/>
          <p:nvPr/>
        </p:nvSpPr>
        <p:spPr>
          <a:xfrm rot="20858251">
            <a:off x="2068442" y="3245193"/>
            <a:ext cx="190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Feedback for </a:t>
            </a:r>
            <a:r>
              <a:rPr lang="en-US" sz="900" dirty="0"/>
              <a:t>distance</a:t>
            </a:r>
            <a:r>
              <a:rPr lang="en-US" sz="1000" dirty="0"/>
              <a:t> tracking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C65E5-59B2-4EA4-94B9-67A334F1EC43}"/>
              </a:ext>
            </a:extLst>
          </p:cNvPr>
          <p:cNvCxnSpPr>
            <a:cxnSpLocks/>
          </p:cNvCxnSpPr>
          <p:nvPr/>
        </p:nvCxnSpPr>
        <p:spPr>
          <a:xfrm flipH="1">
            <a:off x="628885" y="853214"/>
            <a:ext cx="9343" cy="320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5E37F3-35D3-407B-AB58-092EEF0E6C07}"/>
              </a:ext>
            </a:extLst>
          </p:cNvPr>
          <p:cNvCxnSpPr>
            <a:cxnSpLocks/>
          </p:cNvCxnSpPr>
          <p:nvPr/>
        </p:nvCxnSpPr>
        <p:spPr>
          <a:xfrm flipH="1">
            <a:off x="637134" y="3169422"/>
            <a:ext cx="3928941" cy="888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2A09C4-0310-4B9F-BC32-A4916F3C8D4B}"/>
              </a:ext>
            </a:extLst>
          </p:cNvPr>
          <p:cNvSpPr txBox="1"/>
          <p:nvPr/>
        </p:nvSpPr>
        <p:spPr>
          <a:xfrm>
            <a:off x="2843808" y="47458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Feedback for distance tracking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873C30-6FA4-4202-B80A-853ADAC110A7}"/>
              </a:ext>
            </a:extLst>
          </p:cNvPr>
          <p:cNvSpPr/>
          <p:nvPr/>
        </p:nvSpPr>
        <p:spPr>
          <a:xfrm>
            <a:off x="4101653" y="2492335"/>
            <a:ext cx="911182" cy="280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 Control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0DCED7-B22F-493F-BB5D-76B63AF06E14}"/>
              </a:ext>
            </a:extLst>
          </p:cNvPr>
          <p:cNvSpPr/>
          <p:nvPr/>
        </p:nvSpPr>
        <p:spPr>
          <a:xfrm>
            <a:off x="4125950" y="2881161"/>
            <a:ext cx="911182" cy="280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Distance Tracking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3534882-8ED7-4D71-9032-058C3BC959FD}"/>
              </a:ext>
            </a:extLst>
          </p:cNvPr>
          <p:cNvSpPr/>
          <p:nvPr/>
        </p:nvSpPr>
        <p:spPr>
          <a:xfrm>
            <a:off x="6757162" y="3003949"/>
            <a:ext cx="1036508" cy="281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 Feedback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6F3309-F40C-4F72-9684-A3DF89162294}"/>
              </a:ext>
            </a:extLst>
          </p:cNvPr>
          <p:cNvSpPr/>
          <p:nvPr/>
        </p:nvSpPr>
        <p:spPr>
          <a:xfrm>
            <a:off x="6754123" y="2536320"/>
            <a:ext cx="1036508" cy="281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Slam Algorithm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386EFA-F35D-4604-9B82-2688612D4CF0}"/>
              </a:ext>
            </a:extLst>
          </p:cNvPr>
          <p:cNvCxnSpPr>
            <a:cxnSpLocks/>
          </p:cNvCxnSpPr>
          <p:nvPr/>
        </p:nvCxnSpPr>
        <p:spPr>
          <a:xfrm>
            <a:off x="7248375" y="2823602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5EC781-AABD-41CD-B84E-8FCF0CC91C68}"/>
              </a:ext>
            </a:extLst>
          </p:cNvPr>
          <p:cNvSpPr txBox="1"/>
          <p:nvPr/>
        </p:nvSpPr>
        <p:spPr>
          <a:xfrm>
            <a:off x="3485831" y="349105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183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1CA6D02-F5A2-49BE-BA46-3D77D62E7D1F}"/>
              </a:ext>
            </a:extLst>
          </p:cNvPr>
          <p:cNvSpPr/>
          <p:nvPr/>
        </p:nvSpPr>
        <p:spPr>
          <a:xfrm>
            <a:off x="3995937" y="2058867"/>
            <a:ext cx="1224136" cy="1293109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Arduino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F701FDC-BDDB-464C-9B95-1AC6A7711510}"/>
              </a:ext>
            </a:extLst>
          </p:cNvPr>
          <p:cNvSpPr/>
          <p:nvPr/>
        </p:nvSpPr>
        <p:spPr>
          <a:xfrm>
            <a:off x="2278621" y="1298852"/>
            <a:ext cx="803698" cy="657001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Driver Chip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CA1E81-39E2-47BB-802E-3E82BC91E66C}"/>
              </a:ext>
            </a:extLst>
          </p:cNvPr>
          <p:cNvCxnSpPr>
            <a:cxnSpLocks/>
          </p:cNvCxnSpPr>
          <p:nvPr/>
        </p:nvCxnSpPr>
        <p:spPr>
          <a:xfrm>
            <a:off x="2988242" y="1955854"/>
            <a:ext cx="1137708" cy="632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874F5-79C3-4378-A064-7E2AC9D55569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864753" y="3021439"/>
            <a:ext cx="2261197" cy="48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8D31D522-BC3B-4951-8711-C1770303969F}"/>
              </a:ext>
            </a:extLst>
          </p:cNvPr>
          <p:cNvSpPr/>
          <p:nvPr/>
        </p:nvSpPr>
        <p:spPr>
          <a:xfrm>
            <a:off x="752396" y="3068960"/>
            <a:ext cx="1228433" cy="667062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Wheel Encoder(left)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E476B-5162-4570-962A-F511E6850D3F}"/>
              </a:ext>
            </a:extLst>
          </p:cNvPr>
          <p:cNvCxnSpPr>
            <a:cxnSpLocks/>
          </p:cNvCxnSpPr>
          <p:nvPr/>
        </p:nvCxnSpPr>
        <p:spPr>
          <a:xfrm flipH="1" flipV="1">
            <a:off x="3034043" y="2085445"/>
            <a:ext cx="615578" cy="3535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B233FB-436A-4EE9-B7FD-04E7BA1918DC}"/>
              </a:ext>
            </a:extLst>
          </p:cNvPr>
          <p:cNvSpPr txBox="1"/>
          <p:nvPr/>
        </p:nvSpPr>
        <p:spPr>
          <a:xfrm>
            <a:off x="2616925" y="22195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PWM signal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59BE35C-8C1D-43A5-B7A3-8A3FE42CDEC6}"/>
              </a:ext>
            </a:extLst>
          </p:cNvPr>
          <p:cNvSpPr/>
          <p:nvPr/>
        </p:nvSpPr>
        <p:spPr>
          <a:xfrm>
            <a:off x="6503940" y="2003802"/>
            <a:ext cx="1595873" cy="1425198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85241-E89C-404B-8B8C-F83EEFC5D83E}"/>
              </a:ext>
            </a:extLst>
          </p:cNvPr>
          <p:cNvCxnSpPr>
            <a:cxnSpLocks/>
          </p:cNvCxnSpPr>
          <p:nvPr/>
        </p:nvCxnSpPr>
        <p:spPr>
          <a:xfrm>
            <a:off x="5322898" y="2326038"/>
            <a:ext cx="1006919" cy="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47589-77DA-4F81-995E-6E633C25E4F0}"/>
              </a:ext>
            </a:extLst>
          </p:cNvPr>
          <p:cNvCxnSpPr>
            <a:cxnSpLocks/>
          </p:cNvCxnSpPr>
          <p:nvPr/>
        </p:nvCxnSpPr>
        <p:spPr>
          <a:xfrm flipH="1" flipV="1">
            <a:off x="5281111" y="2433534"/>
            <a:ext cx="1090492" cy="2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DC151-A88A-4F32-B789-DE834DABBAF7}"/>
              </a:ext>
            </a:extLst>
          </p:cNvPr>
          <p:cNvSpPr txBox="1"/>
          <p:nvPr/>
        </p:nvSpPr>
        <p:spPr>
          <a:xfrm>
            <a:off x="5284075" y="2014819"/>
            <a:ext cx="1007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Wheel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0D687-564A-48F3-B8B3-BBDCA3D00657}"/>
              </a:ext>
            </a:extLst>
          </p:cNvPr>
          <p:cNvSpPr txBox="1"/>
          <p:nvPr/>
        </p:nvSpPr>
        <p:spPr>
          <a:xfrm>
            <a:off x="5160034" y="2481181"/>
            <a:ext cx="1451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Instructions to control</a:t>
            </a:r>
          </a:p>
          <a:p>
            <a:r>
              <a:rPr lang="en-US" sz="1050" dirty="0"/>
              <a:t>motor speed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5610D01-1781-4E23-8D40-E66874CE68BF}"/>
              </a:ext>
            </a:extLst>
          </p:cNvPr>
          <p:cNvSpPr/>
          <p:nvPr/>
        </p:nvSpPr>
        <p:spPr>
          <a:xfrm>
            <a:off x="6516216" y="4442647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51B24-5673-43C4-A690-730C25A31A69}"/>
              </a:ext>
            </a:extLst>
          </p:cNvPr>
          <p:cNvCxnSpPr>
            <a:cxnSpLocks/>
          </p:cNvCxnSpPr>
          <p:nvPr/>
        </p:nvCxnSpPr>
        <p:spPr>
          <a:xfrm>
            <a:off x="7793670" y="3429000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1ABF4-E494-443E-93C8-BCE7B78ECD2D}"/>
              </a:ext>
            </a:extLst>
          </p:cNvPr>
          <p:cNvCxnSpPr>
            <a:cxnSpLocks/>
          </p:cNvCxnSpPr>
          <p:nvPr/>
        </p:nvCxnSpPr>
        <p:spPr>
          <a:xfrm flipV="1">
            <a:off x="7986827" y="3429000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BAAC62-B87C-425C-8E73-5876D924CB7C}"/>
              </a:ext>
            </a:extLst>
          </p:cNvPr>
          <p:cNvSpPr txBox="1"/>
          <p:nvPr/>
        </p:nvSpPr>
        <p:spPr>
          <a:xfrm>
            <a:off x="7967008" y="3477836"/>
            <a:ext cx="133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of mapped</a:t>
            </a:r>
          </a:p>
          <a:p>
            <a:r>
              <a:rPr lang="en-US" sz="1000" dirty="0"/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D6EBC-A1EE-44B1-B4BE-C1DF58679550}"/>
              </a:ext>
            </a:extLst>
          </p:cNvPr>
          <p:cNvSpPr txBox="1"/>
          <p:nvPr/>
        </p:nvSpPr>
        <p:spPr>
          <a:xfrm>
            <a:off x="6806298" y="4032856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Instruction regarding </a:t>
            </a:r>
          </a:p>
          <a:p>
            <a:r>
              <a:rPr lang="en-US" sz="800" dirty="0"/>
              <a:t>when to operate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DF4027B7-1114-4F3A-B2BF-72168CD64BAC}"/>
              </a:ext>
            </a:extLst>
          </p:cNvPr>
          <p:cNvSpPr/>
          <p:nvPr/>
        </p:nvSpPr>
        <p:spPr>
          <a:xfrm>
            <a:off x="6516216" y="148884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Computer 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486B90-27F8-4972-A002-0630A59DC39C}"/>
              </a:ext>
            </a:extLst>
          </p:cNvPr>
          <p:cNvCxnSpPr>
            <a:cxnSpLocks/>
          </p:cNvCxnSpPr>
          <p:nvPr/>
        </p:nvCxnSpPr>
        <p:spPr>
          <a:xfrm>
            <a:off x="7668344" y="1012760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2F20CB-2E2C-4D38-BFFE-FEAAC90DDE9B}"/>
              </a:ext>
            </a:extLst>
          </p:cNvPr>
          <p:cNvCxnSpPr/>
          <p:nvPr/>
        </p:nvCxnSpPr>
        <p:spPr>
          <a:xfrm flipV="1">
            <a:off x="7524328" y="944982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41F83F-57B8-4F25-96ED-EC66BA6C66D2}"/>
              </a:ext>
            </a:extLst>
          </p:cNvPr>
          <p:cNvSpPr txBox="1"/>
          <p:nvPr/>
        </p:nvSpPr>
        <p:spPr>
          <a:xfrm>
            <a:off x="6759871" y="1053954"/>
            <a:ext cx="7585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output</a:t>
            </a:r>
          </a:p>
          <a:p>
            <a:r>
              <a:rPr lang="en-US" sz="900" dirty="0"/>
              <a:t> from SLAM </a:t>
            </a:r>
          </a:p>
          <a:p>
            <a:r>
              <a:rPr lang="en-US" sz="9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7E2B8-F174-421B-8709-0C9E0AFA52FB}"/>
              </a:ext>
            </a:extLst>
          </p:cNvPr>
          <p:cNvSpPr txBox="1"/>
          <p:nvPr/>
        </p:nvSpPr>
        <p:spPr>
          <a:xfrm>
            <a:off x="7596336" y="129885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User input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07EBF-5C7C-4953-80DF-09CA668D7810}"/>
              </a:ext>
            </a:extLst>
          </p:cNvPr>
          <p:cNvCxnSpPr>
            <a:cxnSpLocks/>
          </p:cNvCxnSpPr>
          <p:nvPr/>
        </p:nvCxnSpPr>
        <p:spPr>
          <a:xfrm>
            <a:off x="6667801" y="880820"/>
            <a:ext cx="18611" cy="1122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5EBFBD-8E1E-4B6F-B632-CF9A7B2CD510}"/>
              </a:ext>
            </a:extLst>
          </p:cNvPr>
          <p:cNvSpPr txBox="1"/>
          <p:nvPr/>
        </p:nvSpPr>
        <p:spPr>
          <a:xfrm>
            <a:off x="5508105" y="1052370"/>
            <a:ext cx="125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SSH/Web Interface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374B1D-F094-44B9-816A-2405F7E9DB44}"/>
              </a:ext>
            </a:extLst>
          </p:cNvPr>
          <p:cNvCxnSpPr>
            <a:cxnSpLocks/>
          </p:cNvCxnSpPr>
          <p:nvPr/>
        </p:nvCxnSpPr>
        <p:spPr>
          <a:xfrm>
            <a:off x="5160034" y="2915634"/>
            <a:ext cx="1356181" cy="9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9B826-ABB6-480D-AC33-3993119F81D3}"/>
              </a:ext>
            </a:extLst>
          </p:cNvPr>
          <p:cNvSpPr txBox="1"/>
          <p:nvPr/>
        </p:nvSpPr>
        <p:spPr>
          <a:xfrm>
            <a:off x="5221166" y="2936478"/>
            <a:ext cx="1133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5C3B43-48B0-4186-95DC-C2098F6D31B3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610254" y="3144512"/>
            <a:ext cx="146908" cy="1298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97B2B4-A77E-4D9C-AB98-56E8B9A36142}"/>
              </a:ext>
            </a:extLst>
          </p:cNvPr>
          <p:cNvSpPr txBox="1"/>
          <p:nvPr/>
        </p:nvSpPr>
        <p:spPr>
          <a:xfrm>
            <a:off x="5694538" y="3623206"/>
            <a:ext cx="131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 Communication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FBAC85-3230-4FA7-B793-2BFA1B69A0AA}"/>
              </a:ext>
            </a:extLst>
          </p:cNvPr>
          <p:cNvCxnSpPr>
            <a:cxnSpLocks/>
          </p:cNvCxnSpPr>
          <p:nvPr/>
        </p:nvCxnSpPr>
        <p:spPr>
          <a:xfrm flipH="1">
            <a:off x="1563070" y="1560462"/>
            <a:ext cx="71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E54623-0D90-4AF6-8870-EFCF6C072952}"/>
              </a:ext>
            </a:extLst>
          </p:cNvPr>
          <p:cNvCxnSpPr>
            <a:cxnSpLocks/>
          </p:cNvCxnSpPr>
          <p:nvPr/>
        </p:nvCxnSpPr>
        <p:spPr>
          <a:xfrm>
            <a:off x="2625510" y="1955853"/>
            <a:ext cx="0" cy="2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32505-BC1B-4296-8BB2-396FF6DC1F06}"/>
              </a:ext>
            </a:extLst>
          </p:cNvPr>
          <p:cNvCxnSpPr/>
          <p:nvPr/>
        </p:nvCxnSpPr>
        <p:spPr>
          <a:xfrm flipH="1">
            <a:off x="1691680" y="2253478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9B76D66D-916B-44CE-8A0C-3F68612911DA}"/>
              </a:ext>
            </a:extLst>
          </p:cNvPr>
          <p:cNvSpPr/>
          <p:nvPr/>
        </p:nvSpPr>
        <p:spPr>
          <a:xfrm>
            <a:off x="904596" y="1306286"/>
            <a:ext cx="803698" cy="519745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Right Motor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44F8B23-C76F-4DC0-AEC7-D191F8AB7DDC}"/>
              </a:ext>
            </a:extLst>
          </p:cNvPr>
          <p:cNvSpPr/>
          <p:nvPr/>
        </p:nvSpPr>
        <p:spPr>
          <a:xfrm>
            <a:off x="904596" y="2058867"/>
            <a:ext cx="803698" cy="433468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Left Motor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B4021B-0DFA-4187-B0C5-5BB80E19F29B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1288597" y="825513"/>
            <a:ext cx="0" cy="5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3765AA61-9988-4863-B817-6F89C7530EFC}"/>
              </a:ext>
            </a:extLst>
          </p:cNvPr>
          <p:cNvSpPr/>
          <p:nvPr/>
        </p:nvSpPr>
        <p:spPr>
          <a:xfrm>
            <a:off x="587497" y="188640"/>
            <a:ext cx="1437896" cy="667063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D710D-EF04-431B-B9D7-38C959EFF043}"/>
              </a:ext>
            </a:extLst>
          </p:cNvPr>
          <p:cNvCxnSpPr>
            <a:cxnSpLocks/>
          </p:cNvCxnSpPr>
          <p:nvPr/>
        </p:nvCxnSpPr>
        <p:spPr>
          <a:xfrm flipH="1">
            <a:off x="1309408" y="2492335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B23CC5-1BAB-4CE0-AE6E-DF6B9CADBABB}"/>
              </a:ext>
            </a:extLst>
          </p:cNvPr>
          <p:cNvSpPr txBox="1"/>
          <p:nvPr/>
        </p:nvSpPr>
        <p:spPr>
          <a:xfrm rot="20858251">
            <a:off x="2068442" y="3252887"/>
            <a:ext cx="1909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Feedback for </a:t>
            </a:r>
            <a:r>
              <a:rPr lang="en-US" sz="800" dirty="0"/>
              <a:t>distance</a:t>
            </a:r>
            <a:r>
              <a:rPr lang="en-US" sz="900" dirty="0"/>
              <a:t> tracking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452355-D304-4CC8-96FB-EF2714A1BC30}"/>
              </a:ext>
            </a:extLst>
          </p:cNvPr>
          <p:cNvCxnSpPr>
            <a:cxnSpLocks/>
          </p:cNvCxnSpPr>
          <p:nvPr/>
        </p:nvCxnSpPr>
        <p:spPr>
          <a:xfrm flipH="1">
            <a:off x="628885" y="853214"/>
            <a:ext cx="9343" cy="320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43F2AE-F43A-4DF8-97A7-872E7A3E7735}"/>
              </a:ext>
            </a:extLst>
          </p:cNvPr>
          <p:cNvCxnSpPr>
            <a:cxnSpLocks/>
          </p:cNvCxnSpPr>
          <p:nvPr/>
        </p:nvCxnSpPr>
        <p:spPr>
          <a:xfrm flipH="1">
            <a:off x="637134" y="3169422"/>
            <a:ext cx="3928941" cy="888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7F8F3AD-B4DF-4218-B436-39C0D4A9FD34}"/>
              </a:ext>
            </a:extLst>
          </p:cNvPr>
          <p:cNvSpPr/>
          <p:nvPr/>
        </p:nvSpPr>
        <p:spPr>
          <a:xfrm>
            <a:off x="4101653" y="2492335"/>
            <a:ext cx="911182" cy="2805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Motor Control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4608E1-035B-40AD-A8C6-19A58BAA9E1B}"/>
              </a:ext>
            </a:extLst>
          </p:cNvPr>
          <p:cNvSpPr/>
          <p:nvPr/>
        </p:nvSpPr>
        <p:spPr>
          <a:xfrm>
            <a:off x="4125950" y="2881161"/>
            <a:ext cx="911182" cy="28055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Distance Tracking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A20C65-5D2C-493E-9DC5-F67A5F1B956D}"/>
              </a:ext>
            </a:extLst>
          </p:cNvPr>
          <p:cNvSpPr/>
          <p:nvPr/>
        </p:nvSpPr>
        <p:spPr>
          <a:xfrm>
            <a:off x="6757162" y="3003949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LIDAR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9C713C-A367-4CD2-8697-F4E6C552C978}"/>
              </a:ext>
            </a:extLst>
          </p:cNvPr>
          <p:cNvSpPr/>
          <p:nvPr/>
        </p:nvSpPr>
        <p:spPr>
          <a:xfrm>
            <a:off x="6754123" y="2536320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Slam Algorithm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0D78F0-14FB-43B4-A322-F8ED2D13D612}"/>
              </a:ext>
            </a:extLst>
          </p:cNvPr>
          <p:cNvCxnSpPr>
            <a:cxnSpLocks/>
          </p:cNvCxnSpPr>
          <p:nvPr/>
        </p:nvCxnSpPr>
        <p:spPr>
          <a:xfrm>
            <a:off x="7248375" y="2823602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78F74F-7065-478B-8079-9EA50DDF281C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245626" y="2882348"/>
            <a:ext cx="29790" cy="1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1B23D58-EC09-401B-9CF5-E7DB3FB4BA05}"/>
              </a:ext>
            </a:extLst>
          </p:cNvPr>
          <p:cNvSpPr/>
          <p:nvPr/>
        </p:nvSpPr>
        <p:spPr>
          <a:xfrm>
            <a:off x="4283969" y="2242639"/>
            <a:ext cx="1224136" cy="1293109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&lt;&lt;Arduino&gt;&gt;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0ACBCEE-C696-444E-9A42-49F389D53E9E}"/>
              </a:ext>
            </a:extLst>
          </p:cNvPr>
          <p:cNvSpPr/>
          <p:nvPr/>
        </p:nvSpPr>
        <p:spPr>
          <a:xfrm>
            <a:off x="1974520" y="1773131"/>
            <a:ext cx="1302018" cy="657001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&lt;&lt;Motor Driver&gt;&gt;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Driver Chip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AB0F6-9E5D-463E-8605-BA9451692D10}"/>
              </a:ext>
            </a:extLst>
          </p:cNvPr>
          <p:cNvCxnSpPr>
            <a:cxnSpLocks/>
          </p:cNvCxnSpPr>
          <p:nvPr/>
        </p:nvCxnSpPr>
        <p:spPr>
          <a:xfrm>
            <a:off x="3276274" y="2139626"/>
            <a:ext cx="1137708" cy="63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49FBECF7-CE0E-43A7-A791-2B5176DD613A}"/>
              </a:ext>
            </a:extLst>
          </p:cNvPr>
          <p:cNvSpPr/>
          <p:nvPr/>
        </p:nvSpPr>
        <p:spPr>
          <a:xfrm>
            <a:off x="1194881" y="3475700"/>
            <a:ext cx="1056329" cy="667062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Encoder(left)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C2AB-2989-4107-AF93-24041FA5BE5A}"/>
              </a:ext>
            </a:extLst>
          </p:cNvPr>
          <p:cNvSpPr txBox="1"/>
          <p:nvPr/>
        </p:nvSpPr>
        <p:spPr>
          <a:xfrm>
            <a:off x="3186960" y="246965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PWM signal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194FB85-1251-48EF-AD3B-B19C63D2CCA5}"/>
              </a:ext>
            </a:extLst>
          </p:cNvPr>
          <p:cNvSpPr/>
          <p:nvPr/>
        </p:nvSpPr>
        <p:spPr>
          <a:xfrm>
            <a:off x="6791972" y="2187574"/>
            <a:ext cx="1595873" cy="1425198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&lt;&lt;Pi&gt;&gt;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1EFFD-2214-4784-BB43-B0A57FC866B8}"/>
              </a:ext>
            </a:extLst>
          </p:cNvPr>
          <p:cNvCxnSpPr>
            <a:cxnSpLocks/>
          </p:cNvCxnSpPr>
          <p:nvPr/>
        </p:nvCxnSpPr>
        <p:spPr>
          <a:xfrm>
            <a:off x="5572107" y="2537238"/>
            <a:ext cx="106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F6B92-F05C-4474-B15C-3B128C9456E5}"/>
              </a:ext>
            </a:extLst>
          </p:cNvPr>
          <p:cNvCxnSpPr>
            <a:cxnSpLocks/>
          </p:cNvCxnSpPr>
          <p:nvPr/>
        </p:nvCxnSpPr>
        <p:spPr>
          <a:xfrm flipH="1">
            <a:off x="5546849" y="2661387"/>
            <a:ext cx="10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4ED1FC-FC22-415C-8672-E1969149F378}"/>
              </a:ext>
            </a:extLst>
          </p:cNvPr>
          <p:cNvSpPr txBox="1"/>
          <p:nvPr/>
        </p:nvSpPr>
        <p:spPr>
          <a:xfrm>
            <a:off x="5601785" y="2306033"/>
            <a:ext cx="1007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Wheel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D9CB9-D047-4328-95A3-6D992EE5DC8A}"/>
              </a:ext>
            </a:extLst>
          </p:cNvPr>
          <p:cNvSpPr txBox="1"/>
          <p:nvPr/>
        </p:nvSpPr>
        <p:spPr>
          <a:xfrm>
            <a:off x="5440687" y="262627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Instructions to control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motor speed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039FA98-3C2D-4544-BD74-CD0F6828BCC6}"/>
              </a:ext>
            </a:extLst>
          </p:cNvPr>
          <p:cNvSpPr/>
          <p:nvPr/>
        </p:nvSpPr>
        <p:spPr>
          <a:xfrm>
            <a:off x="6804248" y="4626419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2955A-8BEF-42CF-A91B-19505CFA8F98}"/>
              </a:ext>
            </a:extLst>
          </p:cNvPr>
          <p:cNvCxnSpPr>
            <a:cxnSpLocks/>
          </p:cNvCxnSpPr>
          <p:nvPr/>
        </p:nvCxnSpPr>
        <p:spPr>
          <a:xfrm>
            <a:off x="8081702" y="3612772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4C748-9E26-4B77-8509-F80E7A49218F}"/>
              </a:ext>
            </a:extLst>
          </p:cNvPr>
          <p:cNvCxnSpPr>
            <a:cxnSpLocks/>
          </p:cNvCxnSpPr>
          <p:nvPr/>
        </p:nvCxnSpPr>
        <p:spPr>
          <a:xfrm flipV="1">
            <a:off x="8274859" y="3612772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397EF2-7C9D-469F-B8D8-5D5B867A8D06}"/>
              </a:ext>
            </a:extLst>
          </p:cNvPr>
          <p:cNvSpPr txBox="1"/>
          <p:nvPr/>
        </p:nvSpPr>
        <p:spPr>
          <a:xfrm>
            <a:off x="8255040" y="3661608"/>
            <a:ext cx="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of mapped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0B812-73EB-46FF-AD1F-9611884AD81A}"/>
              </a:ext>
            </a:extLst>
          </p:cNvPr>
          <p:cNvSpPr txBox="1"/>
          <p:nvPr/>
        </p:nvSpPr>
        <p:spPr>
          <a:xfrm>
            <a:off x="6991827" y="410236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 regarding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when to operate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031A0DC-92F5-4A68-930F-08745961DAA9}"/>
              </a:ext>
            </a:extLst>
          </p:cNvPr>
          <p:cNvSpPr/>
          <p:nvPr/>
        </p:nvSpPr>
        <p:spPr>
          <a:xfrm>
            <a:off x="6804248" y="332656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&lt;&lt;Computer Interface&gt;&gt;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4EC5A-7AA6-4E20-9D30-5C9215866DF7}"/>
              </a:ext>
            </a:extLst>
          </p:cNvPr>
          <p:cNvCxnSpPr>
            <a:cxnSpLocks/>
          </p:cNvCxnSpPr>
          <p:nvPr/>
        </p:nvCxnSpPr>
        <p:spPr>
          <a:xfrm>
            <a:off x="7956376" y="1196532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911B0-FAB0-4285-BCBB-98BE20F87348}"/>
              </a:ext>
            </a:extLst>
          </p:cNvPr>
          <p:cNvCxnSpPr/>
          <p:nvPr/>
        </p:nvCxnSpPr>
        <p:spPr>
          <a:xfrm flipV="1">
            <a:off x="7812360" y="1128754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E47B7E-1965-41C9-AD70-A0D54F61C9C5}"/>
              </a:ext>
            </a:extLst>
          </p:cNvPr>
          <p:cNvSpPr txBox="1"/>
          <p:nvPr/>
        </p:nvSpPr>
        <p:spPr>
          <a:xfrm>
            <a:off x="7047903" y="1237726"/>
            <a:ext cx="7585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output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from SLAM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9F26-F422-403A-82D0-5626E91F5988}"/>
              </a:ext>
            </a:extLst>
          </p:cNvPr>
          <p:cNvSpPr txBox="1"/>
          <p:nvPr/>
        </p:nvSpPr>
        <p:spPr>
          <a:xfrm>
            <a:off x="7884368" y="148262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User input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5D7AA2-1851-4B01-86C9-2ACD7A98AA06}"/>
              </a:ext>
            </a:extLst>
          </p:cNvPr>
          <p:cNvCxnSpPr>
            <a:cxnSpLocks/>
          </p:cNvCxnSpPr>
          <p:nvPr/>
        </p:nvCxnSpPr>
        <p:spPr>
          <a:xfrm>
            <a:off x="6955833" y="1064592"/>
            <a:ext cx="18611" cy="11229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729D3-5C57-4A9E-A94B-F915307794A5}"/>
              </a:ext>
            </a:extLst>
          </p:cNvPr>
          <p:cNvSpPr txBox="1"/>
          <p:nvPr/>
        </p:nvSpPr>
        <p:spPr>
          <a:xfrm>
            <a:off x="5672687" y="1237726"/>
            <a:ext cx="159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&lt;&lt;SSH/Web Interface&gt;&gt;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8D01A3-D701-41DB-8510-87D143E01B9D}"/>
              </a:ext>
            </a:extLst>
          </p:cNvPr>
          <p:cNvCxnSpPr>
            <a:cxnSpLocks/>
          </p:cNvCxnSpPr>
          <p:nvPr/>
        </p:nvCxnSpPr>
        <p:spPr>
          <a:xfrm>
            <a:off x="5448066" y="3099406"/>
            <a:ext cx="1356181" cy="93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AB4DCF-BC9E-4241-B5B9-FAF14578595C}"/>
              </a:ext>
            </a:extLst>
          </p:cNvPr>
          <p:cNvSpPr txBox="1"/>
          <p:nvPr/>
        </p:nvSpPr>
        <p:spPr>
          <a:xfrm>
            <a:off x="5509198" y="3120250"/>
            <a:ext cx="1158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0A9AA9-F421-4CB3-98FD-7976A2BBCDA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898286" y="3328284"/>
            <a:ext cx="146908" cy="1298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CB4E3-F585-4DE7-8027-B276FA4621FC}"/>
              </a:ext>
            </a:extLst>
          </p:cNvPr>
          <p:cNvSpPr txBox="1"/>
          <p:nvPr/>
        </p:nvSpPr>
        <p:spPr>
          <a:xfrm>
            <a:off x="5549338" y="3977182"/>
            <a:ext cx="184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C09574-0A9B-4E71-A840-99ABF38BCB66}"/>
              </a:ext>
            </a:extLst>
          </p:cNvPr>
          <p:cNvCxnSpPr>
            <a:cxnSpLocks/>
          </p:cNvCxnSpPr>
          <p:nvPr/>
        </p:nvCxnSpPr>
        <p:spPr>
          <a:xfrm flipH="1">
            <a:off x="1795009" y="2058720"/>
            <a:ext cx="200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3BB0ED-E5A1-4C8B-A958-D7D0FD2EC2C6}"/>
              </a:ext>
            </a:extLst>
          </p:cNvPr>
          <p:cNvCxnSpPr/>
          <p:nvPr/>
        </p:nvCxnSpPr>
        <p:spPr>
          <a:xfrm flipH="1">
            <a:off x="1979712" y="2437250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DA0DA1C9-2942-41F7-B422-EA5D9C41FA27}"/>
              </a:ext>
            </a:extLst>
          </p:cNvPr>
          <p:cNvSpPr/>
          <p:nvPr/>
        </p:nvSpPr>
        <p:spPr>
          <a:xfrm>
            <a:off x="1341581" y="2609952"/>
            <a:ext cx="840570" cy="519745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 Motor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F3E465-8F66-472C-AE24-1A03170E6EE7}"/>
              </a:ext>
            </a:extLst>
          </p:cNvPr>
          <p:cNvSpPr/>
          <p:nvPr/>
        </p:nvSpPr>
        <p:spPr>
          <a:xfrm>
            <a:off x="2347404" y="2609953"/>
            <a:ext cx="803698" cy="519744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Right Motor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DF69A-EF64-4961-8319-1A9FC9A0135B}"/>
              </a:ext>
            </a:extLst>
          </p:cNvPr>
          <p:cNvCxnSpPr>
            <a:cxnSpLocks/>
          </p:cNvCxnSpPr>
          <p:nvPr/>
        </p:nvCxnSpPr>
        <p:spPr>
          <a:xfrm flipV="1">
            <a:off x="2625529" y="2430132"/>
            <a:ext cx="0" cy="21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3EBA4D-F8D2-4BFA-A62A-E1491F475332}"/>
              </a:ext>
            </a:extLst>
          </p:cNvPr>
          <p:cNvSpPr/>
          <p:nvPr/>
        </p:nvSpPr>
        <p:spPr>
          <a:xfrm>
            <a:off x="2357524" y="3466574"/>
            <a:ext cx="1183203" cy="635790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DEEF3-E9EA-4977-B001-AE22CACEA974}"/>
              </a:ext>
            </a:extLst>
          </p:cNvPr>
          <p:cNvCxnSpPr>
            <a:cxnSpLocks/>
          </p:cNvCxnSpPr>
          <p:nvPr/>
        </p:nvCxnSpPr>
        <p:spPr>
          <a:xfrm flipH="1">
            <a:off x="1792050" y="2048839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E8F1DB-F65F-4BEF-B9A8-058F11EFEC39}"/>
              </a:ext>
            </a:extLst>
          </p:cNvPr>
          <p:cNvSpPr txBox="1"/>
          <p:nvPr/>
        </p:nvSpPr>
        <p:spPr>
          <a:xfrm>
            <a:off x="2845667" y="4537396"/>
            <a:ext cx="1909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Feedback for distance/angle tracking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A22A8-A4B1-4B2A-BF83-61B60C199533}"/>
              </a:ext>
            </a:extLst>
          </p:cNvPr>
          <p:cNvSpPr/>
          <p:nvPr/>
        </p:nvSpPr>
        <p:spPr>
          <a:xfrm>
            <a:off x="4389685" y="2676107"/>
            <a:ext cx="911182" cy="2805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 Control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669079-9101-46A9-972B-AA5276C0EEB2}"/>
              </a:ext>
            </a:extLst>
          </p:cNvPr>
          <p:cNvSpPr/>
          <p:nvPr/>
        </p:nvSpPr>
        <p:spPr>
          <a:xfrm>
            <a:off x="4413982" y="3032367"/>
            <a:ext cx="911182" cy="4248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Distance/</a:t>
            </a:r>
          </a:p>
          <a:p>
            <a:pPr algn="ctr"/>
            <a:r>
              <a:rPr lang="en-US" sz="900" dirty="0"/>
              <a:t>Angle Tracking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D9DC2C-B494-442D-B4FF-F556953A333C}"/>
              </a:ext>
            </a:extLst>
          </p:cNvPr>
          <p:cNvSpPr/>
          <p:nvPr/>
        </p:nvSpPr>
        <p:spPr>
          <a:xfrm>
            <a:off x="7045194" y="3187721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LIDAR data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3722A4-9D4B-4A25-B720-50D7A0A8F68D}"/>
              </a:ext>
            </a:extLst>
          </p:cNvPr>
          <p:cNvSpPr/>
          <p:nvPr/>
        </p:nvSpPr>
        <p:spPr>
          <a:xfrm>
            <a:off x="7042155" y="2661387"/>
            <a:ext cx="1036508" cy="3398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Slam Algorithm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E71AF-B71D-4363-8158-2C2D0619F324}"/>
              </a:ext>
            </a:extLst>
          </p:cNvPr>
          <p:cNvCxnSpPr>
            <a:cxnSpLocks/>
          </p:cNvCxnSpPr>
          <p:nvPr/>
        </p:nvCxnSpPr>
        <p:spPr>
          <a:xfrm>
            <a:off x="7536407" y="3007374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2E2C7C-08DF-4839-B5AA-0973C9C9F21C}"/>
              </a:ext>
            </a:extLst>
          </p:cNvPr>
          <p:cNvCxnSpPr>
            <a:cxnSpLocks/>
          </p:cNvCxnSpPr>
          <p:nvPr/>
        </p:nvCxnSpPr>
        <p:spPr>
          <a:xfrm flipH="1" flipV="1">
            <a:off x="3350461" y="2261983"/>
            <a:ext cx="708568" cy="3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126602-9679-4AF6-82B6-4560144E816A}"/>
              </a:ext>
            </a:extLst>
          </p:cNvPr>
          <p:cNvCxnSpPr>
            <a:cxnSpLocks/>
            <a:stCxn id="33" idx="3"/>
            <a:endCxn id="6" idx="0"/>
          </p:cNvCxnSpPr>
          <p:nvPr/>
        </p:nvCxnSpPr>
        <p:spPr>
          <a:xfrm>
            <a:off x="1744018" y="3129697"/>
            <a:ext cx="1934" cy="34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77082-BA79-47C3-8609-DB5297D596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731405" y="3129697"/>
            <a:ext cx="0" cy="33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4C8ED0-D57B-45CE-8940-5C2424BA64B0}"/>
              </a:ext>
            </a:extLst>
          </p:cNvPr>
          <p:cNvCxnSpPr>
            <a:cxnSpLocks/>
          </p:cNvCxnSpPr>
          <p:nvPr/>
        </p:nvCxnSpPr>
        <p:spPr>
          <a:xfrm>
            <a:off x="1721112" y="4145542"/>
            <a:ext cx="1933" cy="57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9B1AA0-DE09-4536-A7AD-0375DD8C1F7C}"/>
              </a:ext>
            </a:extLst>
          </p:cNvPr>
          <p:cNvCxnSpPr/>
          <p:nvPr/>
        </p:nvCxnSpPr>
        <p:spPr>
          <a:xfrm>
            <a:off x="1721112" y="4307117"/>
            <a:ext cx="0" cy="4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32AD067-ABAD-4CF6-A0ED-809B4FDD4BB8}"/>
              </a:ext>
            </a:extLst>
          </p:cNvPr>
          <p:cNvCxnSpPr>
            <a:cxnSpLocks/>
          </p:cNvCxnSpPr>
          <p:nvPr/>
        </p:nvCxnSpPr>
        <p:spPr>
          <a:xfrm>
            <a:off x="2766524" y="4139165"/>
            <a:ext cx="0" cy="6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F9FE627-3102-4D4C-9039-B130E8FF6A7A}"/>
              </a:ext>
            </a:extLst>
          </p:cNvPr>
          <p:cNvCxnSpPr>
            <a:cxnSpLocks/>
          </p:cNvCxnSpPr>
          <p:nvPr/>
        </p:nvCxnSpPr>
        <p:spPr>
          <a:xfrm>
            <a:off x="1693257" y="4760780"/>
            <a:ext cx="3202780" cy="1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D98296-23D3-4DB4-966F-5C456C59004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4000" y="3535748"/>
            <a:ext cx="0" cy="12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2B061A-F0DC-4AC0-A4E8-AFC8DCB9B62C}"/>
              </a:ext>
            </a:extLst>
          </p:cNvPr>
          <p:cNvSpPr txBox="1"/>
          <p:nvPr/>
        </p:nvSpPr>
        <p:spPr>
          <a:xfrm>
            <a:off x="3282454" y="2011260"/>
            <a:ext cx="153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&lt;&lt;Serial Communication&gt;&gt;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96C4-0AF5-458F-A895-92FE73A8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4" y="317746"/>
            <a:ext cx="1545722" cy="20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9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1B23D58-EC09-401B-9CF5-E7DB3FB4BA05}"/>
              </a:ext>
            </a:extLst>
          </p:cNvPr>
          <p:cNvSpPr/>
          <p:nvPr/>
        </p:nvSpPr>
        <p:spPr>
          <a:xfrm>
            <a:off x="4283969" y="2242639"/>
            <a:ext cx="1224136" cy="1293109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&lt;&lt;Arduino&gt;&gt;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0ACBCEE-C696-444E-9A42-49F389D53E9E}"/>
              </a:ext>
            </a:extLst>
          </p:cNvPr>
          <p:cNvSpPr/>
          <p:nvPr/>
        </p:nvSpPr>
        <p:spPr>
          <a:xfrm>
            <a:off x="1974520" y="1773131"/>
            <a:ext cx="1302018" cy="657001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&lt;&lt;Motor Driver&gt;&gt;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Driver Chip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AB0F6-9E5D-463E-8605-BA9451692D10}"/>
              </a:ext>
            </a:extLst>
          </p:cNvPr>
          <p:cNvCxnSpPr>
            <a:cxnSpLocks/>
          </p:cNvCxnSpPr>
          <p:nvPr/>
        </p:nvCxnSpPr>
        <p:spPr>
          <a:xfrm>
            <a:off x="3276274" y="2139626"/>
            <a:ext cx="1137708" cy="63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49FBECF7-CE0E-43A7-A791-2B5176DD613A}"/>
              </a:ext>
            </a:extLst>
          </p:cNvPr>
          <p:cNvSpPr/>
          <p:nvPr/>
        </p:nvSpPr>
        <p:spPr>
          <a:xfrm>
            <a:off x="1194881" y="3475700"/>
            <a:ext cx="1056329" cy="667062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Encoder(left)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C2AB-2989-4107-AF93-24041FA5BE5A}"/>
              </a:ext>
            </a:extLst>
          </p:cNvPr>
          <p:cNvSpPr txBox="1"/>
          <p:nvPr/>
        </p:nvSpPr>
        <p:spPr>
          <a:xfrm>
            <a:off x="3186960" y="246965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PWM signal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194FB85-1251-48EF-AD3B-B19C63D2CCA5}"/>
              </a:ext>
            </a:extLst>
          </p:cNvPr>
          <p:cNvSpPr/>
          <p:nvPr/>
        </p:nvSpPr>
        <p:spPr>
          <a:xfrm>
            <a:off x="6791972" y="2187574"/>
            <a:ext cx="1595873" cy="1425198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&lt;&lt;Pi&gt;&gt;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1EFFD-2214-4784-BB43-B0A57FC866B8}"/>
              </a:ext>
            </a:extLst>
          </p:cNvPr>
          <p:cNvCxnSpPr>
            <a:cxnSpLocks/>
          </p:cNvCxnSpPr>
          <p:nvPr/>
        </p:nvCxnSpPr>
        <p:spPr>
          <a:xfrm>
            <a:off x="5572107" y="2537238"/>
            <a:ext cx="106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F6B92-F05C-4474-B15C-3B128C9456E5}"/>
              </a:ext>
            </a:extLst>
          </p:cNvPr>
          <p:cNvCxnSpPr>
            <a:cxnSpLocks/>
          </p:cNvCxnSpPr>
          <p:nvPr/>
        </p:nvCxnSpPr>
        <p:spPr>
          <a:xfrm flipH="1">
            <a:off x="5546849" y="2661387"/>
            <a:ext cx="10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4ED1FC-FC22-415C-8672-E1969149F378}"/>
              </a:ext>
            </a:extLst>
          </p:cNvPr>
          <p:cNvSpPr txBox="1"/>
          <p:nvPr/>
        </p:nvSpPr>
        <p:spPr>
          <a:xfrm>
            <a:off x="5601785" y="2306033"/>
            <a:ext cx="1007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Wheel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D9CB9-D047-4328-95A3-6D992EE5DC8A}"/>
              </a:ext>
            </a:extLst>
          </p:cNvPr>
          <p:cNvSpPr txBox="1"/>
          <p:nvPr/>
        </p:nvSpPr>
        <p:spPr>
          <a:xfrm>
            <a:off x="5440687" y="262627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Instructions to control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motor speed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039FA98-3C2D-4544-BD74-CD0F6828BCC6}"/>
              </a:ext>
            </a:extLst>
          </p:cNvPr>
          <p:cNvSpPr/>
          <p:nvPr/>
        </p:nvSpPr>
        <p:spPr>
          <a:xfrm>
            <a:off x="6804248" y="4626419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2955A-8BEF-42CF-A91B-19505CFA8F98}"/>
              </a:ext>
            </a:extLst>
          </p:cNvPr>
          <p:cNvCxnSpPr>
            <a:cxnSpLocks/>
          </p:cNvCxnSpPr>
          <p:nvPr/>
        </p:nvCxnSpPr>
        <p:spPr>
          <a:xfrm>
            <a:off x="8081702" y="3612772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4C748-9E26-4B77-8509-F80E7A49218F}"/>
              </a:ext>
            </a:extLst>
          </p:cNvPr>
          <p:cNvCxnSpPr>
            <a:cxnSpLocks/>
          </p:cNvCxnSpPr>
          <p:nvPr/>
        </p:nvCxnSpPr>
        <p:spPr>
          <a:xfrm flipV="1">
            <a:off x="8274859" y="3612772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397EF2-7C9D-469F-B8D8-5D5B867A8D06}"/>
              </a:ext>
            </a:extLst>
          </p:cNvPr>
          <p:cNvSpPr txBox="1"/>
          <p:nvPr/>
        </p:nvSpPr>
        <p:spPr>
          <a:xfrm>
            <a:off x="8255040" y="3661608"/>
            <a:ext cx="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of mapped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0B812-73EB-46FF-AD1F-9611884AD81A}"/>
              </a:ext>
            </a:extLst>
          </p:cNvPr>
          <p:cNvSpPr txBox="1"/>
          <p:nvPr/>
        </p:nvSpPr>
        <p:spPr>
          <a:xfrm>
            <a:off x="6991827" y="410236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 regarding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when to operate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031A0DC-92F5-4A68-930F-08745961DAA9}"/>
              </a:ext>
            </a:extLst>
          </p:cNvPr>
          <p:cNvSpPr/>
          <p:nvPr/>
        </p:nvSpPr>
        <p:spPr>
          <a:xfrm>
            <a:off x="6804248" y="332656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&lt;&lt;Computer Interface&gt;&gt;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4EC5A-7AA6-4E20-9D30-5C9215866DF7}"/>
              </a:ext>
            </a:extLst>
          </p:cNvPr>
          <p:cNvCxnSpPr>
            <a:cxnSpLocks/>
          </p:cNvCxnSpPr>
          <p:nvPr/>
        </p:nvCxnSpPr>
        <p:spPr>
          <a:xfrm>
            <a:off x="7956376" y="1196532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911B0-FAB0-4285-BCBB-98BE20F87348}"/>
              </a:ext>
            </a:extLst>
          </p:cNvPr>
          <p:cNvCxnSpPr/>
          <p:nvPr/>
        </p:nvCxnSpPr>
        <p:spPr>
          <a:xfrm flipV="1">
            <a:off x="7812360" y="1128754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E47B7E-1965-41C9-AD70-A0D54F61C9C5}"/>
              </a:ext>
            </a:extLst>
          </p:cNvPr>
          <p:cNvSpPr txBox="1"/>
          <p:nvPr/>
        </p:nvSpPr>
        <p:spPr>
          <a:xfrm>
            <a:off x="7047903" y="1237726"/>
            <a:ext cx="7585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output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from SLAM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9F26-F422-403A-82D0-5626E91F5988}"/>
              </a:ext>
            </a:extLst>
          </p:cNvPr>
          <p:cNvSpPr txBox="1"/>
          <p:nvPr/>
        </p:nvSpPr>
        <p:spPr>
          <a:xfrm>
            <a:off x="7884368" y="148262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User input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5D7AA2-1851-4B01-86C9-2ACD7A98AA06}"/>
              </a:ext>
            </a:extLst>
          </p:cNvPr>
          <p:cNvCxnSpPr>
            <a:cxnSpLocks/>
          </p:cNvCxnSpPr>
          <p:nvPr/>
        </p:nvCxnSpPr>
        <p:spPr>
          <a:xfrm>
            <a:off x="6955833" y="1064592"/>
            <a:ext cx="18611" cy="11229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729D3-5C57-4A9E-A94B-F915307794A5}"/>
              </a:ext>
            </a:extLst>
          </p:cNvPr>
          <p:cNvSpPr txBox="1"/>
          <p:nvPr/>
        </p:nvSpPr>
        <p:spPr>
          <a:xfrm>
            <a:off x="5672687" y="1237726"/>
            <a:ext cx="159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&lt;&lt;SSH/Web Interface&gt;&gt;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8D01A3-D701-41DB-8510-87D143E01B9D}"/>
              </a:ext>
            </a:extLst>
          </p:cNvPr>
          <p:cNvCxnSpPr>
            <a:cxnSpLocks/>
          </p:cNvCxnSpPr>
          <p:nvPr/>
        </p:nvCxnSpPr>
        <p:spPr>
          <a:xfrm>
            <a:off x="5448066" y="3099406"/>
            <a:ext cx="1356181" cy="93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AB4DCF-BC9E-4241-B5B9-FAF14578595C}"/>
              </a:ext>
            </a:extLst>
          </p:cNvPr>
          <p:cNvSpPr txBox="1"/>
          <p:nvPr/>
        </p:nvSpPr>
        <p:spPr>
          <a:xfrm>
            <a:off x="5509198" y="3120250"/>
            <a:ext cx="1158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0A9AA9-F421-4CB3-98FD-7976A2BBCDA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898286" y="3328284"/>
            <a:ext cx="146908" cy="1298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CB4E3-F585-4DE7-8027-B276FA4621FC}"/>
              </a:ext>
            </a:extLst>
          </p:cNvPr>
          <p:cNvSpPr txBox="1"/>
          <p:nvPr/>
        </p:nvSpPr>
        <p:spPr>
          <a:xfrm>
            <a:off x="5549338" y="3977182"/>
            <a:ext cx="184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C09574-0A9B-4E71-A840-99ABF38BCB66}"/>
              </a:ext>
            </a:extLst>
          </p:cNvPr>
          <p:cNvCxnSpPr>
            <a:cxnSpLocks/>
          </p:cNvCxnSpPr>
          <p:nvPr/>
        </p:nvCxnSpPr>
        <p:spPr>
          <a:xfrm flipH="1">
            <a:off x="1795009" y="2058720"/>
            <a:ext cx="200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3BB0ED-E5A1-4C8B-A958-D7D0FD2EC2C6}"/>
              </a:ext>
            </a:extLst>
          </p:cNvPr>
          <p:cNvCxnSpPr/>
          <p:nvPr/>
        </p:nvCxnSpPr>
        <p:spPr>
          <a:xfrm flipH="1">
            <a:off x="1979712" y="2437250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DA0DA1C9-2942-41F7-B422-EA5D9C41FA27}"/>
              </a:ext>
            </a:extLst>
          </p:cNvPr>
          <p:cNvSpPr/>
          <p:nvPr/>
        </p:nvSpPr>
        <p:spPr>
          <a:xfrm>
            <a:off x="1341581" y="2609952"/>
            <a:ext cx="840570" cy="519745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 Motor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F3E465-8F66-472C-AE24-1A03170E6EE7}"/>
              </a:ext>
            </a:extLst>
          </p:cNvPr>
          <p:cNvSpPr/>
          <p:nvPr/>
        </p:nvSpPr>
        <p:spPr>
          <a:xfrm>
            <a:off x="2347404" y="2609953"/>
            <a:ext cx="803698" cy="519744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Right Motor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DF69A-EF64-4961-8319-1A9FC9A0135B}"/>
              </a:ext>
            </a:extLst>
          </p:cNvPr>
          <p:cNvCxnSpPr>
            <a:cxnSpLocks/>
          </p:cNvCxnSpPr>
          <p:nvPr/>
        </p:nvCxnSpPr>
        <p:spPr>
          <a:xfrm flipV="1">
            <a:off x="2625529" y="2430132"/>
            <a:ext cx="0" cy="21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3EBA4D-F8D2-4BFA-A62A-E1491F475332}"/>
              </a:ext>
            </a:extLst>
          </p:cNvPr>
          <p:cNvSpPr/>
          <p:nvPr/>
        </p:nvSpPr>
        <p:spPr>
          <a:xfrm>
            <a:off x="2357524" y="3466574"/>
            <a:ext cx="1183203" cy="635790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DEEF3-E9EA-4977-B001-AE22CACEA974}"/>
              </a:ext>
            </a:extLst>
          </p:cNvPr>
          <p:cNvCxnSpPr>
            <a:cxnSpLocks/>
          </p:cNvCxnSpPr>
          <p:nvPr/>
        </p:nvCxnSpPr>
        <p:spPr>
          <a:xfrm flipH="1">
            <a:off x="1792050" y="2048839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E8F1DB-F65F-4BEF-B9A8-058F11EFEC39}"/>
              </a:ext>
            </a:extLst>
          </p:cNvPr>
          <p:cNvSpPr txBox="1"/>
          <p:nvPr/>
        </p:nvSpPr>
        <p:spPr>
          <a:xfrm>
            <a:off x="2845667" y="4537396"/>
            <a:ext cx="1909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Feedback for distance/angle tracking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A22A8-A4B1-4B2A-BF83-61B60C199533}"/>
              </a:ext>
            </a:extLst>
          </p:cNvPr>
          <p:cNvSpPr/>
          <p:nvPr/>
        </p:nvSpPr>
        <p:spPr>
          <a:xfrm>
            <a:off x="4389685" y="2676107"/>
            <a:ext cx="911182" cy="2805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 Control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669079-9101-46A9-972B-AA5276C0EEB2}"/>
              </a:ext>
            </a:extLst>
          </p:cNvPr>
          <p:cNvSpPr/>
          <p:nvPr/>
        </p:nvSpPr>
        <p:spPr>
          <a:xfrm>
            <a:off x="4413982" y="3032367"/>
            <a:ext cx="911182" cy="4248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Distance/</a:t>
            </a:r>
          </a:p>
          <a:p>
            <a:pPr algn="ctr"/>
            <a:r>
              <a:rPr lang="en-US" sz="900" dirty="0"/>
              <a:t>Angle Tracking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D9DC2C-B494-442D-B4FF-F556953A333C}"/>
              </a:ext>
            </a:extLst>
          </p:cNvPr>
          <p:cNvSpPr/>
          <p:nvPr/>
        </p:nvSpPr>
        <p:spPr>
          <a:xfrm>
            <a:off x="7045194" y="3187721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LIDAR data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3722A4-9D4B-4A25-B720-50D7A0A8F68D}"/>
              </a:ext>
            </a:extLst>
          </p:cNvPr>
          <p:cNvSpPr/>
          <p:nvPr/>
        </p:nvSpPr>
        <p:spPr>
          <a:xfrm>
            <a:off x="7042155" y="2661387"/>
            <a:ext cx="1036508" cy="3398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Slam Algorithm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E71AF-B71D-4363-8158-2C2D0619F324}"/>
              </a:ext>
            </a:extLst>
          </p:cNvPr>
          <p:cNvCxnSpPr>
            <a:cxnSpLocks/>
          </p:cNvCxnSpPr>
          <p:nvPr/>
        </p:nvCxnSpPr>
        <p:spPr>
          <a:xfrm>
            <a:off x="7536407" y="3007374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2E2C7C-08DF-4839-B5AA-0973C9C9F21C}"/>
              </a:ext>
            </a:extLst>
          </p:cNvPr>
          <p:cNvCxnSpPr>
            <a:cxnSpLocks/>
          </p:cNvCxnSpPr>
          <p:nvPr/>
        </p:nvCxnSpPr>
        <p:spPr>
          <a:xfrm flipH="1" flipV="1">
            <a:off x="3350461" y="2261983"/>
            <a:ext cx="708568" cy="3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126602-9679-4AF6-82B6-4560144E816A}"/>
              </a:ext>
            </a:extLst>
          </p:cNvPr>
          <p:cNvCxnSpPr>
            <a:cxnSpLocks/>
            <a:stCxn id="33" idx="3"/>
            <a:endCxn id="6" idx="0"/>
          </p:cNvCxnSpPr>
          <p:nvPr/>
        </p:nvCxnSpPr>
        <p:spPr>
          <a:xfrm>
            <a:off x="1744018" y="3129697"/>
            <a:ext cx="1934" cy="34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77082-BA79-47C3-8609-DB5297D596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731405" y="3129697"/>
            <a:ext cx="0" cy="33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4C8ED0-D57B-45CE-8940-5C2424BA64B0}"/>
              </a:ext>
            </a:extLst>
          </p:cNvPr>
          <p:cNvCxnSpPr>
            <a:cxnSpLocks/>
          </p:cNvCxnSpPr>
          <p:nvPr/>
        </p:nvCxnSpPr>
        <p:spPr>
          <a:xfrm>
            <a:off x="1721112" y="4145542"/>
            <a:ext cx="1933" cy="57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9B1AA0-DE09-4536-A7AD-0375DD8C1F7C}"/>
              </a:ext>
            </a:extLst>
          </p:cNvPr>
          <p:cNvCxnSpPr/>
          <p:nvPr/>
        </p:nvCxnSpPr>
        <p:spPr>
          <a:xfrm>
            <a:off x="1721112" y="4307117"/>
            <a:ext cx="0" cy="4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32AD067-ABAD-4CF6-A0ED-809B4FDD4BB8}"/>
              </a:ext>
            </a:extLst>
          </p:cNvPr>
          <p:cNvCxnSpPr>
            <a:cxnSpLocks/>
          </p:cNvCxnSpPr>
          <p:nvPr/>
        </p:nvCxnSpPr>
        <p:spPr>
          <a:xfrm>
            <a:off x="2766524" y="4139165"/>
            <a:ext cx="0" cy="6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F9FE627-3102-4D4C-9039-B130E8FF6A7A}"/>
              </a:ext>
            </a:extLst>
          </p:cNvPr>
          <p:cNvCxnSpPr>
            <a:cxnSpLocks/>
          </p:cNvCxnSpPr>
          <p:nvPr/>
        </p:nvCxnSpPr>
        <p:spPr>
          <a:xfrm>
            <a:off x="1693257" y="4760780"/>
            <a:ext cx="3160743" cy="1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D98296-23D3-4DB4-966F-5C456C59004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4000" y="3535748"/>
            <a:ext cx="0" cy="12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2B061A-F0DC-4AC0-A4E8-AFC8DCB9B62C}"/>
              </a:ext>
            </a:extLst>
          </p:cNvPr>
          <p:cNvSpPr txBox="1"/>
          <p:nvPr/>
        </p:nvSpPr>
        <p:spPr>
          <a:xfrm>
            <a:off x="3282454" y="2011260"/>
            <a:ext cx="153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&lt;&lt;Serial Communication&gt;&gt;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96C4-0AF5-458F-A895-92FE73A8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4" y="317746"/>
            <a:ext cx="1545722" cy="20875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07DE8A-D1E3-48A2-A68D-C23E58C2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42" y="316956"/>
            <a:ext cx="1555619" cy="20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323</Words>
  <Application>Microsoft Office PowerPoint</Application>
  <PresentationFormat>On-screen Show (4:3)</PresentationFormat>
  <Paragraphs>131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Ramana R</cp:lastModifiedBy>
  <cp:revision>51</cp:revision>
  <dcterms:created xsi:type="dcterms:W3CDTF">2018-03-02T05:24:13Z</dcterms:created>
  <dcterms:modified xsi:type="dcterms:W3CDTF">2020-04-12T13:26:56Z</dcterms:modified>
</cp:coreProperties>
</file>