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699CE-D6F3-4771-B391-73A35C6687CA}" v="41" dt="2020-03-23T14:24:08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 R" userId="07f7eadc-0a25-47dd-8445-219da704089c" providerId="ADAL" clId="{3C4699CE-D6F3-4771-B391-73A35C6687CA}"/>
    <pc:docChg chg="undo modSld">
      <pc:chgData name="Ramana R" userId="07f7eadc-0a25-47dd-8445-219da704089c" providerId="ADAL" clId="{3C4699CE-D6F3-4771-B391-73A35C6687CA}" dt="2020-03-23T14:24:08.172" v="45"/>
      <pc:docMkLst>
        <pc:docMk/>
      </pc:docMkLst>
      <pc:sldChg chg="modSp">
        <pc:chgData name="Ramana R" userId="07f7eadc-0a25-47dd-8445-219da704089c" providerId="ADAL" clId="{3C4699CE-D6F3-4771-B391-73A35C6687CA}" dt="2020-03-23T13:17:27.419" v="7" actId="208"/>
        <pc:sldMkLst>
          <pc:docMk/>
          <pc:sldMk cId="510281866" sldId="256"/>
        </pc:sldMkLst>
        <pc:picChg chg="mod">
          <ac:chgData name="Ramana R" userId="07f7eadc-0a25-47dd-8445-219da704089c" providerId="ADAL" clId="{3C4699CE-D6F3-4771-B391-73A35C6687CA}" dt="2020-03-23T13:17:27.419" v="7" actId="208"/>
          <ac:picMkLst>
            <pc:docMk/>
            <pc:sldMk cId="510281866" sldId="256"/>
            <ac:picMk id="5" creationId="{E2C72AE3-4F3C-4E35-B679-95273B5701D4}"/>
          </ac:picMkLst>
        </pc:picChg>
      </pc:sldChg>
      <pc:sldChg chg="modSp setBg">
        <pc:chgData name="Ramana R" userId="07f7eadc-0a25-47dd-8445-219da704089c" providerId="ADAL" clId="{3C4699CE-D6F3-4771-B391-73A35C6687CA}" dt="2020-03-23T14:22:44.082" v="33"/>
        <pc:sldMkLst>
          <pc:docMk/>
          <pc:sldMk cId="2273327836" sldId="257"/>
        </pc:sldMkLst>
        <pc:picChg chg="mod">
          <ac:chgData name="Ramana R" userId="07f7eadc-0a25-47dd-8445-219da704089c" providerId="ADAL" clId="{3C4699CE-D6F3-4771-B391-73A35C6687CA}" dt="2020-03-23T14:22:44.082" v="33"/>
          <ac:picMkLst>
            <pc:docMk/>
            <pc:sldMk cId="2273327836" sldId="257"/>
            <ac:picMk id="6" creationId="{C8C7E3DF-A580-4969-ABCF-81131AF0A047}"/>
          </ac:picMkLst>
        </pc:picChg>
        <pc:picChg chg="mod">
          <ac:chgData name="Ramana R" userId="07f7eadc-0a25-47dd-8445-219da704089c" providerId="ADAL" clId="{3C4699CE-D6F3-4771-B391-73A35C6687CA}" dt="2020-03-23T14:22:44.082" v="33"/>
          <ac:picMkLst>
            <pc:docMk/>
            <pc:sldMk cId="2273327836" sldId="257"/>
            <ac:picMk id="8" creationId="{2553B27A-F5E5-412B-8DC9-3825598EF21A}"/>
          </ac:picMkLst>
        </pc:picChg>
        <pc:picChg chg="mod">
          <ac:chgData name="Ramana R" userId="07f7eadc-0a25-47dd-8445-219da704089c" providerId="ADAL" clId="{3C4699CE-D6F3-4771-B391-73A35C6687CA}" dt="2020-03-23T14:22:44.082" v="33"/>
          <ac:picMkLst>
            <pc:docMk/>
            <pc:sldMk cId="2273327836" sldId="257"/>
            <ac:picMk id="12" creationId="{72E2668C-76A8-4508-899C-1933BD349BB4}"/>
          </ac:picMkLst>
        </pc:picChg>
      </pc:sldChg>
      <pc:sldChg chg="modSp setBg">
        <pc:chgData name="Ramana R" userId="07f7eadc-0a25-47dd-8445-219da704089c" providerId="ADAL" clId="{3C4699CE-D6F3-4771-B391-73A35C6687CA}" dt="2020-03-23T14:23:29.189" v="40" actId="207"/>
        <pc:sldMkLst>
          <pc:docMk/>
          <pc:sldMk cId="73570507" sldId="258"/>
        </pc:sldMkLst>
        <pc:spChg chg="mod">
          <ac:chgData name="Ramana R" userId="07f7eadc-0a25-47dd-8445-219da704089c" providerId="ADAL" clId="{3C4699CE-D6F3-4771-B391-73A35C6687CA}" dt="2020-03-23T14:23:29.189" v="40" actId="207"/>
          <ac:spMkLst>
            <pc:docMk/>
            <pc:sldMk cId="73570507" sldId="258"/>
            <ac:spMk id="2" creationId="{9EE19535-51AC-4A3D-8E21-592B801F80C5}"/>
          </ac:spMkLst>
        </pc:spChg>
        <pc:spChg chg="mod">
          <ac:chgData name="Ramana R" userId="07f7eadc-0a25-47dd-8445-219da704089c" providerId="ADAL" clId="{3C4699CE-D6F3-4771-B391-73A35C6687CA}" dt="2020-03-23T14:23:17.380" v="39" actId="207"/>
          <ac:spMkLst>
            <pc:docMk/>
            <pc:sldMk cId="73570507" sldId="258"/>
            <ac:spMk id="9" creationId="{8A596CB7-569B-41AD-9F21-C8F6FEB711DF}"/>
          </ac:spMkLst>
        </pc:spChg>
        <pc:spChg chg="mod">
          <ac:chgData name="Ramana R" userId="07f7eadc-0a25-47dd-8445-219da704089c" providerId="ADAL" clId="{3C4699CE-D6F3-4771-B391-73A35C6687CA}" dt="2020-03-23T14:20:35.889" v="21" actId="207"/>
          <ac:spMkLst>
            <pc:docMk/>
            <pc:sldMk cId="73570507" sldId="258"/>
            <ac:spMk id="18" creationId="{5C0A5052-816D-49F9-8510-6CF16DC7E30B}"/>
          </ac:spMkLst>
        </pc:spChg>
        <pc:spChg chg="mod">
          <ac:chgData name="Ramana R" userId="07f7eadc-0a25-47dd-8445-219da704089c" providerId="ADAL" clId="{3C4699CE-D6F3-4771-B391-73A35C6687CA}" dt="2020-03-23T14:20:20.404" v="19" actId="208"/>
          <ac:spMkLst>
            <pc:docMk/>
            <pc:sldMk cId="73570507" sldId="258"/>
            <ac:spMk id="22" creationId="{2C64BC91-87E7-498F-93F6-48929A11D065}"/>
          </ac:spMkLst>
        </pc:spChg>
        <pc:spChg chg="mod">
          <ac:chgData name="Ramana R" userId="07f7eadc-0a25-47dd-8445-219da704089c" providerId="ADAL" clId="{3C4699CE-D6F3-4771-B391-73A35C6687CA}" dt="2020-03-23T14:23:13.178" v="38" actId="207"/>
          <ac:spMkLst>
            <pc:docMk/>
            <pc:sldMk cId="73570507" sldId="258"/>
            <ac:spMk id="23" creationId="{7B2DCAAC-956B-448F-B297-813788AB3565}"/>
          </ac:spMkLst>
        </pc:spChg>
        <pc:spChg chg="mod">
          <ac:chgData name="Ramana R" userId="07f7eadc-0a25-47dd-8445-219da704089c" providerId="ADAL" clId="{3C4699CE-D6F3-4771-B391-73A35C6687CA}" dt="2020-03-23T14:22:56.884" v="35" actId="207"/>
          <ac:spMkLst>
            <pc:docMk/>
            <pc:sldMk cId="73570507" sldId="258"/>
            <ac:spMk id="40" creationId="{5CA98940-21A5-489A-85B4-9BFF3B44ABB4}"/>
          </ac:spMkLst>
        </pc:spChg>
        <pc:spChg chg="mod">
          <ac:chgData name="Ramana R" userId="07f7eadc-0a25-47dd-8445-219da704089c" providerId="ADAL" clId="{3C4699CE-D6F3-4771-B391-73A35C6687CA}" dt="2020-03-23T14:23:10.228" v="37" actId="207"/>
          <ac:spMkLst>
            <pc:docMk/>
            <pc:sldMk cId="73570507" sldId="258"/>
            <ac:spMk id="41" creationId="{35B3E734-93F8-4C74-BB1B-4439DDA8340D}"/>
          </ac:spMkLst>
        </pc:spChg>
        <pc:grpChg chg="mod">
          <ac:chgData name="Ramana R" userId="07f7eadc-0a25-47dd-8445-219da704089c" providerId="ADAL" clId="{3C4699CE-D6F3-4771-B391-73A35C6687CA}" dt="2020-03-23T14:23:03.310" v="36"/>
          <ac:grpSpMkLst>
            <pc:docMk/>
            <pc:sldMk cId="73570507" sldId="258"/>
            <ac:grpSpMk id="25" creationId="{22571BA4-07A6-44DD-809D-3D88BDF4B49F}"/>
          </ac:grpSpMkLst>
        </pc:grpChg>
        <pc:picChg chg="mod">
          <ac:chgData name="Ramana R" userId="07f7eadc-0a25-47dd-8445-219da704089c" providerId="ADAL" clId="{3C4699CE-D6F3-4771-B391-73A35C6687CA}" dt="2020-03-23T13:18:30.196" v="16" actId="208"/>
          <ac:picMkLst>
            <pc:docMk/>
            <pc:sldMk cId="73570507" sldId="258"/>
            <ac:picMk id="3" creationId="{F157E860-2D69-40BF-8DB1-7B357F1D2952}"/>
          </ac:picMkLst>
        </pc:picChg>
        <pc:picChg chg="mod">
          <ac:chgData name="Ramana R" userId="07f7eadc-0a25-47dd-8445-219da704089c" providerId="ADAL" clId="{3C4699CE-D6F3-4771-B391-73A35C6687CA}" dt="2020-03-23T14:22:53.806" v="34"/>
          <ac:picMkLst>
            <pc:docMk/>
            <pc:sldMk cId="73570507" sldId="258"/>
            <ac:picMk id="19" creationId="{9CDE84BB-8C43-4E76-8A11-EA67DCF04448}"/>
          </ac:picMkLst>
        </pc:picChg>
        <pc:picChg chg="mod">
          <ac:chgData name="Ramana R" userId="07f7eadc-0a25-47dd-8445-219da704089c" providerId="ADAL" clId="{3C4699CE-D6F3-4771-B391-73A35C6687CA}" dt="2020-03-23T14:22:53.806" v="34"/>
          <ac:picMkLst>
            <pc:docMk/>
            <pc:sldMk cId="73570507" sldId="258"/>
            <ac:picMk id="20" creationId="{83C3D0A1-39B0-4425-A5BF-590C997DCBBB}"/>
          </ac:picMkLst>
        </pc:picChg>
        <pc:picChg chg="mod">
          <ac:chgData name="Ramana R" userId="07f7eadc-0a25-47dd-8445-219da704089c" providerId="ADAL" clId="{3C4699CE-D6F3-4771-B391-73A35C6687CA}" dt="2020-03-23T14:22:53.806" v="34"/>
          <ac:picMkLst>
            <pc:docMk/>
            <pc:sldMk cId="73570507" sldId="258"/>
            <ac:picMk id="21" creationId="{C9A4FB8C-EC94-4D8B-812E-7CF897770E0E}"/>
          </ac:picMkLst>
        </pc:picChg>
        <pc:cxnChg chg="mod">
          <ac:chgData name="Ramana R" userId="07f7eadc-0a25-47dd-8445-219da704089c" providerId="ADAL" clId="{3C4699CE-D6F3-4771-B391-73A35C6687CA}" dt="2020-03-23T14:20:42.464" v="22" actId="208"/>
          <ac:cxnSpMkLst>
            <pc:docMk/>
            <pc:sldMk cId="73570507" sldId="258"/>
            <ac:cxnSpMk id="36" creationId="{E7BED703-8B27-42C5-A9ED-CDEF7D77EE78}"/>
          </ac:cxnSpMkLst>
        </pc:cxnChg>
        <pc:cxnChg chg="mod">
          <ac:chgData name="Ramana R" userId="07f7eadc-0a25-47dd-8445-219da704089c" providerId="ADAL" clId="{3C4699CE-D6F3-4771-B391-73A35C6687CA}" dt="2020-03-23T14:20:47.360" v="23" actId="208"/>
          <ac:cxnSpMkLst>
            <pc:docMk/>
            <pc:sldMk cId="73570507" sldId="258"/>
            <ac:cxnSpMk id="38" creationId="{B272C693-8B2C-4BCD-AC7B-299E2A7A4488}"/>
          </ac:cxnSpMkLst>
        </pc:cxnChg>
      </pc:sldChg>
      <pc:sldChg chg="modSp setBg">
        <pc:chgData name="Ramana R" userId="07f7eadc-0a25-47dd-8445-219da704089c" providerId="ADAL" clId="{3C4699CE-D6F3-4771-B391-73A35C6687CA}" dt="2020-03-23T14:22:34.362" v="32"/>
        <pc:sldMkLst>
          <pc:docMk/>
          <pc:sldMk cId="1866303887" sldId="259"/>
        </pc:sldMkLst>
        <pc:spChg chg="mod">
          <ac:chgData name="Ramana R" userId="07f7eadc-0a25-47dd-8445-219da704089c" providerId="ADAL" clId="{3C4699CE-D6F3-4771-B391-73A35C6687CA}" dt="2020-03-23T14:21:42.744" v="28" actId="207"/>
          <ac:spMkLst>
            <pc:docMk/>
            <pc:sldMk cId="1866303887" sldId="259"/>
            <ac:spMk id="18" creationId="{5C0A5052-816D-49F9-8510-6CF16DC7E30B}"/>
          </ac:spMkLst>
        </pc:spChg>
        <pc:spChg chg="mod">
          <ac:chgData name="Ramana R" userId="07f7eadc-0a25-47dd-8445-219da704089c" providerId="ADAL" clId="{3C4699CE-D6F3-4771-B391-73A35C6687CA}" dt="2020-03-23T14:21:36.301" v="27" actId="207"/>
          <ac:spMkLst>
            <pc:docMk/>
            <pc:sldMk cId="1866303887" sldId="259"/>
            <ac:spMk id="26" creationId="{DA24EF0B-3420-48C6-89E9-E09D896806C7}"/>
          </ac:spMkLst>
        </pc:spChg>
        <pc:spChg chg="mod">
          <ac:chgData name="Ramana R" userId="07f7eadc-0a25-47dd-8445-219da704089c" providerId="ADAL" clId="{3C4699CE-D6F3-4771-B391-73A35C6687CA}" dt="2020-03-23T14:21:33.260" v="26" actId="207"/>
          <ac:spMkLst>
            <pc:docMk/>
            <pc:sldMk cId="1866303887" sldId="259"/>
            <ac:spMk id="27" creationId="{81FA1564-A5F7-4587-8FB8-D368D1064388}"/>
          </ac:spMkLst>
        </pc:spChg>
        <pc:picChg chg="mod">
          <ac:chgData name="Ramana R" userId="07f7eadc-0a25-47dd-8445-219da704089c" providerId="ADAL" clId="{3C4699CE-D6F3-4771-B391-73A35C6687CA}" dt="2020-03-23T14:21:24.969" v="25" actId="208"/>
          <ac:picMkLst>
            <pc:docMk/>
            <pc:sldMk cId="1866303887" sldId="259"/>
            <ac:picMk id="3" creationId="{F157E860-2D69-40BF-8DB1-7B357F1D2952}"/>
          </ac:picMkLst>
        </pc:picChg>
        <pc:picChg chg="mod">
          <ac:chgData name="Ramana R" userId="07f7eadc-0a25-47dd-8445-219da704089c" providerId="ADAL" clId="{3C4699CE-D6F3-4771-B391-73A35C6687CA}" dt="2020-03-23T14:22:21.421" v="31"/>
          <ac:picMkLst>
            <pc:docMk/>
            <pc:sldMk cId="1866303887" sldId="259"/>
            <ac:picMk id="20" creationId="{83C3D0A1-39B0-4425-A5BF-590C997DCBBB}"/>
          </ac:picMkLst>
        </pc:picChg>
        <pc:picChg chg="mod">
          <ac:chgData name="Ramana R" userId="07f7eadc-0a25-47dd-8445-219da704089c" providerId="ADAL" clId="{3C4699CE-D6F3-4771-B391-73A35C6687CA}" dt="2020-03-23T14:22:34.362" v="32"/>
          <ac:picMkLst>
            <pc:docMk/>
            <pc:sldMk cId="1866303887" sldId="259"/>
            <ac:picMk id="21" creationId="{C9A4FB8C-EC94-4D8B-812E-7CF897770E0E}"/>
          </ac:picMkLst>
        </pc:picChg>
      </pc:sldChg>
      <pc:sldChg chg="modSp setBg">
        <pc:chgData name="Ramana R" userId="07f7eadc-0a25-47dd-8445-219da704089c" providerId="ADAL" clId="{3C4699CE-D6F3-4771-B391-73A35C6687CA}" dt="2020-03-23T14:24:08.172" v="45"/>
        <pc:sldMkLst>
          <pc:docMk/>
          <pc:sldMk cId="641033354" sldId="260"/>
        </pc:sldMkLst>
        <pc:spChg chg="mod">
          <ac:chgData name="Ramana R" userId="07f7eadc-0a25-47dd-8445-219da704089c" providerId="ADAL" clId="{3C4699CE-D6F3-4771-B391-73A35C6687CA}" dt="2020-03-23T14:23:42.615" v="42" actId="207"/>
          <ac:spMkLst>
            <pc:docMk/>
            <pc:sldMk cId="641033354" sldId="260"/>
            <ac:spMk id="22" creationId="{05B52E76-76D6-4ADD-9B88-4DB271EC288B}"/>
          </ac:spMkLst>
        </pc:spChg>
        <pc:spChg chg="mod">
          <ac:chgData name="Ramana R" userId="07f7eadc-0a25-47dd-8445-219da704089c" providerId="ADAL" clId="{3C4699CE-D6F3-4771-B391-73A35C6687CA}" dt="2020-03-23T14:23:34.557" v="41" actId="207"/>
          <ac:spMkLst>
            <pc:docMk/>
            <pc:sldMk cId="641033354" sldId="260"/>
            <ac:spMk id="43" creationId="{CFA4A096-8D93-486A-8034-B07CC5CE7370}"/>
          </ac:spMkLst>
        </pc:spChg>
        <pc:spChg chg="mod">
          <ac:chgData name="Ramana R" userId="07f7eadc-0a25-47dd-8445-219da704089c" providerId="ADAL" clId="{3C4699CE-D6F3-4771-B391-73A35C6687CA}" dt="2020-03-23T14:23:42.615" v="42" actId="207"/>
          <ac:spMkLst>
            <pc:docMk/>
            <pc:sldMk cId="641033354" sldId="260"/>
            <ac:spMk id="63" creationId="{0B32E432-212C-4CE3-AD06-F9CEDFCE2CEF}"/>
          </ac:spMkLst>
        </pc:spChg>
        <pc:spChg chg="mod">
          <ac:chgData name="Ramana R" userId="07f7eadc-0a25-47dd-8445-219da704089c" providerId="ADAL" clId="{3C4699CE-D6F3-4771-B391-73A35C6687CA}" dt="2020-03-23T14:23:42.615" v="42" actId="207"/>
          <ac:spMkLst>
            <pc:docMk/>
            <pc:sldMk cId="641033354" sldId="260"/>
            <ac:spMk id="83" creationId="{89FFFF56-E242-4AF7-B369-AA96E3C517E7}"/>
          </ac:spMkLst>
        </pc:spChg>
        <pc:spChg chg="mod">
          <ac:chgData name="Ramana R" userId="07f7eadc-0a25-47dd-8445-219da704089c" providerId="ADAL" clId="{3C4699CE-D6F3-4771-B391-73A35C6687CA}" dt="2020-03-23T14:23:42.615" v="42" actId="207"/>
          <ac:spMkLst>
            <pc:docMk/>
            <pc:sldMk cId="641033354" sldId="260"/>
            <ac:spMk id="103" creationId="{BB995974-FE19-4B9A-9BB6-888296DA7BA4}"/>
          </ac:spMkLst>
        </pc:spChg>
        <pc:grpChg chg="mod">
          <ac:chgData name="Ramana R" userId="07f7eadc-0a25-47dd-8445-219da704089c" providerId="ADAL" clId="{3C4699CE-D6F3-4771-B391-73A35C6687CA}" dt="2020-03-23T14:22:10.874" v="30"/>
          <ac:grpSpMkLst>
            <pc:docMk/>
            <pc:sldMk cId="641033354" sldId="260"/>
            <ac:grpSpMk id="21" creationId="{6B671C55-446A-40CB-9FD6-CCCE49F1EEDD}"/>
          </ac:grpSpMkLst>
        </pc:grpChg>
        <pc:grpChg chg="mod">
          <ac:chgData name="Ramana R" userId="07f7eadc-0a25-47dd-8445-219da704089c" providerId="ADAL" clId="{3C4699CE-D6F3-4771-B391-73A35C6687CA}" dt="2020-03-23T14:23:53.925" v="43"/>
          <ac:grpSpMkLst>
            <pc:docMk/>
            <pc:sldMk cId="641033354" sldId="260"/>
            <ac:grpSpMk id="24" creationId="{5B89D1D5-51A9-45C6-8893-B1065ACBC377}"/>
          </ac:grpSpMkLst>
        </pc:grpChg>
        <pc:grpChg chg="mod">
          <ac:chgData name="Ramana R" userId="07f7eadc-0a25-47dd-8445-219da704089c" providerId="ADAL" clId="{3C4699CE-D6F3-4771-B391-73A35C6687CA}" dt="2020-03-23T14:23:53.925" v="43"/>
          <ac:grpSpMkLst>
            <pc:docMk/>
            <pc:sldMk cId="641033354" sldId="260"/>
            <ac:grpSpMk id="44" creationId="{28DF605C-2B93-439D-B6CF-726A7A3F5B13}"/>
          </ac:grpSpMkLst>
        </pc:grpChg>
        <pc:grpChg chg="mod">
          <ac:chgData name="Ramana R" userId="07f7eadc-0a25-47dd-8445-219da704089c" providerId="ADAL" clId="{3C4699CE-D6F3-4771-B391-73A35C6687CA}" dt="2020-03-23T14:24:08.172" v="45"/>
          <ac:grpSpMkLst>
            <pc:docMk/>
            <pc:sldMk cId="641033354" sldId="260"/>
            <ac:grpSpMk id="64" creationId="{5D6B9344-5A6B-4996-A1CF-909045F14DA6}"/>
          </ac:grpSpMkLst>
        </pc:grpChg>
        <pc:grpChg chg="mod">
          <ac:chgData name="Ramana R" userId="07f7eadc-0a25-47dd-8445-219da704089c" providerId="ADAL" clId="{3C4699CE-D6F3-4771-B391-73A35C6687CA}" dt="2020-03-23T14:24:03.141" v="44"/>
          <ac:grpSpMkLst>
            <pc:docMk/>
            <pc:sldMk cId="641033354" sldId="260"/>
            <ac:grpSpMk id="84" creationId="{7079800B-F5CF-4BB7-B327-2539580B6D0F}"/>
          </ac:grpSpMkLst>
        </pc:grpChg>
        <pc:picChg chg="mod">
          <ac:chgData name="Ramana R" userId="07f7eadc-0a25-47dd-8445-219da704089c" providerId="ADAL" clId="{3C4699CE-D6F3-4771-B391-73A35C6687CA}" dt="2020-03-23T14:23:53.925" v="43"/>
          <ac:picMkLst>
            <pc:docMk/>
            <pc:sldMk cId="641033354" sldId="260"/>
            <ac:picMk id="5" creationId="{E2C72AE3-4F3C-4E35-B679-95273B5701D4}"/>
          </ac:picMkLst>
        </pc:picChg>
        <pc:picChg chg="mod">
          <ac:chgData name="Ramana R" userId="07f7eadc-0a25-47dd-8445-219da704089c" providerId="ADAL" clId="{3C4699CE-D6F3-4771-B391-73A35C6687CA}" dt="2020-03-23T14:24:03.141" v="44"/>
          <ac:picMkLst>
            <pc:docMk/>
            <pc:sldMk cId="641033354" sldId="260"/>
            <ac:picMk id="104" creationId="{0DAFACCB-2422-4CC9-ACE9-593A48D8922B}"/>
          </ac:picMkLst>
        </pc:picChg>
        <pc:picChg chg="mod">
          <ac:chgData name="Ramana R" userId="07f7eadc-0a25-47dd-8445-219da704089c" providerId="ADAL" clId="{3C4699CE-D6F3-4771-B391-73A35C6687CA}" dt="2020-03-23T14:24:03.141" v="44"/>
          <ac:picMkLst>
            <pc:docMk/>
            <pc:sldMk cId="641033354" sldId="260"/>
            <ac:picMk id="105" creationId="{09682F9A-EDAA-4D13-BB67-1CEE95BAB060}"/>
          </ac:picMkLst>
        </pc:picChg>
        <pc:picChg chg="mod">
          <ac:chgData name="Ramana R" userId="07f7eadc-0a25-47dd-8445-219da704089c" providerId="ADAL" clId="{3C4699CE-D6F3-4771-B391-73A35C6687CA}" dt="2020-03-23T14:24:03.141" v="44"/>
          <ac:picMkLst>
            <pc:docMk/>
            <pc:sldMk cId="641033354" sldId="260"/>
            <ac:picMk id="106" creationId="{5DD0ACA8-524D-4D05-B55E-C26B5C85E137}"/>
          </ac:picMkLst>
        </pc:picChg>
      </pc:sldChg>
    </pc:docChg>
  </pc:docChgLst>
  <pc:docChgLst>
    <pc:chgData name="Samuel Paul Christopher" userId="8ed21474-e80f-4933-9097-73bf5c6ae4fe" providerId="ADAL" clId="{5FA913C1-7ECA-4B44-9054-B681626A3C5B}"/>
    <pc:docChg chg="undo custSel addSld modSld sldOrd">
      <pc:chgData name="Samuel Paul Christopher" userId="8ed21474-e80f-4933-9097-73bf5c6ae4fe" providerId="ADAL" clId="{5FA913C1-7ECA-4B44-9054-B681626A3C5B}" dt="2020-03-10T12:39:37.109" v="1532" actId="1076"/>
      <pc:docMkLst>
        <pc:docMk/>
      </pc:docMkLst>
      <pc:sldChg chg="addSp modSp">
        <pc:chgData name="Samuel Paul Christopher" userId="8ed21474-e80f-4933-9097-73bf5c6ae4fe" providerId="ADAL" clId="{5FA913C1-7ECA-4B44-9054-B681626A3C5B}" dt="2020-03-10T11:48:25.651" v="46" actId="1076"/>
        <pc:sldMkLst>
          <pc:docMk/>
          <pc:sldMk cId="510281866" sldId="256"/>
        </pc:sldMkLst>
        <pc:picChg chg="add mod">
          <ac:chgData name="Samuel Paul Christopher" userId="8ed21474-e80f-4933-9097-73bf5c6ae4fe" providerId="ADAL" clId="{5FA913C1-7ECA-4B44-9054-B681626A3C5B}" dt="2020-03-10T11:48:25.651" v="46" actId="1076"/>
          <ac:picMkLst>
            <pc:docMk/>
            <pc:sldMk cId="510281866" sldId="256"/>
            <ac:picMk id="5" creationId="{E2C72AE3-4F3C-4E35-B679-95273B5701D4}"/>
          </ac:picMkLst>
        </pc:picChg>
      </pc:sldChg>
      <pc:sldChg chg="addSp delSp modSp add">
        <pc:chgData name="Samuel Paul Christopher" userId="8ed21474-e80f-4933-9097-73bf5c6ae4fe" providerId="ADAL" clId="{5FA913C1-7ECA-4B44-9054-B681626A3C5B}" dt="2020-03-10T11:49:25.654" v="65" actId="1076"/>
        <pc:sldMkLst>
          <pc:docMk/>
          <pc:sldMk cId="2273327836" sldId="257"/>
        </pc:sldMkLst>
        <pc:picChg chg="add mod">
          <ac:chgData name="Samuel Paul Christopher" userId="8ed21474-e80f-4933-9097-73bf5c6ae4fe" providerId="ADAL" clId="{5FA913C1-7ECA-4B44-9054-B681626A3C5B}" dt="2020-03-10T11:49:25.654" v="65" actId="1076"/>
          <ac:picMkLst>
            <pc:docMk/>
            <pc:sldMk cId="2273327836" sldId="257"/>
            <ac:picMk id="3" creationId="{E166CEB5-6064-4CDD-9FB6-4A18575E906D}"/>
          </ac:picMkLst>
        </pc:picChg>
        <pc:picChg chg="del">
          <ac:chgData name="Samuel Paul Christopher" userId="8ed21474-e80f-4933-9097-73bf5c6ae4fe" providerId="ADAL" clId="{5FA913C1-7ECA-4B44-9054-B681626A3C5B}" dt="2020-03-10T11:46:41.751" v="7" actId="478"/>
          <ac:picMkLst>
            <pc:docMk/>
            <pc:sldMk cId="2273327836" sldId="257"/>
            <ac:picMk id="5" creationId="{E2C72AE3-4F3C-4E35-B679-95273B5701D4}"/>
          </ac:picMkLst>
        </pc:picChg>
        <pc:picChg chg="add mod">
          <ac:chgData name="Samuel Paul Christopher" userId="8ed21474-e80f-4933-9097-73bf5c6ae4fe" providerId="ADAL" clId="{5FA913C1-7ECA-4B44-9054-B681626A3C5B}" dt="2020-03-10T11:47:04.392" v="17" actId="1076"/>
          <ac:picMkLst>
            <pc:docMk/>
            <pc:sldMk cId="2273327836" sldId="257"/>
            <ac:picMk id="6" creationId="{C8C7E3DF-A580-4969-ABCF-81131AF0A047}"/>
          </ac:picMkLst>
        </pc:picChg>
        <pc:picChg chg="add mod">
          <ac:chgData name="Samuel Paul Christopher" userId="8ed21474-e80f-4933-9097-73bf5c6ae4fe" providerId="ADAL" clId="{5FA913C1-7ECA-4B44-9054-B681626A3C5B}" dt="2020-03-10T11:47:13.498" v="20" actId="1076"/>
          <ac:picMkLst>
            <pc:docMk/>
            <pc:sldMk cId="2273327836" sldId="257"/>
            <ac:picMk id="8" creationId="{2553B27A-F5E5-412B-8DC9-3825598EF21A}"/>
          </ac:picMkLst>
        </pc:picChg>
        <pc:picChg chg="add mod">
          <ac:chgData name="Samuel Paul Christopher" userId="8ed21474-e80f-4933-9097-73bf5c6ae4fe" providerId="ADAL" clId="{5FA913C1-7ECA-4B44-9054-B681626A3C5B}" dt="2020-03-10T11:47:24.496" v="23" actId="1076"/>
          <ac:picMkLst>
            <pc:docMk/>
            <pc:sldMk cId="2273327836" sldId="257"/>
            <ac:picMk id="10" creationId="{DA4C463F-AF32-4F87-B1BE-E90D0C9AF877}"/>
          </ac:picMkLst>
        </pc:picChg>
        <pc:picChg chg="add mod">
          <ac:chgData name="Samuel Paul Christopher" userId="8ed21474-e80f-4933-9097-73bf5c6ae4fe" providerId="ADAL" clId="{5FA913C1-7ECA-4B44-9054-B681626A3C5B}" dt="2020-03-10T11:47:36.450" v="28" actId="1076"/>
          <ac:picMkLst>
            <pc:docMk/>
            <pc:sldMk cId="2273327836" sldId="257"/>
            <ac:picMk id="12" creationId="{72E2668C-76A8-4508-899C-1933BD349BB4}"/>
          </ac:picMkLst>
        </pc:picChg>
        <pc:picChg chg="add mod">
          <ac:chgData name="Samuel Paul Christopher" userId="8ed21474-e80f-4933-9097-73bf5c6ae4fe" providerId="ADAL" clId="{5FA913C1-7ECA-4B44-9054-B681626A3C5B}" dt="2020-03-10T11:47:44.711" v="31" actId="1076"/>
          <ac:picMkLst>
            <pc:docMk/>
            <pc:sldMk cId="2273327836" sldId="257"/>
            <ac:picMk id="14" creationId="{BDA88A05-397D-420F-A33E-C16CD4421FD1}"/>
          </ac:picMkLst>
        </pc:picChg>
        <pc:picChg chg="add mod">
          <ac:chgData name="Samuel Paul Christopher" userId="8ed21474-e80f-4933-9097-73bf5c6ae4fe" providerId="ADAL" clId="{5FA913C1-7ECA-4B44-9054-B681626A3C5B}" dt="2020-03-10T11:47:55.006" v="35" actId="1076"/>
          <ac:picMkLst>
            <pc:docMk/>
            <pc:sldMk cId="2273327836" sldId="257"/>
            <ac:picMk id="16" creationId="{D6281A2B-92DE-49D5-A482-6CCA281BCAA6}"/>
          </ac:picMkLst>
        </pc:picChg>
        <pc:picChg chg="add mod">
          <ac:chgData name="Samuel Paul Christopher" userId="8ed21474-e80f-4933-9097-73bf5c6ae4fe" providerId="ADAL" clId="{5FA913C1-7ECA-4B44-9054-B681626A3C5B}" dt="2020-03-10T11:48:05.449" v="40" actId="1076"/>
          <ac:picMkLst>
            <pc:docMk/>
            <pc:sldMk cId="2273327836" sldId="257"/>
            <ac:picMk id="18" creationId="{EE72491B-46C8-47BE-B765-7D5F31ABE26A}"/>
          </ac:picMkLst>
        </pc:picChg>
      </pc:sldChg>
      <pc:sldChg chg="addSp delSp modSp add ord">
        <pc:chgData name="Samuel Paul Christopher" userId="8ed21474-e80f-4933-9097-73bf5c6ae4fe" providerId="ADAL" clId="{5FA913C1-7ECA-4B44-9054-B681626A3C5B}" dt="2020-03-10T12:07:08.476" v="1093" actId="20577"/>
        <pc:sldMkLst>
          <pc:docMk/>
          <pc:sldMk cId="73570507" sldId="258"/>
        </pc:sldMkLst>
        <pc:spChg chg="add mod">
          <ac:chgData name="Samuel Paul Christopher" userId="8ed21474-e80f-4933-9097-73bf5c6ae4fe" providerId="ADAL" clId="{5FA913C1-7ECA-4B44-9054-B681626A3C5B}" dt="2020-03-10T11:50:18.161" v="86" actId="1076"/>
          <ac:spMkLst>
            <pc:docMk/>
            <pc:sldMk cId="73570507" sldId="258"/>
            <ac:spMk id="2" creationId="{9EE19535-51AC-4A3D-8E21-592B801F80C5}"/>
          </ac:spMkLst>
        </pc:spChg>
        <pc:spChg chg="add mod">
          <ac:chgData name="Samuel Paul Christopher" userId="8ed21474-e80f-4933-9097-73bf5c6ae4fe" providerId="ADAL" clId="{5FA913C1-7ECA-4B44-9054-B681626A3C5B}" dt="2020-03-10T11:56:36.393" v="333" actId="164"/>
          <ac:spMkLst>
            <pc:docMk/>
            <pc:sldMk cId="73570507" sldId="258"/>
            <ac:spMk id="9" creationId="{8A596CB7-569B-41AD-9F21-C8F6FEB711DF}"/>
          </ac:spMkLst>
        </pc:spChg>
        <pc:spChg chg="add mod">
          <ac:chgData name="Samuel Paul Christopher" userId="8ed21474-e80f-4933-9097-73bf5c6ae4fe" providerId="ADAL" clId="{5FA913C1-7ECA-4B44-9054-B681626A3C5B}" dt="2020-03-10T11:56:59.845" v="365" actId="1037"/>
          <ac:spMkLst>
            <pc:docMk/>
            <pc:sldMk cId="73570507" sldId="258"/>
            <ac:spMk id="18" creationId="{5C0A5052-816D-49F9-8510-6CF16DC7E30B}"/>
          </ac:spMkLst>
        </pc:spChg>
        <pc:spChg chg="add mod">
          <ac:chgData name="Samuel Paul Christopher" userId="8ed21474-e80f-4933-9097-73bf5c6ae4fe" providerId="ADAL" clId="{5FA913C1-7ECA-4B44-9054-B681626A3C5B}" dt="2020-03-10T11:57:53.951" v="442" actId="1036"/>
          <ac:spMkLst>
            <pc:docMk/>
            <pc:sldMk cId="73570507" sldId="258"/>
            <ac:spMk id="22" creationId="{2C64BC91-87E7-498F-93F6-48929A11D065}"/>
          </ac:spMkLst>
        </pc:spChg>
        <pc:spChg chg="add mod">
          <ac:chgData name="Samuel Paul Christopher" userId="8ed21474-e80f-4933-9097-73bf5c6ae4fe" providerId="ADAL" clId="{5FA913C1-7ECA-4B44-9054-B681626A3C5B}" dt="2020-03-10T11:57:48.582" v="436" actId="20577"/>
          <ac:spMkLst>
            <pc:docMk/>
            <pc:sldMk cId="73570507" sldId="258"/>
            <ac:spMk id="23" creationId="{7B2DCAAC-956B-448F-B297-813788AB3565}"/>
          </ac:spMkLst>
        </pc:spChg>
        <pc:spChg chg="add mod">
          <ac:chgData name="Samuel Paul Christopher" userId="8ed21474-e80f-4933-9097-73bf5c6ae4fe" providerId="ADAL" clId="{5FA913C1-7ECA-4B44-9054-B681626A3C5B}" dt="2020-03-10T11:59:33.158" v="538" actId="20577"/>
          <ac:spMkLst>
            <pc:docMk/>
            <pc:sldMk cId="73570507" sldId="258"/>
            <ac:spMk id="33" creationId="{D891EADC-B0A3-46D4-A93A-A68D45E79463}"/>
          </ac:spMkLst>
        </pc:spChg>
        <pc:spChg chg="add mod">
          <ac:chgData name="Samuel Paul Christopher" userId="8ed21474-e80f-4933-9097-73bf5c6ae4fe" providerId="ADAL" clId="{5FA913C1-7ECA-4B44-9054-B681626A3C5B}" dt="2020-03-10T11:58:57.550" v="474" actId="1076"/>
          <ac:spMkLst>
            <pc:docMk/>
            <pc:sldMk cId="73570507" sldId="258"/>
            <ac:spMk id="34" creationId="{C2A10BCE-2198-4BC1-B42E-999474C33738}"/>
          </ac:spMkLst>
        </pc:spChg>
        <pc:spChg chg="add mod">
          <ac:chgData name="Samuel Paul Christopher" userId="8ed21474-e80f-4933-9097-73bf5c6ae4fe" providerId="ADAL" clId="{5FA913C1-7ECA-4B44-9054-B681626A3C5B}" dt="2020-03-10T12:06:54.848" v="1087" actId="1076"/>
          <ac:spMkLst>
            <pc:docMk/>
            <pc:sldMk cId="73570507" sldId="258"/>
            <ac:spMk id="40" creationId="{5CA98940-21A5-489A-85B4-9BFF3B44ABB4}"/>
          </ac:spMkLst>
        </pc:spChg>
        <pc:spChg chg="add mod">
          <ac:chgData name="Samuel Paul Christopher" userId="8ed21474-e80f-4933-9097-73bf5c6ae4fe" providerId="ADAL" clId="{5FA913C1-7ECA-4B44-9054-B681626A3C5B}" dt="2020-03-10T12:07:08.476" v="1093" actId="20577"/>
          <ac:spMkLst>
            <pc:docMk/>
            <pc:sldMk cId="73570507" sldId="258"/>
            <ac:spMk id="41" creationId="{35B3E734-93F8-4C74-BB1B-4439DDA8340D}"/>
          </ac:spMkLst>
        </pc:spChg>
        <pc:grpChg chg="add del mod">
          <ac:chgData name="Samuel Paul Christopher" userId="8ed21474-e80f-4933-9097-73bf5c6ae4fe" providerId="ADAL" clId="{5FA913C1-7ECA-4B44-9054-B681626A3C5B}" dt="2020-03-10T11:56:42.510" v="335" actId="165"/>
          <ac:grpSpMkLst>
            <pc:docMk/>
            <pc:sldMk cId="73570507" sldId="258"/>
            <ac:grpSpMk id="17" creationId="{532A8D47-AEBB-4444-8022-C072CD712969}"/>
          </ac:grpSpMkLst>
        </pc:grpChg>
        <pc:grpChg chg="add mod">
          <ac:chgData name="Samuel Paul Christopher" userId="8ed21474-e80f-4933-9097-73bf5c6ae4fe" providerId="ADAL" clId="{5FA913C1-7ECA-4B44-9054-B681626A3C5B}" dt="2020-03-10T11:56:39.665" v="334" actId="1076"/>
          <ac:grpSpMkLst>
            <pc:docMk/>
            <pc:sldMk cId="73570507" sldId="258"/>
            <ac:grpSpMk id="24" creationId="{78199500-C487-4BDF-B610-26EC1C9E9DD1}"/>
          </ac:grpSpMkLst>
        </pc:grpChg>
        <pc:grpChg chg="add mod">
          <ac:chgData name="Samuel Paul Christopher" userId="8ed21474-e80f-4933-9097-73bf5c6ae4fe" providerId="ADAL" clId="{5FA913C1-7ECA-4B44-9054-B681626A3C5B}" dt="2020-03-10T11:56:54.102" v="350" actId="1038"/>
          <ac:grpSpMkLst>
            <pc:docMk/>
            <pc:sldMk cId="73570507" sldId="258"/>
            <ac:grpSpMk id="25" creationId="{22571BA4-07A6-44DD-809D-3D88BDF4B49F}"/>
          </ac:grpSpMkLst>
        </pc:grpChg>
        <pc:grpChg chg="add del mod">
          <ac:chgData name="Samuel Paul Christopher" userId="8ed21474-e80f-4933-9097-73bf5c6ae4fe" providerId="ADAL" clId="{5FA913C1-7ECA-4B44-9054-B681626A3C5B}" dt="2020-03-10T11:57:16.089" v="369" actId="478"/>
          <ac:grpSpMkLst>
            <pc:docMk/>
            <pc:sldMk cId="73570507" sldId="258"/>
            <ac:grpSpMk id="26" creationId="{654B2746-FD0E-4A40-8CD2-2BEFEEF99A3A}"/>
          </ac:grpSpMkLst>
        </pc:grpChg>
        <pc:picChg chg="add mod">
          <ac:chgData name="Samuel Paul Christopher" userId="8ed21474-e80f-4933-9097-73bf5c6ae4fe" providerId="ADAL" clId="{5FA913C1-7ECA-4B44-9054-B681626A3C5B}" dt="2020-03-10T11:49:41.142" v="72" actId="1076"/>
          <ac:picMkLst>
            <pc:docMk/>
            <pc:sldMk cId="73570507" sldId="258"/>
            <ac:picMk id="3" creationId="{F157E860-2D69-40BF-8DB1-7B357F1D2952}"/>
          </ac:picMkLst>
        </pc:picChg>
        <pc:picChg chg="add mod">
          <ac:chgData name="Samuel Paul Christopher" userId="8ed21474-e80f-4933-9097-73bf5c6ae4fe" providerId="ADAL" clId="{5FA913C1-7ECA-4B44-9054-B681626A3C5B}" dt="2020-03-10T11:56:36.393" v="333" actId="164"/>
          <ac:picMkLst>
            <pc:docMk/>
            <pc:sldMk cId="73570507" sldId="258"/>
            <ac:picMk id="4" creationId="{AE7B5A7D-43BA-424C-8013-836F9A14CB60}"/>
          </ac:picMkLst>
        </pc:picChg>
        <pc:picChg chg="del mod">
          <ac:chgData name="Samuel Paul Christopher" userId="8ed21474-e80f-4933-9097-73bf5c6ae4fe" providerId="ADAL" clId="{5FA913C1-7ECA-4B44-9054-B681626A3C5B}" dt="2020-03-10T11:48:14.367" v="45" actId="478"/>
          <ac:picMkLst>
            <pc:docMk/>
            <pc:sldMk cId="73570507" sldId="258"/>
            <ac:picMk id="5" creationId="{E2C72AE3-4F3C-4E35-B679-95273B5701D4}"/>
          </ac:picMkLst>
        </pc:picChg>
        <pc:picChg chg="add mod">
          <ac:chgData name="Samuel Paul Christopher" userId="8ed21474-e80f-4933-9097-73bf5c6ae4fe" providerId="ADAL" clId="{5FA913C1-7ECA-4B44-9054-B681626A3C5B}" dt="2020-03-10T11:56:36.393" v="333" actId="164"/>
          <ac:picMkLst>
            <pc:docMk/>
            <pc:sldMk cId="73570507" sldId="258"/>
            <ac:picMk id="6" creationId="{C8FD1AE1-6193-4302-846A-B323567A1536}"/>
          </ac:picMkLst>
        </pc:picChg>
        <pc:picChg chg="add del mod">
          <ac:chgData name="Samuel Paul Christopher" userId="8ed21474-e80f-4933-9097-73bf5c6ae4fe" providerId="ADAL" clId="{5FA913C1-7ECA-4B44-9054-B681626A3C5B}" dt="2020-03-10T11:49:23.305" v="64" actId="478"/>
          <ac:picMkLst>
            <pc:docMk/>
            <pc:sldMk cId="73570507" sldId="258"/>
            <ac:picMk id="7" creationId="{F70896A4-9377-4204-9262-BC0B6DACD5D4}"/>
          </ac:picMkLst>
        </pc:picChg>
        <pc:picChg chg="add mod">
          <ac:chgData name="Samuel Paul Christopher" userId="8ed21474-e80f-4933-9097-73bf5c6ae4fe" providerId="ADAL" clId="{5FA913C1-7ECA-4B44-9054-B681626A3C5B}" dt="2020-03-10T11:49:52.014" v="76" actId="1076"/>
          <ac:picMkLst>
            <pc:docMk/>
            <pc:sldMk cId="73570507" sldId="258"/>
            <ac:picMk id="8" creationId="{3BCF9653-15DF-49C3-8C29-709F5667FF18}"/>
          </ac:picMkLst>
        </pc:picChg>
        <pc:picChg chg="add mod topLvl">
          <ac:chgData name="Samuel Paul Christopher" userId="8ed21474-e80f-4933-9097-73bf5c6ae4fe" providerId="ADAL" clId="{5FA913C1-7ECA-4B44-9054-B681626A3C5B}" dt="2020-03-10T11:56:50.127" v="337" actId="164"/>
          <ac:picMkLst>
            <pc:docMk/>
            <pc:sldMk cId="73570507" sldId="258"/>
            <ac:picMk id="10" creationId="{CA145A31-1689-459F-9436-3E75F9086AE9}"/>
          </ac:picMkLst>
        </pc:picChg>
        <pc:picChg chg="add mod topLvl">
          <ac:chgData name="Samuel Paul Christopher" userId="8ed21474-e80f-4933-9097-73bf5c6ae4fe" providerId="ADAL" clId="{5FA913C1-7ECA-4B44-9054-B681626A3C5B}" dt="2020-03-10T11:56:50.127" v="337" actId="164"/>
          <ac:picMkLst>
            <pc:docMk/>
            <pc:sldMk cId="73570507" sldId="258"/>
            <ac:picMk id="11" creationId="{312832EF-176E-47D6-B879-9E462EC1AAC4}"/>
          </ac:picMkLst>
        </pc:picChg>
        <pc:picChg chg="add mod topLvl">
          <ac:chgData name="Samuel Paul Christopher" userId="8ed21474-e80f-4933-9097-73bf5c6ae4fe" providerId="ADAL" clId="{5FA913C1-7ECA-4B44-9054-B681626A3C5B}" dt="2020-03-10T11:56:50.127" v="337" actId="164"/>
          <ac:picMkLst>
            <pc:docMk/>
            <pc:sldMk cId="73570507" sldId="258"/>
            <ac:picMk id="12" creationId="{72789E09-B9AF-482E-A7AA-38327319B5DD}"/>
          </ac:picMkLst>
        </pc:picChg>
        <pc:picChg chg="add mod topLvl">
          <ac:chgData name="Samuel Paul Christopher" userId="8ed21474-e80f-4933-9097-73bf5c6ae4fe" providerId="ADAL" clId="{5FA913C1-7ECA-4B44-9054-B681626A3C5B}" dt="2020-03-10T11:56:50.127" v="337" actId="164"/>
          <ac:picMkLst>
            <pc:docMk/>
            <pc:sldMk cId="73570507" sldId="258"/>
            <ac:picMk id="13" creationId="{FF78CAA7-951B-437B-9715-518B8A6F4848}"/>
          </ac:picMkLst>
        </pc:picChg>
        <pc:picChg chg="add mod topLvl">
          <ac:chgData name="Samuel Paul Christopher" userId="8ed21474-e80f-4933-9097-73bf5c6ae4fe" providerId="ADAL" clId="{5FA913C1-7ECA-4B44-9054-B681626A3C5B}" dt="2020-03-10T11:56:50.127" v="337" actId="164"/>
          <ac:picMkLst>
            <pc:docMk/>
            <pc:sldMk cId="73570507" sldId="258"/>
            <ac:picMk id="14" creationId="{37FC1AB9-8CCA-4447-B362-63226D06D2E9}"/>
          </ac:picMkLst>
        </pc:picChg>
        <pc:picChg chg="add mod topLvl">
          <ac:chgData name="Samuel Paul Christopher" userId="8ed21474-e80f-4933-9097-73bf5c6ae4fe" providerId="ADAL" clId="{5FA913C1-7ECA-4B44-9054-B681626A3C5B}" dt="2020-03-10T11:56:50.127" v="337" actId="164"/>
          <ac:picMkLst>
            <pc:docMk/>
            <pc:sldMk cId="73570507" sldId="258"/>
            <ac:picMk id="15" creationId="{2AF11044-80B1-4CC7-8EA6-2E1447A1DBD4}"/>
          </ac:picMkLst>
        </pc:picChg>
        <pc:picChg chg="add del mod topLvl">
          <ac:chgData name="Samuel Paul Christopher" userId="8ed21474-e80f-4933-9097-73bf5c6ae4fe" providerId="ADAL" clId="{5FA913C1-7ECA-4B44-9054-B681626A3C5B}" dt="2020-03-10T11:56:45.408" v="336" actId="478"/>
          <ac:picMkLst>
            <pc:docMk/>
            <pc:sldMk cId="73570507" sldId="258"/>
            <ac:picMk id="16" creationId="{5A2B7B56-6CE7-446C-8B4E-B240FD97D910}"/>
          </ac:picMkLst>
        </pc:picChg>
        <pc:picChg chg="add mod">
          <ac:chgData name="Samuel Paul Christopher" userId="8ed21474-e80f-4933-9097-73bf5c6ae4fe" providerId="ADAL" clId="{5FA913C1-7ECA-4B44-9054-B681626A3C5B}" dt="2020-03-10T11:53:55.174" v="248" actId="1076"/>
          <ac:picMkLst>
            <pc:docMk/>
            <pc:sldMk cId="73570507" sldId="258"/>
            <ac:picMk id="19" creationId="{9CDE84BB-8C43-4E76-8A11-EA67DCF04448}"/>
          </ac:picMkLst>
        </pc:picChg>
        <pc:picChg chg="add mod">
          <ac:chgData name="Samuel Paul Christopher" userId="8ed21474-e80f-4933-9097-73bf5c6ae4fe" providerId="ADAL" clId="{5FA913C1-7ECA-4B44-9054-B681626A3C5B}" dt="2020-03-10T11:54:03.584" v="250" actId="1076"/>
          <ac:picMkLst>
            <pc:docMk/>
            <pc:sldMk cId="73570507" sldId="258"/>
            <ac:picMk id="20" creationId="{83C3D0A1-39B0-4425-A5BF-590C997DCBBB}"/>
          </ac:picMkLst>
        </pc:picChg>
        <pc:picChg chg="add mod">
          <ac:chgData name="Samuel Paul Christopher" userId="8ed21474-e80f-4933-9097-73bf5c6ae4fe" providerId="ADAL" clId="{5FA913C1-7ECA-4B44-9054-B681626A3C5B}" dt="2020-03-10T11:54:08.964" v="252" actId="1076"/>
          <ac:picMkLst>
            <pc:docMk/>
            <pc:sldMk cId="73570507" sldId="258"/>
            <ac:picMk id="21" creationId="{C9A4FB8C-EC94-4D8B-812E-7CF897770E0E}"/>
          </ac:picMkLst>
        </pc:picChg>
        <pc:cxnChg chg="add mod">
          <ac:chgData name="Samuel Paul Christopher" userId="8ed21474-e80f-4933-9097-73bf5c6ae4fe" providerId="ADAL" clId="{5FA913C1-7ECA-4B44-9054-B681626A3C5B}" dt="2020-03-10T12:06:03.238" v="1070" actId="1582"/>
          <ac:cxnSpMkLst>
            <pc:docMk/>
            <pc:sldMk cId="73570507" sldId="258"/>
            <ac:cxnSpMk id="36" creationId="{E7BED703-8B27-42C5-A9ED-CDEF7D77EE78}"/>
          </ac:cxnSpMkLst>
        </pc:cxnChg>
        <pc:cxnChg chg="add mod">
          <ac:chgData name="Samuel Paul Christopher" userId="8ed21474-e80f-4933-9097-73bf5c6ae4fe" providerId="ADAL" clId="{5FA913C1-7ECA-4B44-9054-B681626A3C5B}" dt="2020-03-10T12:06:23.282" v="1073" actId="1076"/>
          <ac:cxnSpMkLst>
            <pc:docMk/>
            <pc:sldMk cId="73570507" sldId="258"/>
            <ac:cxnSpMk id="38" creationId="{B272C693-8B2C-4BCD-AC7B-299E2A7A4488}"/>
          </ac:cxnSpMkLst>
        </pc:cxnChg>
      </pc:sldChg>
      <pc:sldChg chg="addSp delSp modSp add">
        <pc:chgData name="Samuel Paul Christopher" userId="8ed21474-e80f-4933-9097-73bf5c6ae4fe" providerId="ADAL" clId="{5FA913C1-7ECA-4B44-9054-B681626A3C5B}" dt="2020-03-10T12:14:27.508" v="1198" actId="1076"/>
        <pc:sldMkLst>
          <pc:docMk/>
          <pc:sldMk cId="1866303887" sldId="259"/>
        </pc:sldMkLst>
        <pc:spChg chg="del mod topLvl">
          <ac:chgData name="Samuel Paul Christopher" userId="8ed21474-e80f-4933-9097-73bf5c6ae4fe" providerId="ADAL" clId="{5FA913C1-7ECA-4B44-9054-B681626A3C5B}" dt="2020-03-10T12:00:46.330" v="546" actId="478"/>
          <ac:spMkLst>
            <pc:docMk/>
            <pc:sldMk cId="1866303887" sldId="259"/>
            <ac:spMk id="2" creationId="{9EE19535-51AC-4A3D-8E21-592B801F80C5}"/>
          </ac:spMkLst>
        </pc:spChg>
        <pc:spChg chg="del">
          <ac:chgData name="Samuel Paul Christopher" userId="8ed21474-e80f-4933-9097-73bf5c6ae4fe" providerId="ADAL" clId="{5FA913C1-7ECA-4B44-9054-B681626A3C5B}" dt="2020-03-10T12:02:26.026" v="667" actId="478"/>
          <ac:spMkLst>
            <pc:docMk/>
            <pc:sldMk cId="1866303887" sldId="259"/>
            <ac:spMk id="9" creationId="{8A596CB7-569B-41AD-9F21-C8F6FEB711DF}"/>
          </ac:spMkLst>
        </pc:spChg>
        <pc:spChg chg="mod">
          <ac:chgData name="Samuel Paul Christopher" userId="8ed21474-e80f-4933-9097-73bf5c6ae4fe" providerId="ADAL" clId="{5FA913C1-7ECA-4B44-9054-B681626A3C5B}" dt="2020-03-10T12:14:21.591" v="1197" actId="1076"/>
          <ac:spMkLst>
            <pc:docMk/>
            <pc:sldMk cId="1866303887" sldId="259"/>
            <ac:spMk id="18" creationId="{5C0A5052-816D-49F9-8510-6CF16DC7E30B}"/>
          </ac:spMkLst>
        </pc:spChg>
        <pc:spChg chg="del">
          <ac:chgData name="Samuel Paul Christopher" userId="8ed21474-e80f-4933-9097-73bf5c6ae4fe" providerId="ADAL" clId="{5FA913C1-7ECA-4B44-9054-B681626A3C5B}" dt="2020-03-10T12:00:22.248" v="543" actId="478"/>
          <ac:spMkLst>
            <pc:docMk/>
            <pc:sldMk cId="1866303887" sldId="259"/>
            <ac:spMk id="22" creationId="{2C64BC91-87E7-498F-93F6-48929A11D065}"/>
          </ac:spMkLst>
        </pc:spChg>
        <pc:spChg chg="del">
          <ac:chgData name="Samuel Paul Christopher" userId="8ed21474-e80f-4933-9097-73bf5c6ae4fe" providerId="ADAL" clId="{5FA913C1-7ECA-4B44-9054-B681626A3C5B}" dt="2020-03-10T12:00:22.248" v="543" actId="478"/>
          <ac:spMkLst>
            <pc:docMk/>
            <pc:sldMk cId="1866303887" sldId="259"/>
            <ac:spMk id="23" creationId="{7B2DCAAC-956B-448F-B297-813788AB3565}"/>
          </ac:spMkLst>
        </pc:spChg>
        <pc:spChg chg="add mod">
          <ac:chgData name="Samuel Paul Christopher" userId="8ed21474-e80f-4933-9097-73bf5c6ae4fe" providerId="ADAL" clId="{5FA913C1-7ECA-4B44-9054-B681626A3C5B}" dt="2020-03-10T12:02:56.304" v="699" actId="1038"/>
          <ac:spMkLst>
            <pc:docMk/>
            <pc:sldMk cId="1866303887" sldId="259"/>
            <ac:spMk id="26" creationId="{DA24EF0B-3420-48C6-89E9-E09D896806C7}"/>
          </ac:spMkLst>
        </pc:spChg>
        <pc:spChg chg="add mod">
          <ac:chgData name="Samuel Paul Christopher" userId="8ed21474-e80f-4933-9097-73bf5c6ae4fe" providerId="ADAL" clId="{5FA913C1-7ECA-4B44-9054-B681626A3C5B}" dt="2020-03-10T12:05:18.345" v="1066" actId="14100"/>
          <ac:spMkLst>
            <pc:docMk/>
            <pc:sldMk cId="1866303887" sldId="259"/>
            <ac:spMk id="27" creationId="{81FA1564-A5F7-4587-8FB8-D368D1064388}"/>
          </ac:spMkLst>
        </pc:spChg>
        <pc:spChg chg="del">
          <ac:chgData name="Samuel Paul Christopher" userId="8ed21474-e80f-4933-9097-73bf5c6ae4fe" providerId="ADAL" clId="{5FA913C1-7ECA-4B44-9054-B681626A3C5B}" dt="2020-03-10T12:00:22.248" v="543" actId="478"/>
          <ac:spMkLst>
            <pc:docMk/>
            <pc:sldMk cId="1866303887" sldId="259"/>
            <ac:spMk id="33" creationId="{D891EADC-B0A3-46D4-A93A-A68D45E79463}"/>
          </ac:spMkLst>
        </pc:spChg>
        <pc:spChg chg="del">
          <ac:chgData name="Samuel Paul Christopher" userId="8ed21474-e80f-4933-9097-73bf5c6ae4fe" providerId="ADAL" clId="{5FA913C1-7ECA-4B44-9054-B681626A3C5B}" dt="2020-03-10T12:00:22.248" v="543" actId="478"/>
          <ac:spMkLst>
            <pc:docMk/>
            <pc:sldMk cId="1866303887" sldId="259"/>
            <ac:spMk id="34" creationId="{C2A10BCE-2198-4BC1-B42E-999474C33738}"/>
          </ac:spMkLst>
        </pc:spChg>
        <pc:grpChg chg="add del mod">
          <ac:chgData name="Samuel Paul Christopher" userId="8ed21474-e80f-4933-9097-73bf5c6ae4fe" providerId="ADAL" clId="{5FA913C1-7ECA-4B44-9054-B681626A3C5B}" dt="2020-03-10T12:00:46.330" v="546" actId="478"/>
          <ac:grpSpMkLst>
            <pc:docMk/>
            <pc:sldMk cId="1866303887" sldId="259"/>
            <ac:grpSpMk id="5" creationId="{CF2FC7E5-E963-4FC7-8BE1-55D5C44D13DB}"/>
          </ac:grpSpMkLst>
        </pc:grpChg>
        <pc:grpChg chg="mod">
          <ac:chgData name="Samuel Paul Christopher" userId="8ed21474-e80f-4933-9097-73bf5c6ae4fe" providerId="ADAL" clId="{5FA913C1-7ECA-4B44-9054-B681626A3C5B}" dt="2020-03-10T12:14:27.508" v="1198" actId="1076"/>
          <ac:grpSpMkLst>
            <pc:docMk/>
            <pc:sldMk cId="1866303887" sldId="259"/>
            <ac:grpSpMk id="24" creationId="{78199500-C487-4BDF-B610-26EC1C9E9DD1}"/>
          </ac:grpSpMkLst>
        </pc:grpChg>
        <pc:grpChg chg="add del mod">
          <ac:chgData name="Samuel Paul Christopher" userId="8ed21474-e80f-4933-9097-73bf5c6ae4fe" providerId="ADAL" clId="{5FA913C1-7ECA-4B44-9054-B681626A3C5B}" dt="2020-03-10T12:07:25.743" v="1094" actId="165"/>
          <ac:grpSpMkLst>
            <pc:docMk/>
            <pc:sldMk cId="1866303887" sldId="259"/>
            <ac:grpSpMk id="25" creationId="{22571BA4-07A6-44DD-809D-3D88BDF4B49F}"/>
          </ac:grpSpMkLst>
        </pc:grpChg>
        <pc:picChg chg="mod topLvl">
          <ac:chgData name="Samuel Paul Christopher" userId="8ed21474-e80f-4933-9097-73bf5c6ae4fe" providerId="ADAL" clId="{5FA913C1-7ECA-4B44-9054-B681626A3C5B}" dt="2020-03-10T12:01:05.523" v="548" actId="1076"/>
          <ac:picMkLst>
            <pc:docMk/>
            <pc:sldMk cId="1866303887" sldId="259"/>
            <ac:picMk id="8" creationId="{3BCF9653-15DF-49C3-8C29-709F5667FF18}"/>
          </ac:picMkLst>
        </pc:picChg>
        <pc:picChg chg="del mod topLvl">
          <ac:chgData name="Samuel Paul Christopher" userId="8ed21474-e80f-4933-9097-73bf5c6ae4fe" providerId="ADAL" clId="{5FA913C1-7ECA-4B44-9054-B681626A3C5B}" dt="2020-03-10T12:12:52.165" v="1181" actId="478"/>
          <ac:picMkLst>
            <pc:docMk/>
            <pc:sldMk cId="1866303887" sldId="259"/>
            <ac:picMk id="10" creationId="{CA145A31-1689-459F-9436-3E75F9086AE9}"/>
          </ac:picMkLst>
        </pc:picChg>
        <pc:picChg chg="del mod topLvl">
          <ac:chgData name="Samuel Paul Christopher" userId="8ed21474-e80f-4933-9097-73bf5c6ae4fe" providerId="ADAL" clId="{5FA913C1-7ECA-4B44-9054-B681626A3C5B}" dt="2020-03-10T12:12:50.591" v="1180" actId="478"/>
          <ac:picMkLst>
            <pc:docMk/>
            <pc:sldMk cId="1866303887" sldId="259"/>
            <ac:picMk id="11" creationId="{312832EF-176E-47D6-B879-9E462EC1AAC4}"/>
          </ac:picMkLst>
        </pc:picChg>
        <pc:picChg chg="del mod topLvl">
          <ac:chgData name="Samuel Paul Christopher" userId="8ed21474-e80f-4933-9097-73bf5c6ae4fe" providerId="ADAL" clId="{5FA913C1-7ECA-4B44-9054-B681626A3C5B}" dt="2020-03-10T12:12:50.591" v="1180" actId="478"/>
          <ac:picMkLst>
            <pc:docMk/>
            <pc:sldMk cId="1866303887" sldId="259"/>
            <ac:picMk id="12" creationId="{72789E09-B9AF-482E-A7AA-38327319B5DD}"/>
          </ac:picMkLst>
        </pc:picChg>
        <pc:picChg chg="del mod topLvl">
          <ac:chgData name="Samuel Paul Christopher" userId="8ed21474-e80f-4933-9097-73bf5c6ae4fe" providerId="ADAL" clId="{5FA913C1-7ECA-4B44-9054-B681626A3C5B}" dt="2020-03-10T12:12:50.591" v="1180" actId="478"/>
          <ac:picMkLst>
            <pc:docMk/>
            <pc:sldMk cId="1866303887" sldId="259"/>
            <ac:picMk id="13" creationId="{FF78CAA7-951B-437B-9715-518B8A6F4848}"/>
          </ac:picMkLst>
        </pc:picChg>
        <pc:picChg chg="del mod topLvl">
          <ac:chgData name="Samuel Paul Christopher" userId="8ed21474-e80f-4933-9097-73bf5c6ae4fe" providerId="ADAL" clId="{5FA913C1-7ECA-4B44-9054-B681626A3C5B}" dt="2020-03-10T12:12:43.913" v="1179" actId="478"/>
          <ac:picMkLst>
            <pc:docMk/>
            <pc:sldMk cId="1866303887" sldId="259"/>
            <ac:picMk id="14" creationId="{37FC1AB9-8CCA-4447-B362-63226D06D2E9}"/>
          </ac:picMkLst>
        </pc:picChg>
        <pc:picChg chg="mod topLvl">
          <ac:chgData name="Samuel Paul Christopher" userId="8ed21474-e80f-4933-9097-73bf5c6ae4fe" providerId="ADAL" clId="{5FA913C1-7ECA-4B44-9054-B681626A3C5B}" dt="2020-03-10T12:08:18.092" v="1110" actId="14100"/>
          <ac:picMkLst>
            <pc:docMk/>
            <pc:sldMk cId="1866303887" sldId="259"/>
            <ac:picMk id="15" creationId="{2AF11044-80B1-4CC7-8EA6-2E1447A1DBD4}"/>
          </ac:picMkLst>
        </pc:picChg>
        <pc:picChg chg="mod">
          <ac:chgData name="Samuel Paul Christopher" userId="8ed21474-e80f-4933-9097-73bf5c6ae4fe" providerId="ADAL" clId="{5FA913C1-7ECA-4B44-9054-B681626A3C5B}" dt="2020-03-10T12:12:26.542" v="1177"/>
          <ac:picMkLst>
            <pc:docMk/>
            <pc:sldMk cId="1866303887" sldId="259"/>
            <ac:picMk id="19" creationId="{9CDE84BB-8C43-4E76-8A11-EA67DCF04448}"/>
          </ac:picMkLst>
        </pc:picChg>
        <pc:picChg chg="add mod">
          <ac:chgData name="Samuel Paul Christopher" userId="8ed21474-e80f-4933-9097-73bf5c6ae4fe" providerId="ADAL" clId="{5FA913C1-7ECA-4B44-9054-B681626A3C5B}" dt="2020-03-10T12:09:51.394" v="1138" actId="1076"/>
          <ac:picMkLst>
            <pc:docMk/>
            <pc:sldMk cId="1866303887" sldId="259"/>
            <ac:picMk id="28" creationId="{B481D3AE-FEC8-4003-B1D2-416228352ED4}"/>
          </ac:picMkLst>
        </pc:picChg>
        <pc:picChg chg="add del">
          <ac:chgData name="Samuel Paul Christopher" userId="8ed21474-e80f-4933-9097-73bf5c6ae4fe" providerId="ADAL" clId="{5FA913C1-7ECA-4B44-9054-B681626A3C5B}" dt="2020-03-10T12:07:47.730" v="1101"/>
          <ac:picMkLst>
            <pc:docMk/>
            <pc:sldMk cId="1866303887" sldId="259"/>
            <ac:picMk id="29" creationId="{E4599D1A-85D2-4F0B-88AA-82167D872CF3}"/>
          </ac:picMkLst>
        </pc:picChg>
        <pc:picChg chg="add mod">
          <ac:chgData name="Samuel Paul Christopher" userId="8ed21474-e80f-4933-9097-73bf5c6ae4fe" providerId="ADAL" clId="{5FA913C1-7ECA-4B44-9054-B681626A3C5B}" dt="2020-03-10T12:08:28.857" v="1112" actId="1076"/>
          <ac:picMkLst>
            <pc:docMk/>
            <pc:sldMk cId="1866303887" sldId="259"/>
            <ac:picMk id="30" creationId="{5375BB88-1179-4706-BAC5-7AE789C46C32}"/>
          </ac:picMkLst>
        </pc:picChg>
        <pc:picChg chg="add mod">
          <ac:chgData name="Samuel Paul Christopher" userId="8ed21474-e80f-4933-9097-73bf5c6ae4fe" providerId="ADAL" clId="{5FA913C1-7ECA-4B44-9054-B681626A3C5B}" dt="2020-03-10T12:08:45.321" v="1117" actId="1076"/>
          <ac:picMkLst>
            <pc:docMk/>
            <pc:sldMk cId="1866303887" sldId="259"/>
            <ac:picMk id="31" creationId="{85A59738-5F92-4E69-937B-06305D7C78B4}"/>
          </ac:picMkLst>
        </pc:picChg>
        <pc:picChg chg="add mod">
          <ac:chgData name="Samuel Paul Christopher" userId="8ed21474-e80f-4933-9097-73bf5c6ae4fe" providerId="ADAL" clId="{5FA913C1-7ECA-4B44-9054-B681626A3C5B}" dt="2020-03-10T12:08:55.527" v="1121" actId="1076"/>
          <ac:picMkLst>
            <pc:docMk/>
            <pc:sldMk cId="1866303887" sldId="259"/>
            <ac:picMk id="32" creationId="{F1196F53-A3CC-483D-B7A2-9547AD53D202}"/>
          </ac:picMkLst>
        </pc:picChg>
        <pc:picChg chg="add mod">
          <ac:chgData name="Samuel Paul Christopher" userId="8ed21474-e80f-4933-9097-73bf5c6ae4fe" providerId="ADAL" clId="{5FA913C1-7ECA-4B44-9054-B681626A3C5B}" dt="2020-03-10T12:09:42.946" v="1136" actId="1076"/>
          <ac:picMkLst>
            <pc:docMk/>
            <pc:sldMk cId="1866303887" sldId="259"/>
            <ac:picMk id="35" creationId="{CCDD6499-A736-480B-B9F7-4BF6D2D9AEA2}"/>
          </ac:picMkLst>
        </pc:picChg>
        <pc:picChg chg="add mod">
          <ac:chgData name="Samuel Paul Christopher" userId="8ed21474-e80f-4933-9097-73bf5c6ae4fe" providerId="ADAL" clId="{5FA913C1-7ECA-4B44-9054-B681626A3C5B}" dt="2020-03-10T12:11:16.329" v="1155" actId="688"/>
          <ac:picMkLst>
            <pc:docMk/>
            <pc:sldMk cId="1866303887" sldId="259"/>
            <ac:picMk id="36" creationId="{F8B266B2-D768-4179-8C49-5DDBA72AC8AA}"/>
          </ac:picMkLst>
        </pc:picChg>
        <pc:picChg chg="add mod">
          <ac:chgData name="Samuel Paul Christopher" userId="8ed21474-e80f-4933-9097-73bf5c6ae4fe" providerId="ADAL" clId="{5FA913C1-7ECA-4B44-9054-B681626A3C5B}" dt="2020-03-10T12:13:03.295" v="1182"/>
          <ac:picMkLst>
            <pc:docMk/>
            <pc:sldMk cId="1866303887" sldId="259"/>
            <ac:picMk id="37" creationId="{F9E65295-B06B-48A0-B5FC-946500E229D6}"/>
          </ac:picMkLst>
        </pc:picChg>
        <pc:picChg chg="add mod">
          <ac:chgData name="Samuel Paul Christopher" userId="8ed21474-e80f-4933-9097-73bf5c6ae4fe" providerId="ADAL" clId="{5FA913C1-7ECA-4B44-9054-B681626A3C5B}" dt="2020-03-10T12:13:03.295" v="1182"/>
          <ac:picMkLst>
            <pc:docMk/>
            <pc:sldMk cId="1866303887" sldId="259"/>
            <ac:picMk id="38" creationId="{23EE8F4B-525E-4C93-A968-653313B33BF1}"/>
          </ac:picMkLst>
        </pc:picChg>
        <pc:picChg chg="add mod">
          <ac:chgData name="Samuel Paul Christopher" userId="8ed21474-e80f-4933-9097-73bf5c6ae4fe" providerId="ADAL" clId="{5FA913C1-7ECA-4B44-9054-B681626A3C5B}" dt="2020-03-10T12:13:34.847" v="1190" actId="1036"/>
          <ac:picMkLst>
            <pc:docMk/>
            <pc:sldMk cId="1866303887" sldId="259"/>
            <ac:picMk id="39" creationId="{AA3257C7-EFA1-42FF-A0E4-6A884978E2D2}"/>
          </ac:picMkLst>
        </pc:picChg>
      </pc:sldChg>
      <pc:sldChg chg="addSp delSp modSp add ord">
        <pc:chgData name="Samuel Paul Christopher" userId="8ed21474-e80f-4933-9097-73bf5c6ae4fe" providerId="ADAL" clId="{5FA913C1-7ECA-4B44-9054-B681626A3C5B}" dt="2020-03-10T12:39:37.109" v="1532" actId="1076"/>
        <pc:sldMkLst>
          <pc:docMk/>
          <pc:sldMk cId="641033354" sldId="260"/>
        </pc:sldMkLst>
        <pc:spChg chg="add mod">
          <ac:chgData name="Samuel Paul Christopher" userId="8ed21474-e80f-4933-9097-73bf5c6ae4fe" providerId="ADAL" clId="{5FA913C1-7ECA-4B44-9054-B681626A3C5B}" dt="2020-03-10T12:30:32.581" v="1460" actId="1035"/>
          <ac:spMkLst>
            <pc:docMk/>
            <pc:sldMk cId="641033354" sldId="260"/>
            <ac:spMk id="22" creationId="{05B52E76-76D6-4ADD-9B88-4DB271EC288B}"/>
          </ac:spMkLst>
        </pc:spChg>
        <pc:spChg chg="add del mod">
          <ac:chgData name="Samuel Paul Christopher" userId="8ed21474-e80f-4933-9097-73bf5c6ae4fe" providerId="ADAL" clId="{5FA913C1-7ECA-4B44-9054-B681626A3C5B}" dt="2020-03-10T12:29:39.388" v="1427" actId="478"/>
          <ac:spMkLst>
            <pc:docMk/>
            <pc:sldMk cId="641033354" sldId="260"/>
            <ac:spMk id="23" creationId="{7CA85662-0143-49BF-8539-99B86C969819}"/>
          </ac:spMkLst>
        </pc:spChg>
        <pc:spChg chg="add mod">
          <ac:chgData name="Samuel Paul Christopher" userId="8ed21474-e80f-4933-9097-73bf5c6ae4fe" providerId="ADAL" clId="{5FA913C1-7ECA-4B44-9054-B681626A3C5B}" dt="2020-03-10T12:30:32.581" v="1460" actId="1035"/>
          <ac:spMkLst>
            <pc:docMk/>
            <pc:sldMk cId="641033354" sldId="260"/>
            <ac:spMk id="43" creationId="{CFA4A096-8D93-486A-8034-B07CC5CE7370}"/>
          </ac:spMkLst>
        </pc:spChg>
        <pc:spChg chg="add mod">
          <ac:chgData name="Samuel Paul Christopher" userId="8ed21474-e80f-4933-9097-73bf5c6ae4fe" providerId="ADAL" clId="{5FA913C1-7ECA-4B44-9054-B681626A3C5B}" dt="2020-03-10T12:30:32.581" v="1460" actId="1035"/>
          <ac:spMkLst>
            <pc:docMk/>
            <pc:sldMk cId="641033354" sldId="260"/>
            <ac:spMk id="63" creationId="{0B32E432-212C-4CE3-AD06-F9CEDFCE2CEF}"/>
          </ac:spMkLst>
        </pc:spChg>
        <pc:spChg chg="add mod">
          <ac:chgData name="Samuel Paul Christopher" userId="8ed21474-e80f-4933-9097-73bf5c6ae4fe" providerId="ADAL" clId="{5FA913C1-7ECA-4B44-9054-B681626A3C5B}" dt="2020-03-10T12:30:50.692" v="1480" actId="20577"/>
          <ac:spMkLst>
            <pc:docMk/>
            <pc:sldMk cId="641033354" sldId="260"/>
            <ac:spMk id="83" creationId="{89FFFF56-E242-4AF7-B369-AA96E3C517E7}"/>
          </ac:spMkLst>
        </pc:spChg>
        <pc:spChg chg="add mod">
          <ac:chgData name="Samuel Paul Christopher" userId="8ed21474-e80f-4933-9097-73bf5c6ae4fe" providerId="ADAL" clId="{5FA913C1-7ECA-4B44-9054-B681626A3C5B}" dt="2020-03-10T12:31:49.577" v="1526" actId="20577"/>
          <ac:spMkLst>
            <pc:docMk/>
            <pc:sldMk cId="641033354" sldId="260"/>
            <ac:spMk id="103" creationId="{BB995974-FE19-4B9A-9BB6-888296DA7BA4}"/>
          </ac:spMkLst>
        </pc:spChg>
        <pc:grpChg chg="add mod">
          <ac:chgData name="Samuel Paul Christopher" userId="8ed21474-e80f-4933-9097-73bf5c6ae4fe" providerId="ADAL" clId="{5FA913C1-7ECA-4B44-9054-B681626A3C5B}" dt="2020-03-10T12:26:47.334" v="1328" actId="164"/>
          <ac:grpSpMkLst>
            <pc:docMk/>
            <pc:sldMk cId="641033354" sldId="260"/>
            <ac:grpSpMk id="2" creationId="{52F7E7E8-6EF8-47B3-82F1-8ED1E2E2C1EB}"/>
          </ac:grpSpMkLst>
        </pc:grpChg>
        <pc:grpChg chg="add mod">
          <ac:chgData name="Samuel Paul Christopher" userId="8ed21474-e80f-4933-9097-73bf5c6ae4fe" providerId="ADAL" clId="{5FA913C1-7ECA-4B44-9054-B681626A3C5B}" dt="2020-03-10T12:26:07.988" v="1219" actId="164"/>
          <ac:grpSpMkLst>
            <pc:docMk/>
            <pc:sldMk cId="641033354" sldId="260"/>
            <ac:grpSpMk id="3" creationId="{026221F3-D011-4351-A3DE-A19A6C5D9E22}"/>
          </ac:grpSpMkLst>
        </pc:grpChg>
        <pc:grpChg chg="add mod">
          <ac:chgData name="Samuel Paul Christopher" userId="8ed21474-e80f-4933-9097-73bf5c6ae4fe" providerId="ADAL" clId="{5FA913C1-7ECA-4B44-9054-B681626A3C5B}" dt="2020-03-10T12:26:47.334" v="1328" actId="164"/>
          <ac:grpSpMkLst>
            <pc:docMk/>
            <pc:sldMk cId="641033354" sldId="260"/>
            <ac:grpSpMk id="12" creationId="{8C126C6C-685A-456A-AA58-865914EBECB0}"/>
          </ac:grpSpMkLst>
        </pc:grpChg>
        <pc:grpChg chg="mod">
          <ac:chgData name="Samuel Paul Christopher" userId="8ed21474-e80f-4933-9097-73bf5c6ae4fe" providerId="ADAL" clId="{5FA913C1-7ECA-4B44-9054-B681626A3C5B}" dt="2020-03-10T12:26:11.963" v="1221"/>
          <ac:grpSpMkLst>
            <pc:docMk/>
            <pc:sldMk cId="641033354" sldId="260"/>
            <ac:grpSpMk id="13" creationId="{D4956D63-0649-4FB8-8535-9B682AD2DB5E}"/>
          </ac:grpSpMkLst>
        </pc:grpChg>
        <pc:grpChg chg="add mod">
          <ac:chgData name="Samuel Paul Christopher" userId="8ed21474-e80f-4933-9097-73bf5c6ae4fe" providerId="ADAL" clId="{5FA913C1-7ECA-4B44-9054-B681626A3C5B}" dt="2020-03-10T12:30:32.581" v="1460" actId="1035"/>
          <ac:grpSpMkLst>
            <pc:docMk/>
            <pc:sldMk cId="641033354" sldId="260"/>
            <ac:grpSpMk id="21" creationId="{6B671C55-446A-40CB-9FD6-CCCE49F1EEDD}"/>
          </ac:grpSpMkLst>
        </pc:grpChg>
        <pc:grpChg chg="add mod">
          <ac:chgData name="Samuel Paul Christopher" userId="8ed21474-e80f-4933-9097-73bf5c6ae4fe" providerId="ADAL" clId="{5FA913C1-7ECA-4B44-9054-B681626A3C5B}" dt="2020-03-10T12:30:32.581" v="1460" actId="1035"/>
          <ac:grpSpMkLst>
            <pc:docMk/>
            <pc:sldMk cId="641033354" sldId="260"/>
            <ac:grpSpMk id="24" creationId="{5B89D1D5-51A9-45C6-8893-B1065ACBC377}"/>
          </ac:grpSpMkLst>
        </pc:grpChg>
        <pc:grpChg chg="mod">
          <ac:chgData name="Samuel Paul Christopher" userId="8ed21474-e80f-4933-9097-73bf5c6ae4fe" providerId="ADAL" clId="{5FA913C1-7ECA-4B44-9054-B681626A3C5B}" dt="2020-03-10T12:28:13.414" v="1385"/>
          <ac:grpSpMkLst>
            <pc:docMk/>
            <pc:sldMk cId="641033354" sldId="260"/>
            <ac:grpSpMk id="25" creationId="{8EDFA75D-6433-420F-AE86-E73CC89946F2}"/>
          </ac:grpSpMkLst>
        </pc:grpChg>
        <pc:grpChg chg="mod">
          <ac:chgData name="Samuel Paul Christopher" userId="8ed21474-e80f-4933-9097-73bf5c6ae4fe" providerId="ADAL" clId="{5FA913C1-7ECA-4B44-9054-B681626A3C5B}" dt="2020-03-10T12:28:13.414" v="1385"/>
          <ac:grpSpMkLst>
            <pc:docMk/>
            <pc:sldMk cId="641033354" sldId="260"/>
            <ac:grpSpMk id="26" creationId="{DA0F5F58-DBE9-4FF0-81C4-514DD84E97F4}"/>
          </ac:grpSpMkLst>
        </pc:grpChg>
        <pc:grpChg chg="mod">
          <ac:chgData name="Samuel Paul Christopher" userId="8ed21474-e80f-4933-9097-73bf5c6ae4fe" providerId="ADAL" clId="{5FA913C1-7ECA-4B44-9054-B681626A3C5B}" dt="2020-03-10T12:28:13.414" v="1385"/>
          <ac:grpSpMkLst>
            <pc:docMk/>
            <pc:sldMk cId="641033354" sldId="260"/>
            <ac:grpSpMk id="27" creationId="{CDE70ED8-9FCB-4182-A767-39729FDED20A}"/>
          </ac:grpSpMkLst>
        </pc:grpChg>
        <pc:grpChg chg="mod">
          <ac:chgData name="Samuel Paul Christopher" userId="8ed21474-e80f-4933-9097-73bf5c6ae4fe" providerId="ADAL" clId="{5FA913C1-7ECA-4B44-9054-B681626A3C5B}" dt="2020-03-10T12:28:13.414" v="1385"/>
          <ac:grpSpMkLst>
            <pc:docMk/>
            <pc:sldMk cId="641033354" sldId="260"/>
            <ac:grpSpMk id="35" creationId="{2E7D3FCF-96A9-470A-B2F1-F27D2E1FBD89}"/>
          </ac:grpSpMkLst>
        </pc:grpChg>
        <pc:grpChg chg="add mod">
          <ac:chgData name="Samuel Paul Christopher" userId="8ed21474-e80f-4933-9097-73bf5c6ae4fe" providerId="ADAL" clId="{5FA913C1-7ECA-4B44-9054-B681626A3C5B}" dt="2020-03-10T12:30:32.581" v="1460" actId="1035"/>
          <ac:grpSpMkLst>
            <pc:docMk/>
            <pc:sldMk cId="641033354" sldId="260"/>
            <ac:grpSpMk id="44" creationId="{28DF605C-2B93-439D-B6CF-726A7A3F5B13}"/>
          </ac:grpSpMkLst>
        </pc:grpChg>
        <pc:grpChg chg="mod">
          <ac:chgData name="Samuel Paul Christopher" userId="8ed21474-e80f-4933-9097-73bf5c6ae4fe" providerId="ADAL" clId="{5FA913C1-7ECA-4B44-9054-B681626A3C5B}" dt="2020-03-10T12:29:09.452" v="1416"/>
          <ac:grpSpMkLst>
            <pc:docMk/>
            <pc:sldMk cId="641033354" sldId="260"/>
            <ac:grpSpMk id="45" creationId="{66F80FF6-635E-47FE-90F6-29142D366FB2}"/>
          </ac:grpSpMkLst>
        </pc:grpChg>
        <pc:grpChg chg="mod">
          <ac:chgData name="Samuel Paul Christopher" userId="8ed21474-e80f-4933-9097-73bf5c6ae4fe" providerId="ADAL" clId="{5FA913C1-7ECA-4B44-9054-B681626A3C5B}" dt="2020-03-10T12:29:09.452" v="1416"/>
          <ac:grpSpMkLst>
            <pc:docMk/>
            <pc:sldMk cId="641033354" sldId="260"/>
            <ac:grpSpMk id="46" creationId="{5D044B2E-6575-4D54-8454-3DC03D23D3F2}"/>
          </ac:grpSpMkLst>
        </pc:grpChg>
        <pc:grpChg chg="mod">
          <ac:chgData name="Samuel Paul Christopher" userId="8ed21474-e80f-4933-9097-73bf5c6ae4fe" providerId="ADAL" clId="{5FA913C1-7ECA-4B44-9054-B681626A3C5B}" dt="2020-03-10T12:29:09.452" v="1416"/>
          <ac:grpSpMkLst>
            <pc:docMk/>
            <pc:sldMk cId="641033354" sldId="260"/>
            <ac:grpSpMk id="47" creationId="{96A860AA-DFC7-4388-BA78-DEBC4166279D}"/>
          </ac:grpSpMkLst>
        </pc:grpChg>
        <pc:grpChg chg="mod">
          <ac:chgData name="Samuel Paul Christopher" userId="8ed21474-e80f-4933-9097-73bf5c6ae4fe" providerId="ADAL" clId="{5FA913C1-7ECA-4B44-9054-B681626A3C5B}" dt="2020-03-10T12:29:09.452" v="1416"/>
          <ac:grpSpMkLst>
            <pc:docMk/>
            <pc:sldMk cId="641033354" sldId="260"/>
            <ac:grpSpMk id="55" creationId="{AD65269A-77C2-4ACA-B744-9D9595E424F5}"/>
          </ac:grpSpMkLst>
        </pc:grpChg>
        <pc:grpChg chg="add mod">
          <ac:chgData name="Samuel Paul Christopher" userId="8ed21474-e80f-4933-9097-73bf5c6ae4fe" providerId="ADAL" clId="{5FA913C1-7ECA-4B44-9054-B681626A3C5B}" dt="2020-03-10T12:30:39.142" v="1472" actId="1036"/>
          <ac:grpSpMkLst>
            <pc:docMk/>
            <pc:sldMk cId="641033354" sldId="260"/>
            <ac:grpSpMk id="64" creationId="{5D6B9344-5A6B-4996-A1CF-909045F14DA6}"/>
          </ac:grpSpMkLst>
        </pc:grpChg>
        <pc:grpChg chg="mod">
          <ac:chgData name="Samuel Paul Christopher" userId="8ed21474-e80f-4933-9097-73bf5c6ae4fe" providerId="ADAL" clId="{5FA913C1-7ECA-4B44-9054-B681626A3C5B}" dt="2020-03-10T12:29:44.050" v="1428"/>
          <ac:grpSpMkLst>
            <pc:docMk/>
            <pc:sldMk cId="641033354" sldId="260"/>
            <ac:grpSpMk id="65" creationId="{EDA1E04E-BB2A-466E-8640-7C11B53297CF}"/>
          </ac:grpSpMkLst>
        </pc:grpChg>
        <pc:grpChg chg="mod">
          <ac:chgData name="Samuel Paul Christopher" userId="8ed21474-e80f-4933-9097-73bf5c6ae4fe" providerId="ADAL" clId="{5FA913C1-7ECA-4B44-9054-B681626A3C5B}" dt="2020-03-10T12:29:44.050" v="1428"/>
          <ac:grpSpMkLst>
            <pc:docMk/>
            <pc:sldMk cId="641033354" sldId="260"/>
            <ac:grpSpMk id="66" creationId="{F063069E-57FB-46BC-AC39-AA205B592ED8}"/>
          </ac:grpSpMkLst>
        </pc:grpChg>
        <pc:grpChg chg="mod">
          <ac:chgData name="Samuel Paul Christopher" userId="8ed21474-e80f-4933-9097-73bf5c6ae4fe" providerId="ADAL" clId="{5FA913C1-7ECA-4B44-9054-B681626A3C5B}" dt="2020-03-10T12:29:44.050" v="1428"/>
          <ac:grpSpMkLst>
            <pc:docMk/>
            <pc:sldMk cId="641033354" sldId="260"/>
            <ac:grpSpMk id="67" creationId="{195F6829-ED55-41BE-B6F0-97E627F748AD}"/>
          </ac:grpSpMkLst>
        </pc:grpChg>
        <pc:grpChg chg="mod">
          <ac:chgData name="Samuel Paul Christopher" userId="8ed21474-e80f-4933-9097-73bf5c6ae4fe" providerId="ADAL" clId="{5FA913C1-7ECA-4B44-9054-B681626A3C5B}" dt="2020-03-10T12:29:44.050" v="1428"/>
          <ac:grpSpMkLst>
            <pc:docMk/>
            <pc:sldMk cId="641033354" sldId="260"/>
            <ac:grpSpMk id="75" creationId="{29EBD22D-BA95-4981-9D6A-318A3A937949}"/>
          </ac:grpSpMkLst>
        </pc:grpChg>
        <pc:grpChg chg="add mod">
          <ac:chgData name="Samuel Paul Christopher" userId="8ed21474-e80f-4933-9097-73bf5c6ae4fe" providerId="ADAL" clId="{5FA913C1-7ECA-4B44-9054-B681626A3C5B}" dt="2020-03-10T12:31:33.906" v="1513" actId="1035"/>
          <ac:grpSpMkLst>
            <pc:docMk/>
            <pc:sldMk cId="641033354" sldId="260"/>
            <ac:grpSpMk id="84" creationId="{7079800B-F5CF-4BB7-B327-2539580B6D0F}"/>
          </ac:grpSpMkLst>
        </pc:grpChg>
        <pc:grpChg chg="mod">
          <ac:chgData name="Samuel Paul Christopher" userId="8ed21474-e80f-4933-9097-73bf5c6ae4fe" providerId="ADAL" clId="{5FA913C1-7ECA-4B44-9054-B681626A3C5B}" dt="2020-03-10T12:31:17.020" v="1481"/>
          <ac:grpSpMkLst>
            <pc:docMk/>
            <pc:sldMk cId="641033354" sldId="260"/>
            <ac:grpSpMk id="85" creationId="{F293C64E-978E-40B3-B56B-67D236B17AE1}"/>
          </ac:grpSpMkLst>
        </pc:grpChg>
        <pc:grpChg chg="mod">
          <ac:chgData name="Samuel Paul Christopher" userId="8ed21474-e80f-4933-9097-73bf5c6ae4fe" providerId="ADAL" clId="{5FA913C1-7ECA-4B44-9054-B681626A3C5B}" dt="2020-03-10T12:31:17.020" v="1481"/>
          <ac:grpSpMkLst>
            <pc:docMk/>
            <pc:sldMk cId="641033354" sldId="260"/>
            <ac:grpSpMk id="86" creationId="{7214EBD6-F803-46AB-A2F5-E8DFAD852339}"/>
          </ac:grpSpMkLst>
        </pc:grpChg>
        <pc:grpChg chg="mod">
          <ac:chgData name="Samuel Paul Christopher" userId="8ed21474-e80f-4933-9097-73bf5c6ae4fe" providerId="ADAL" clId="{5FA913C1-7ECA-4B44-9054-B681626A3C5B}" dt="2020-03-10T12:31:17.020" v="1481"/>
          <ac:grpSpMkLst>
            <pc:docMk/>
            <pc:sldMk cId="641033354" sldId="260"/>
            <ac:grpSpMk id="87" creationId="{0D6BEC0B-4691-48D2-AC1D-DC3048336AE1}"/>
          </ac:grpSpMkLst>
        </pc:grpChg>
        <pc:grpChg chg="mod">
          <ac:chgData name="Samuel Paul Christopher" userId="8ed21474-e80f-4933-9097-73bf5c6ae4fe" providerId="ADAL" clId="{5FA913C1-7ECA-4B44-9054-B681626A3C5B}" dt="2020-03-10T12:31:17.020" v="1481"/>
          <ac:grpSpMkLst>
            <pc:docMk/>
            <pc:sldMk cId="641033354" sldId="260"/>
            <ac:grpSpMk id="95" creationId="{5686BF62-B124-4E5D-AE5C-DB9F34BCE7A6}"/>
          </ac:grpSpMkLst>
        </pc:grpChg>
        <pc:picChg chg="mod">
          <ac:chgData name="Samuel Paul Christopher" userId="8ed21474-e80f-4933-9097-73bf5c6ae4fe" providerId="ADAL" clId="{5FA913C1-7ECA-4B44-9054-B681626A3C5B}" dt="2020-03-10T12:31:26.031" v="1487" actId="1076"/>
          <ac:picMkLst>
            <pc:docMk/>
            <pc:sldMk cId="641033354" sldId="260"/>
            <ac:picMk id="5" creationId="{E2C72AE3-4F3C-4E35-B679-95273B5701D4}"/>
          </ac:picMkLst>
        </pc:picChg>
        <pc:picChg chg="add mod">
          <ac:chgData name="Samuel Paul Christopher" userId="8ed21474-e80f-4933-9097-73bf5c6ae4fe" providerId="ADAL" clId="{5FA913C1-7ECA-4B44-9054-B681626A3C5B}" dt="2020-03-10T12:27:02.790" v="1352" actId="1037"/>
          <ac:picMkLst>
            <pc:docMk/>
            <pc:sldMk cId="641033354" sldId="260"/>
            <ac:picMk id="11" creationId="{6FB1F87B-3E0D-439A-9AFF-77E086137B91}"/>
          </ac:picMkLst>
        </pc:picChg>
        <pc:picChg chg="mod ord">
          <ac:chgData name="Samuel Paul Christopher" userId="8ed21474-e80f-4933-9097-73bf5c6ae4fe" providerId="ADAL" clId="{5FA913C1-7ECA-4B44-9054-B681626A3C5B}" dt="2020-03-10T12:27:14.050" v="1353" actId="166"/>
          <ac:picMkLst>
            <pc:docMk/>
            <pc:sldMk cId="641033354" sldId="260"/>
            <ac:picMk id="14" creationId="{4754A27D-3DC4-4A45-9095-27E29318B90B}"/>
          </ac:picMkLst>
        </pc:picChg>
        <pc:picChg chg="add mod">
          <ac:chgData name="Samuel Paul Christopher" userId="8ed21474-e80f-4933-9097-73bf5c6ae4fe" providerId="ADAL" clId="{5FA913C1-7ECA-4B44-9054-B681626A3C5B}" dt="2020-03-10T12:39:16.144" v="1528" actId="1076"/>
          <ac:picMkLst>
            <pc:docMk/>
            <pc:sldMk cId="641033354" sldId="260"/>
            <ac:picMk id="104" creationId="{0DAFACCB-2422-4CC9-ACE9-593A48D8922B}"/>
          </ac:picMkLst>
        </pc:picChg>
        <pc:picChg chg="add mod">
          <ac:chgData name="Samuel Paul Christopher" userId="8ed21474-e80f-4933-9097-73bf5c6ae4fe" providerId="ADAL" clId="{5FA913C1-7ECA-4B44-9054-B681626A3C5B}" dt="2020-03-10T12:39:30.202" v="1530" actId="1076"/>
          <ac:picMkLst>
            <pc:docMk/>
            <pc:sldMk cId="641033354" sldId="260"/>
            <ac:picMk id="105" creationId="{09682F9A-EDAA-4D13-BB67-1CEE95BAB060}"/>
          </ac:picMkLst>
        </pc:picChg>
        <pc:picChg chg="add mod">
          <ac:chgData name="Samuel Paul Christopher" userId="8ed21474-e80f-4933-9097-73bf5c6ae4fe" providerId="ADAL" clId="{5FA913C1-7ECA-4B44-9054-B681626A3C5B}" dt="2020-03-10T12:39:37.109" v="1532" actId="1076"/>
          <ac:picMkLst>
            <pc:docMk/>
            <pc:sldMk cId="641033354" sldId="260"/>
            <ac:picMk id="106" creationId="{5DD0ACA8-524D-4D05-B55E-C26B5C85E1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D551-688D-4C5C-86C3-AB50D9312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D3E1C-D5D8-444D-B98B-C2A5ACEF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FD3C-910F-4235-838D-A875B62E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97DF-4693-41C1-BFFB-49D068BF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06F5-488A-4D35-9DFB-544DF664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50E6-15C1-4A81-AE97-71CB01E6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42A5A-7630-4319-A325-8755B474B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5ACF-FF1B-470F-B549-BFD18ED0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AFA8-0E28-4252-BF6C-6834271B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F5EE-85C2-4184-928A-853A585B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7A5A2-DABC-4227-AC99-FDBC45A96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6FD71-B333-45C1-AF1F-CC8EA882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8EAB-ECE7-4CB8-98E0-42F7C13C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7EB7-6EC2-439B-9712-0B815FA1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2740C-2C22-473D-9655-F49B30E8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D96B-A639-4C9E-BD3E-7566D83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F6B6-8F7A-4B36-AD86-F7DB0B8D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A1C2-3A0C-478F-AA4B-69323479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2BB9-9F51-4F6E-AC6C-F221776F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5E9F-B5C1-4D95-A6B1-D55C1D01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0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258C-77D2-47BF-A5DF-DF9D033F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6D9AE-DC80-4642-B11D-2989F91E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0AB2-1709-48B0-BC4E-0FB66FEA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24E3-C01E-402C-85B1-14F6449C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C8AB-106B-45E1-B073-403AB41F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F1DF-AD0B-420C-B5A1-AFD4D473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D29D-EE8B-447D-9118-EE3A4BE76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A7037-5975-4281-B33F-AA03F43F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A16B-FE83-4832-9995-74F40302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288D1-A6D3-4E1D-B1DF-DC14E99B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7A60-431F-4F9F-8FA8-C15BC292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E4A8-D53C-4496-BB9B-8309C7F7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B6456-11AA-4416-860F-D2CF0FB0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585AA-D6CB-49FA-9E28-2BF41ADFA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548DE-28A4-4211-9E35-0A2B40AE4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CEAD9-F4AF-4676-8C7D-45C67D927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FE008-177D-460F-8E31-02DF642E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C1AEB-0316-4E8B-8980-014B8568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565DE-5F66-4E62-AAAA-4F6668C7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9891-7095-4961-87EA-B5A468D2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98CF2-EB6A-4F58-AD1B-874BFEB9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BBE51-B457-4CC6-90F1-67D9B164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EC467-2E02-4708-AA01-63E7CBA9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5D540-E03E-4ED2-9AF6-F0ACD4C1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22654-5D2C-4090-A6B1-CDC11B19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B98C6-EA24-46DF-B641-DDAAE489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3F30-3195-4B1A-B11F-E5375AAB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D996-004B-485D-9A47-7C402A4C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79D3-2531-4903-A0E9-0C5400872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23767-4182-49D4-80C1-92E015C7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A816D-BC60-4F65-9D1D-3A2DDB7B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F5BE-59C0-4DD7-978E-48DBB394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BCBF-C3AF-4B64-88AC-F4361F2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102D8-E0D1-4091-9E53-A6A65ADAA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7F3A-2FB3-4DBE-8F3B-CC617FBE5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032E-16B9-4650-9A90-87F75052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5080-8006-4F80-BC3B-4994A83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CB0C-F1ED-448E-9266-00E0A28F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0FA5-2F9B-4051-A8C6-0E61FE5E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97A0-89DB-4546-9F82-ADFD5033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C622-DE34-455E-9664-CEFBDCDE4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36CE0-5FE6-4BDE-B817-F73E642449F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0E01-C142-4F02-8EA7-4085D4311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70E9-4C29-4F63-807D-48E5D923E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8F08-D6CD-4D0A-A191-3097DB46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2C72AE3-4F3C-4E35-B679-95273B57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462" y="309295"/>
            <a:ext cx="7319010" cy="61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8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6CEB5-6064-4CDD-9FB6-4A18575E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7" y="330233"/>
            <a:ext cx="2120359" cy="2120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C7E3DF-A580-4969-ABCF-81131AF0A04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09" y="375953"/>
            <a:ext cx="1673047" cy="1673047"/>
          </a:xfrm>
          <a:prstGeom prst="rect">
            <a:avLst/>
          </a:prstGeom>
          <a:solidFill>
            <a:srgbClr val="1B212C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3B27A-F5E5-412B-8DC9-3825598E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6" y="470441"/>
            <a:ext cx="1578559" cy="1578559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4C463F-AF32-4F87-B1BE-E90D0C9AF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63" y="601883"/>
            <a:ext cx="1221186" cy="122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E2668C-76A8-4508-899C-1933BD349BB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84" y="513856"/>
            <a:ext cx="1673047" cy="1673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A88A05-397D-420F-A33E-C16CD4421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0" y="3198256"/>
            <a:ext cx="2326866" cy="2326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281A2B-92DE-49D5-A482-6CCA281BC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95" y="3208902"/>
            <a:ext cx="2464025" cy="2464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72491B-46C8-47BE-B765-7D5F31ABE2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96" y="2771804"/>
            <a:ext cx="3338219" cy="33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2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157E860-2D69-40BF-8DB1-7B357F1D2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707" y="623791"/>
            <a:ext cx="5734393" cy="4816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F9653-15DF-49C3-8C29-709F5667F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98" y="5523501"/>
            <a:ext cx="639030" cy="639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19535-51AC-4A3D-8E21-592B801F80C5}"/>
              </a:ext>
            </a:extLst>
          </p:cNvPr>
          <p:cNvSpPr txBox="1"/>
          <p:nvPr/>
        </p:nvSpPr>
        <p:spPr>
          <a:xfrm>
            <a:off x="3824241" y="6207726"/>
            <a:ext cx="9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199500-C487-4BDF-B610-26EC1C9E9DD1}"/>
              </a:ext>
            </a:extLst>
          </p:cNvPr>
          <p:cNvGrpSpPr/>
          <p:nvPr/>
        </p:nvGrpSpPr>
        <p:grpSpPr>
          <a:xfrm>
            <a:off x="8844010" y="4314959"/>
            <a:ext cx="2679453" cy="2250039"/>
            <a:chOff x="9341450" y="4327019"/>
            <a:chExt cx="2679453" cy="22500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7B5A7D-43BA-424C-8013-836F9A14C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450" y="4740286"/>
              <a:ext cx="1608171" cy="16081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FD1AE1-6193-4302-846A-B323567A1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981" y="4806136"/>
              <a:ext cx="1770922" cy="17709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96CB7-569B-41AD-9F21-C8F6FEB711DF}"/>
                </a:ext>
              </a:extLst>
            </p:cNvPr>
            <p:cNvSpPr txBox="1"/>
            <p:nvPr/>
          </p:nvSpPr>
          <p:spPr>
            <a:xfrm>
              <a:off x="9830002" y="4327019"/>
              <a:ext cx="160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571BA4-07A6-44DD-809D-3D88BDF4B49F}"/>
              </a:ext>
            </a:extLst>
          </p:cNvPr>
          <p:cNvGrpSpPr/>
          <p:nvPr/>
        </p:nvGrpSpPr>
        <p:grpSpPr>
          <a:xfrm>
            <a:off x="5148545" y="5620804"/>
            <a:ext cx="3543923" cy="444424"/>
            <a:chOff x="5040393" y="5620804"/>
            <a:chExt cx="3543923" cy="4444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145A31-1689-459F-9436-3E75F908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40393" y="5620804"/>
              <a:ext cx="444424" cy="44442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2832EF-176E-47D6-B879-9E462EC1A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62067" y="5620804"/>
              <a:ext cx="444424" cy="4444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789E09-B9AF-482E-A7AA-38327319B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83741" y="5620804"/>
              <a:ext cx="444424" cy="44442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78CAA7-951B-437B-9715-518B8A6F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05415" y="5620804"/>
              <a:ext cx="444424" cy="44442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FC1AB9-8CCA-4447-B362-63226D06D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22578" y="5620804"/>
              <a:ext cx="444424" cy="44442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F11044-80B1-4CC7-8EA6-2E1447A1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139892" y="5620804"/>
              <a:ext cx="444424" cy="44442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C0A5052-816D-49F9-8510-6CF16DC7E30B}"/>
              </a:ext>
            </a:extLst>
          </p:cNvPr>
          <p:cNvSpPr txBox="1"/>
          <p:nvPr/>
        </p:nvSpPr>
        <p:spPr>
          <a:xfrm>
            <a:off x="4736281" y="6025371"/>
            <a:ext cx="415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Two-Way Communication Link Between Alex and Operator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DE84BB-8C43-4E76-8A11-EA67DCF0444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79" y="972895"/>
            <a:ext cx="444424" cy="444424"/>
          </a:xfrm>
          <a:prstGeom prst="rect">
            <a:avLst/>
          </a:prstGeom>
          <a:solidFill>
            <a:srgbClr val="1B212C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C3D0A1-39B0-4425-A5BF-590C997DCBB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91" y="1865959"/>
            <a:ext cx="444424" cy="444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A4FB8C-EC94-4D8B-812E-7CF897770E0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19" y="3755719"/>
            <a:ext cx="444424" cy="4444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64BC91-87E7-498F-93F6-48929A11D065}"/>
              </a:ext>
            </a:extLst>
          </p:cNvPr>
          <p:cNvSpPr/>
          <p:nvPr/>
        </p:nvSpPr>
        <p:spPr>
          <a:xfrm>
            <a:off x="8785017" y="1811450"/>
            <a:ext cx="2513505" cy="2108709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2DCAAC-956B-448F-B297-813788AB3565}"/>
              </a:ext>
            </a:extLst>
          </p:cNvPr>
          <p:cNvSpPr txBox="1"/>
          <p:nvPr/>
        </p:nvSpPr>
        <p:spPr>
          <a:xfrm>
            <a:off x="8563897" y="1018302"/>
            <a:ext cx="287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Enlarged Operator View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(From Laptop)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91EADC-B0A3-46D4-A93A-A68D45E79463}"/>
              </a:ext>
            </a:extLst>
          </p:cNvPr>
          <p:cNvSpPr/>
          <p:nvPr/>
        </p:nvSpPr>
        <p:spPr>
          <a:xfrm>
            <a:off x="8939356" y="1925900"/>
            <a:ext cx="2210425" cy="1225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 Map and Output Messages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10BCE-2198-4BC1-B42E-999474C33738}"/>
              </a:ext>
            </a:extLst>
          </p:cNvPr>
          <p:cNvSpPr/>
          <p:nvPr/>
        </p:nvSpPr>
        <p:spPr>
          <a:xfrm>
            <a:off x="8939356" y="3202055"/>
            <a:ext cx="2210425" cy="6207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Controls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BED703-8B27-42C5-A9ED-CDEF7D77EE78}"/>
              </a:ext>
            </a:extLst>
          </p:cNvPr>
          <p:cNvCxnSpPr>
            <a:cxnSpLocks/>
          </p:cNvCxnSpPr>
          <p:nvPr/>
        </p:nvCxnSpPr>
        <p:spPr>
          <a:xfrm>
            <a:off x="7457991" y="0"/>
            <a:ext cx="0" cy="562080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72C693-8B2C-4BCD-AC7B-299E2A7A4488}"/>
              </a:ext>
            </a:extLst>
          </p:cNvPr>
          <p:cNvCxnSpPr>
            <a:cxnSpLocks/>
          </p:cNvCxnSpPr>
          <p:nvPr/>
        </p:nvCxnSpPr>
        <p:spPr>
          <a:xfrm>
            <a:off x="7457991" y="6759678"/>
            <a:ext cx="0" cy="4713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A98940-21A5-489A-85B4-9BFF3B44ABB4}"/>
              </a:ext>
            </a:extLst>
          </p:cNvPr>
          <p:cNvSpPr txBox="1"/>
          <p:nvPr/>
        </p:nvSpPr>
        <p:spPr>
          <a:xfrm>
            <a:off x="2898813" y="109255"/>
            <a:ext cx="14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3E734-93F8-4C74-BB1B-4439DDA8340D}"/>
              </a:ext>
            </a:extLst>
          </p:cNvPr>
          <p:cNvSpPr txBox="1"/>
          <p:nvPr/>
        </p:nvSpPr>
        <p:spPr>
          <a:xfrm>
            <a:off x="9323014" y="144385"/>
            <a:ext cx="14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 B</a:t>
            </a:r>
          </a:p>
        </p:txBody>
      </p:sp>
    </p:spTree>
    <p:extLst>
      <p:ext uri="{BB962C8B-B14F-4D97-AF65-F5344CB8AC3E}">
        <p14:creationId xmlns:p14="http://schemas.microsoft.com/office/powerpoint/2010/main" val="7357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157E860-2D69-40BF-8DB1-7B357F1D2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707" y="623791"/>
            <a:ext cx="5734393" cy="4816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F9653-15DF-49C3-8C29-709F5667F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19" y="1766423"/>
            <a:ext cx="639030" cy="63903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8199500-C487-4BDF-B610-26EC1C9E9DD1}"/>
              </a:ext>
            </a:extLst>
          </p:cNvPr>
          <p:cNvGrpSpPr/>
          <p:nvPr/>
        </p:nvGrpSpPr>
        <p:grpSpPr>
          <a:xfrm>
            <a:off x="8015006" y="3827540"/>
            <a:ext cx="2679453" cy="1836772"/>
            <a:chOff x="9341450" y="4740286"/>
            <a:chExt cx="2679453" cy="18367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7B5A7D-43BA-424C-8013-836F9A14C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450" y="4740286"/>
              <a:ext cx="1608171" cy="16081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FD1AE1-6193-4302-846A-B323567A1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981" y="4806136"/>
              <a:ext cx="1770922" cy="17709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AF11044-80B1-4CC7-8EA6-2E1447A1DBD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240" y="4803542"/>
            <a:ext cx="444424" cy="4444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0A5052-816D-49F9-8510-6CF16DC7E30B}"/>
              </a:ext>
            </a:extLst>
          </p:cNvPr>
          <p:cNvSpPr txBox="1"/>
          <p:nvPr/>
        </p:nvSpPr>
        <p:spPr>
          <a:xfrm>
            <a:off x="7143226" y="3298233"/>
            <a:ext cx="41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Instruction: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“Turn Left”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DE84BB-8C43-4E76-8A11-EA67DCF0444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79" y="972895"/>
            <a:ext cx="444424" cy="444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C3D0A1-39B0-4425-A5BF-590C997DCBB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91" y="1865959"/>
            <a:ext cx="444424" cy="444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A4FB8C-EC94-4D8B-812E-7CF897770E0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19" y="3755719"/>
            <a:ext cx="444424" cy="4444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24EF0B-3420-48C6-89E9-E09D896806C7}"/>
              </a:ext>
            </a:extLst>
          </p:cNvPr>
          <p:cNvSpPr txBox="1"/>
          <p:nvPr/>
        </p:nvSpPr>
        <p:spPr>
          <a:xfrm>
            <a:off x="6566631" y="564797"/>
            <a:ext cx="5576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Encounters Obstacle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A1564-A5F7-4587-8FB8-D368D1064388}"/>
              </a:ext>
            </a:extLst>
          </p:cNvPr>
          <p:cNvSpPr txBox="1"/>
          <p:nvPr/>
        </p:nvSpPr>
        <p:spPr>
          <a:xfrm>
            <a:off x="6894286" y="1251291"/>
            <a:ext cx="472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sees obstacle on operator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makes decision and provides instruction to via Operator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executes instruction to avoid obstacle (in this case “turn left”)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avoids obstruction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81D3AE-FEC8-4003-B1D2-416228352ED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19207" y="4630269"/>
            <a:ext cx="444424" cy="4444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75BB88-1179-4706-BAC5-7AE789C46C3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63" y="4253482"/>
            <a:ext cx="444424" cy="4444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A59738-5F92-4E69-937B-06305D7C78B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8470" y="3659883"/>
            <a:ext cx="444424" cy="4444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1196F53-A3CC-483D-B7A2-9547AD53D2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22" y="3413338"/>
            <a:ext cx="444424" cy="4444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DD6499-A736-480B-B9F7-4BF6D2D9AEA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2195" y="2810024"/>
            <a:ext cx="444424" cy="4444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8B266B2-D768-4179-8C49-5DDBA72AC8A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31" y="2513224"/>
            <a:ext cx="444424" cy="4444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E65295-B06B-48A0-B5FC-946500E229D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4968" y="1919625"/>
            <a:ext cx="444424" cy="4444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E8F4B-525E-4C93-A968-653313B33BF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05" y="1973227"/>
            <a:ext cx="333779" cy="33377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A3257C7-EFA1-42FF-A0E4-6A884978E2D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26787" y="3275944"/>
            <a:ext cx="333779" cy="3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2C72AE3-4F3C-4E35-B679-95273B57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462" y="112655"/>
            <a:ext cx="7319010" cy="614796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B671C55-446A-40CB-9FD6-CCCE49F1EEDD}"/>
              </a:ext>
            </a:extLst>
          </p:cNvPr>
          <p:cNvGrpSpPr/>
          <p:nvPr/>
        </p:nvGrpSpPr>
        <p:grpSpPr>
          <a:xfrm>
            <a:off x="1666705" y="402707"/>
            <a:ext cx="446815" cy="5746444"/>
            <a:chOff x="1696200" y="461695"/>
            <a:chExt cx="446815" cy="57464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2F7E7E8-6EF8-47B3-82F1-8ED1E2E2C1EB}"/>
                </a:ext>
              </a:extLst>
            </p:cNvPr>
            <p:cNvGrpSpPr/>
            <p:nvPr/>
          </p:nvGrpSpPr>
          <p:grpSpPr>
            <a:xfrm rot="10800000">
              <a:off x="1696200" y="2495466"/>
              <a:ext cx="444424" cy="3712673"/>
              <a:chOff x="1536359" y="481466"/>
              <a:chExt cx="444424" cy="371267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26221F3-D011-4351-A3DE-A19A6C5D9E22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5F2BF14F-B3E0-464B-9648-204C555E86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D3101722-4E26-4D82-98F6-E7EEF4035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1DED2C98-1381-4C4E-85B6-4F5273FE4A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A9F0D8D9-9F74-4D20-B9BB-ECD53E6ED3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EF9CBE7A-0C0D-4FA1-AB72-0B2C9EAFF2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705E60F-96E5-4C39-9C0B-B49A0FF9A2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FB1F87B-3E0D-439A-9AFF-77E086137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126C6C-685A-456A-AA58-865914EBECB0}"/>
                </a:ext>
              </a:extLst>
            </p:cNvPr>
            <p:cNvGrpSpPr/>
            <p:nvPr/>
          </p:nvGrpSpPr>
          <p:grpSpPr>
            <a:xfrm>
              <a:off x="1698591" y="461695"/>
              <a:ext cx="444424" cy="3712673"/>
              <a:chOff x="1536359" y="481466"/>
              <a:chExt cx="444424" cy="371267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4956D63-0649-4FB8-8535-9B682AD2DB5E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42B7534D-A276-4E39-83E9-81AA1C474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2E0A2A6-335D-40EE-A8CF-524FF2967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843425B-5DC0-410B-8D14-BC24BCAA08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5A4A39EE-818A-4BDB-AF18-322F36017D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EDE32CC-EDA5-4D8B-8B44-E1405A3D6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3DEA3958-BA98-4475-A88C-27FD32687B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754A27D-3DC4-4A45-9095-27E29318B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B52E76-76D6-4ADD-9B88-4DB271EC288B}"/>
              </a:ext>
            </a:extLst>
          </p:cNvPr>
          <p:cNvSpPr txBox="1"/>
          <p:nvPr/>
        </p:nvSpPr>
        <p:spPr>
          <a:xfrm>
            <a:off x="287169" y="2800016"/>
            <a:ext cx="14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89D1D5-51A9-45C6-8893-B1065ACBC377}"/>
              </a:ext>
            </a:extLst>
          </p:cNvPr>
          <p:cNvGrpSpPr/>
          <p:nvPr/>
        </p:nvGrpSpPr>
        <p:grpSpPr>
          <a:xfrm>
            <a:off x="2484646" y="525463"/>
            <a:ext cx="141444" cy="1819089"/>
            <a:chOff x="1696200" y="461695"/>
            <a:chExt cx="446815" cy="57464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DFA75D-6433-420F-AE86-E73CC89946F2}"/>
                </a:ext>
              </a:extLst>
            </p:cNvPr>
            <p:cNvGrpSpPr/>
            <p:nvPr/>
          </p:nvGrpSpPr>
          <p:grpSpPr>
            <a:xfrm rot="10800000">
              <a:off x="1696200" y="2495466"/>
              <a:ext cx="444424" cy="3712673"/>
              <a:chOff x="1536359" y="481466"/>
              <a:chExt cx="444424" cy="371267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E7D3FCF-96A9-470A-B2F1-F27D2E1FBD89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60E7EA1D-18F5-4E8E-A94B-D35EA4FEE8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8FAC16BB-C0FA-4885-97DA-D4882D0F3F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FB45E50D-6869-4558-A2DA-1F3D9A5E66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07964FE4-BD84-4643-AF7E-28DBEA1B23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5BF6802F-9DFD-4E42-B1C8-E03D94A27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3FA6ED05-2D24-48C9-8BD9-88B241625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8F42A5A-907B-4EBE-B001-425E586AE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A0F5F58-DBE9-4FF0-81C4-514DD84E97F4}"/>
                </a:ext>
              </a:extLst>
            </p:cNvPr>
            <p:cNvGrpSpPr/>
            <p:nvPr/>
          </p:nvGrpSpPr>
          <p:grpSpPr>
            <a:xfrm>
              <a:off x="1698591" y="461695"/>
              <a:ext cx="444424" cy="3712673"/>
              <a:chOff x="1536359" y="481466"/>
              <a:chExt cx="444424" cy="371267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DE70ED8-9FCB-4182-A767-39729FDED20A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6B4DF675-E7CA-45BC-BF46-0AEC90D9DD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7392B4F8-2EC5-4008-940D-43C046AB5F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C32EE310-F9F6-4684-8523-B9FD91EEF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8AFD79D7-C884-421A-B1DE-4E30DCDEAC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65D9A385-8B42-4BA9-8637-DCEFFE7E2D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CB7875D9-7EA4-4955-A40F-14CC350215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51B3DD8-255F-4F0A-A3D8-FBA6EFDDF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FA4A096-8D93-486A-8034-B07CC5CE7370}"/>
              </a:ext>
            </a:extLst>
          </p:cNvPr>
          <p:cNvSpPr txBox="1"/>
          <p:nvPr/>
        </p:nvSpPr>
        <p:spPr>
          <a:xfrm>
            <a:off x="2318333" y="1239615"/>
            <a:ext cx="14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DF605C-2B93-439D-B6CF-726A7A3F5B13}"/>
              </a:ext>
            </a:extLst>
          </p:cNvPr>
          <p:cNvGrpSpPr/>
          <p:nvPr/>
        </p:nvGrpSpPr>
        <p:grpSpPr>
          <a:xfrm>
            <a:off x="2461152" y="2901823"/>
            <a:ext cx="239376" cy="3078577"/>
            <a:chOff x="1696200" y="461695"/>
            <a:chExt cx="446815" cy="574644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F80FF6-635E-47FE-90F6-29142D366FB2}"/>
                </a:ext>
              </a:extLst>
            </p:cNvPr>
            <p:cNvGrpSpPr/>
            <p:nvPr/>
          </p:nvGrpSpPr>
          <p:grpSpPr>
            <a:xfrm rot="10800000">
              <a:off x="1696200" y="2495466"/>
              <a:ext cx="444424" cy="3712673"/>
              <a:chOff x="1536359" y="481466"/>
              <a:chExt cx="444424" cy="371267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D65269A-77C2-4ACA-B744-9D9595E424F5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A817C4DF-849A-4E59-88A3-0B7C534391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6BF3A4BD-C118-4FB0-9411-3DA30EFF29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F65E5D4A-52D1-482D-BBB9-81598D9B68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A6B48CC4-F5ED-471B-BF8C-9F1C32649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DFDB189B-B378-4EB7-89FC-80173E23C3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76ADD71A-6E13-4945-B426-C6F3767BF5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0AD02E4-E65C-4A7B-99EE-7F3DEF90D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044B2E-6575-4D54-8454-3DC03D23D3F2}"/>
                </a:ext>
              </a:extLst>
            </p:cNvPr>
            <p:cNvGrpSpPr/>
            <p:nvPr/>
          </p:nvGrpSpPr>
          <p:grpSpPr>
            <a:xfrm>
              <a:off x="1698591" y="461695"/>
              <a:ext cx="444424" cy="3712673"/>
              <a:chOff x="1536359" y="481466"/>
              <a:chExt cx="444424" cy="371267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6A860AA-DFC7-4388-BA78-DEBC4166279D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A73B291-6C5A-4DC1-AA7D-9832AB67C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D1222109-B904-4935-9186-DB45392A98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4BA6C8DE-8738-4270-A872-5895FBD7D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F1324E23-FD7B-436B-9070-1426D65579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EB90C1D6-5C24-461A-9B79-A0095AC9C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8B20C616-3805-4DF7-941D-C575F59805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12DFD09-1312-4443-88BD-194BD81CA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32E432-212C-4CE3-AD06-F9CEDFCE2CEF}"/>
              </a:ext>
            </a:extLst>
          </p:cNvPr>
          <p:cNvSpPr txBox="1"/>
          <p:nvPr/>
        </p:nvSpPr>
        <p:spPr>
          <a:xfrm>
            <a:off x="2318333" y="4104327"/>
            <a:ext cx="14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 m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6B9344-5A6B-4996-A1CF-909045F14DA6}"/>
              </a:ext>
            </a:extLst>
          </p:cNvPr>
          <p:cNvGrpSpPr/>
          <p:nvPr/>
        </p:nvGrpSpPr>
        <p:grpSpPr>
          <a:xfrm rot="5400000">
            <a:off x="3934024" y="4607659"/>
            <a:ext cx="273857" cy="3522029"/>
            <a:chOff x="1696200" y="461695"/>
            <a:chExt cx="446815" cy="57464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DA1E04E-BB2A-466E-8640-7C11B53297CF}"/>
                </a:ext>
              </a:extLst>
            </p:cNvPr>
            <p:cNvGrpSpPr/>
            <p:nvPr/>
          </p:nvGrpSpPr>
          <p:grpSpPr>
            <a:xfrm rot="10800000">
              <a:off x="1696200" y="2495466"/>
              <a:ext cx="444424" cy="3712673"/>
              <a:chOff x="1536359" y="481466"/>
              <a:chExt cx="444424" cy="3712673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9EBD22D-BA95-4981-9D6A-318A3A937949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58A85E7C-1A0B-4829-909E-0201C68563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499744C2-F1F8-4859-BDD1-FD9A158B15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E372707D-7328-4B59-89CE-BEC30A8E5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ACA3C442-C89A-44A0-B30C-C0BB620048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F0BDAB45-E208-41D2-9648-458E7BF79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53ED233A-1DB3-4BBC-ACC2-24A9D6C9E6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47CC1844-D626-4913-9532-4140D9F0C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063069E-57FB-46BC-AC39-AA205B592ED8}"/>
                </a:ext>
              </a:extLst>
            </p:cNvPr>
            <p:cNvGrpSpPr/>
            <p:nvPr/>
          </p:nvGrpSpPr>
          <p:grpSpPr>
            <a:xfrm>
              <a:off x="1698591" y="461695"/>
              <a:ext cx="444424" cy="3712673"/>
              <a:chOff x="1536359" y="481466"/>
              <a:chExt cx="444424" cy="371267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95F6829-ED55-41BE-B6F0-97E627F748AD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8EE89AB8-DE36-49D9-85CE-9E8B81FFF3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2A75A4F7-384C-4DFF-A459-73954C33EC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5B654CFC-7542-4F06-8D38-10473E0D0C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193A8AF6-A043-49DC-9CE6-632980D132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B8F856E5-264E-40A6-802B-FFE62EAFF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0A445F69-571E-4007-9AF9-0599F7389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0AB5483D-9B2F-4014-8155-E51797BC3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9FFFF56-E242-4AF7-B369-AA96E3C517E7}"/>
              </a:ext>
            </a:extLst>
          </p:cNvPr>
          <p:cNvSpPr txBox="1"/>
          <p:nvPr/>
        </p:nvSpPr>
        <p:spPr>
          <a:xfrm>
            <a:off x="3489348" y="6391539"/>
            <a:ext cx="14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m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079800B-F5CF-4BB7-B327-2539580B6D0F}"/>
              </a:ext>
            </a:extLst>
          </p:cNvPr>
          <p:cNvGrpSpPr/>
          <p:nvPr/>
        </p:nvGrpSpPr>
        <p:grpSpPr>
          <a:xfrm rot="5400000">
            <a:off x="4673271" y="2890522"/>
            <a:ext cx="145689" cy="2267162"/>
            <a:chOff x="1696200" y="461695"/>
            <a:chExt cx="446815" cy="574644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293C64E-978E-40B3-B56B-67D236B17AE1}"/>
                </a:ext>
              </a:extLst>
            </p:cNvPr>
            <p:cNvGrpSpPr/>
            <p:nvPr/>
          </p:nvGrpSpPr>
          <p:grpSpPr>
            <a:xfrm rot="10800000">
              <a:off x="1696200" y="2495466"/>
              <a:ext cx="444424" cy="3712673"/>
              <a:chOff x="1536359" y="481466"/>
              <a:chExt cx="444424" cy="371267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686BF62-B124-4E5D-AE5C-DB9F34BCE7A6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2C60807B-BAEC-4D6A-BEFB-9788D0D37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46950A5-6D85-46CD-8630-CCAA5DD89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3CC38E74-586B-45F1-A9A3-F3E63BDB8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1BD6B5C1-BC35-4A1B-A597-4F7C743F3D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845A8309-E2B4-4A52-8B34-371091F1EA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4F65132F-13EF-4AFB-8D3F-D9012F925B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68D220AE-F0AE-4796-BD11-E00AE485D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214EBD6-F803-46AB-A2F5-E8DFAD852339}"/>
                </a:ext>
              </a:extLst>
            </p:cNvPr>
            <p:cNvGrpSpPr/>
            <p:nvPr/>
          </p:nvGrpSpPr>
          <p:grpSpPr>
            <a:xfrm>
              <a:off x="1698591" y="461695"/>
              <a:ext cx="444424" cy="3712673"/>
              <a:chOff x="1536359" y="481466"/>
              <a:chExt cx="444424" cy="371267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D6BEC0B-4691-48D2-AC1D-DC3048336AE1}"/>
                  </a:ext>
                </a:extLst>
              </p:cNvPr>
              <p:cNvGrpSpPr/>
              <p:nvPr/>
            </p:nvGrpSpPr>
            <p:grpSpPr>
              <a:xfrm rot="5400000">
                <a:off x="-13391" y="2199966"/>
                <a:ext cx="3543923" cy="444424"/>
                <a:chOff x="5040393" y="5620804"/>
                <a:chExt cx="3543923" cy="444424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399456EF-2218-46D6-AD59-BFA96CBE43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40393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675D4A43-B373-4D1B-97A2-9EB3A5C9AE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62067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EAA63F14-C88C-46B3-BEB3-F2371E104C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283741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1EC6CE33-BA9D-4F71-857A-FCE6546D3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905415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BAF7ED5B-B9DB-421E-93BE-512232F918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522578" y="5620804"/>
                  <a:ext cx="444424" cy="444424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2D946A01-7373-48C9-8928-070C23EA5E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139892" y="5620804"/>
                  <a:ext cx="444424" cy="444424"/>
                </a:xfrm>
                <a:prstGeom prst="rect">
                  <a:avLst/>
                </a:prstGeom>
              </p:spPr>
            </p:pic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9F1A021B-26B2-46D1-9FFC-4B6FFB981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560324" y="481466"/>
                <a:ext cx="400795" cy="400795"/>
              </a:xfrm>
              <a:prstGeom prst="rect">
                <a:avLst/>
              </a:prstGeom>
            </p:spPr>
          </p:pic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95974-FE19-4B9A-9BB6-888296DA7BA4}"/>
              </a:ext>
            </a:extLst>
          </p:cNvPr>
          <p:cNvSpPr txBox="1"/>
          <p:nvPr/>
        </p:nvSpPr>
        <p:spPr>
          <a:xfrm>
            <a:off x="4061168" y="4024190"/>
            <a:ext cx="143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0.35 m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DAFACCB-2422-4CC9-ACE9-593A48D8922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60" y="599492"/>
            <a:ext cx="444424" cy="44442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09682F9A-EDAA-4D13-BB67-1CEE95BAB06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36" y="1810135"/>
            <a:ext cx="444424" cy="44442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DD0ACA8-524D-4D05-B55E-C26B5C85E13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88" y="4184879"/>
            <a:ext cx="444424" cy="4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3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D08C97CF26544FB21A5DA0F8458046" ma:contentTypeVersion="11" ma:contentTypeDescription="Create a new document." ma:contentTypeScope="" ma:versionID="537f30174c7fae0ee872a6059c614864">
  <xsd:schema xmlns:xsd="http://www.w3.org/2001/XMLSchema" xmlns:xs="http://www.w3.org/2001/XMLSchema" xmlns:p="http://schemas.microsoft.com/office/2006/metadata/properties" xmlns:ns3="18f82eb8-52ac-4d16-9aeb-258038001202" xmlns:ns4="4b19beaa-5413-4c19-a0bd-b946b73fa18e" targetNamespace="http://schemas.microsoft.com/office/2006/metadata/properties" ma:root="true" ma:fieldsID="6bd8f520c4a48694e666568ab0ba6b8f" ns3:_="" ns4:_="">
    <xsd:import namespace="18f82eb8-52ac-4d16-9aeb-258038001202"/>
    <xsd:import namespace="4b19beaa-5413-4c19-a0bd-b946b73fa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82eb8-52ac-4d16-9aeb-258038001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9beaa-5413-4c19-a0bd-b946b73fa1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6380CF-13F0-4948-A03B-69DB0A106804}">
  <ds:schemaRefs>
    <ds:schemaRef ds:uri="http://schemas.microsoft.com/office/2006/documentManagement/types"/>
    <ds:schemaRef ds:uri="18f82eb8-52ac-4d16-9aeb-258038001202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4b19beaa-5413-4c19-a0bd-b946b73fa18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D1FEA70-EA59-4655-A7F4-D06BB89E30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EAA9C3-C55D-4695-B0A1-87900A6FB1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f82eb8-52ac-4d16-9aeb-258038001202"/>
    <ds:schemaRef ds:uri="4b19beaa-5413-4c19-a0bd-b946b73fa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Chris</dc:creator>
  <cp:lastModifiedBy>Ramana R</cp:lastModifiedBy>
  <cp:revision>2</cp:revision>
  <dcterms:created xsi:type="dcterms:W3CDTF">2020-03-10T11:44:27Z</dcterms:created>
  <dcterms:modified xsi:type="dcterms:W3CDTF">2020-03-23T15:46:24Z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0x010100C5D08C97CF26544FB21A5DA0F8458046</vt:lpwstr>
  </property>
</Properties>
</file>