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21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Paul Christopher" userId="8ed21474-e80f-4933-9097-73bf5c6ae4fe" providerId="ADAL" clId="{2B20227E-FF92-4319-B1B7-2E211D742515}"/>
    <pc:docChg chg="undo custSel modSld">
      <pc:chgData name="Samuel Paul Christopher" userId="8ed21474-e80f-4933-9097-73bf5c6ae4fe" providerId="ADAL" clId="{2B20227E-FF92-4319-B1B7-2E211D742515}" dt="2020-03-11T15:36:59.943" v="493" actId="1035"/>
      <pc:docMkLst>
        <pc:docMk/>
      </pc:docMkLst>
      <pc:sldChg chg="addSp delSp modSp modAnim">
        <pc:chgData name="Samuel Paul Christopher" userId="8ed21474-e80f-4933-9097-73bf5c6ae4fe" providerId="ADAL" clId="{2B20227E-FF92-4319-B1B7-2E211D742515}" dt="2020-03-11T15:36:59.943" v="493" actId="1035"/>
        <pc:sldMkLst>
          <pc:docMk/>
          <pc:sldMk cId="3263241145" sldId="256"/>
        </pc:sldMkLst>
        <pc:spChg chg="del">
          <ac:chgData name="Samuel Paul Christopher" userId="8ed21474-e80f-4933-9097-73bf5c6ae4fe" providerId="ADAL" clId="{2B20227E-FF92-4319-B1B7-2E211D742515}" dt="2020-03-11T15:02:07.184" v="0" actId="478"/>
          <ac:spMkLst>
            <pc:docMk/>
            <pc:sldMk cId="3263241145" sldId="256"/>
            <ac:spMk id="2" creationId="{4535B61F-3C98-493F-A68F-5DFC3751262F}"/>
          </ac:spMkLst>
        </pc:spChg>
        <pc:spChg chg="del">
          <ac:chgData name="Samuel Paul Christopher" userId="8ed21474-e80f-4933-9097-73bf5c6ae4fe" providerId="ADAL" clId="{2B20227E-FF92-4319-B1B7-2E211D742515}" dt="2020-03-11T15:02:07.184" v="0" actId="478"/>
          <ac:spMkLst>
            <pc:docMk/>
            <pc:sldMk cId="3263241145" sldId="256"/>
            <ac:spMk id="3" creationId="{A785755B-6F62-4E64-9265-34375F985944}"/>
          </ac:spMkLst>
        </pc:spChg>
        <pc:spChg chg="add del mod">
          <ac:chgData name="Samuel Paul Christopher" userId="8ed21474-e80f-4933-9097-73bf5c6ae4fe" providerId="ADAL" clId="{2B20227E-FF92-4319-B1B7-2E211D742515}" dt="2020-03-11T15:14:20.050" v="88" actId="478"/>
          <ac:spMkLst>
            <pc:docMk/>
            <pc:sldMk cId="3263241145" sldId="256"/>
            <ac:spMk id="4" creationId="{C4461CA4-A59E-4749-875F-59A1926B4A30}"/>
          </ac:spMkLst>
        </pc:spChg>
        <pc:spChg chg="add mod">
          <ac:chgData name="Samuel Paul Christopher" userId="8ed21474-e80f-4933-9097-73bf5c6ae4fe" providerId="ADAL" clId="{2B20227E-FF92-4319-B1B7-2E211D742515}" dt="2020-03-11T15:25:45.551" v="226" actId="1035"/>
          <ac:spMkLst>
            <pc:docMk/>
            <pc:sldMk cId="3263241145" sldId="256"/>
            <ac:spMk id="5" creationId="{23574258-EAB0-4D71-B3EC-380621D1670D}"/>
          </ac:spMkLst>
        </pc:spChg>
        <pc:spChg chg="add mod">
          <ac:chgData name="Samuel Paul Christopher" userId="8ed21474-e80f-4933-9097-73bf5c6ae4fe" providerId="ADAL" clId="{2B20227E-FF92-4319-B1B7-2E211D742515}" dt="2020-03-11T15:25:45.551" v="226" actId="1035"/>
          <ac:spMkLst>
            <pc:docMk/>
            <pc:sldMk cId="3263241145" sldId="256"/>
            <ac:spMk id="6" creationId="{D1656288-A939-4A54-BBF2-7A177B04640E}"/>
          </ac:spMkLst>
        </pc:spChg>
        <pc:spChg chg="add mod">
          <ac:chgData name="Samuel Paul Christopher" userId="8ed21474-e80f-4933-9097-73bf5c6ae4fe" providerId="ADAL" clId="{2B20227E-FF92-4319-B1B7-2E211D742515}" dt="2020-03-11T15:25:45.551" v="226" actId="1035"/>
          <ac:spMkLst>
            <pc:docMk/>
            <pc:sldMk cId="3263241145" sldId="256"/>
            <ac:spMk id="7" creationId="{91950C19-9391-4B66-8641-33BD3AC3A12D}"/>
          </ac:spMkLst>
        </pc:spChg>
        <pc:spChg chg="add mod">
          <ac:chgData name="Samuel Paul Christopher" userId="8ed21474-e80f-4933-9097-73bf5c6ae4fe" providerId="ADAL" clId="{2B20227E-FF92-4319-B1B7-2E211D742515}" dt="2020-03-11T15:25:45.551" v="226" actId="1035"/>
          <ac:spMkLst>
            <pc:docMk/>
            <pc:sldMk cId="3263241145" sldId="256"/>
            <ac:spMk id="8" creationId="{6127DA5B-4775-4FA9-8F1B-E3FAF37FE72C}"/>
          </ac:spMkLst>
        </pc:spChg>
        <pc:spChg chg="add mod">
          <ac:chgData name="Samuel Paul Christopher" userId="8ed21474-e80f-4933-9097-73bf5c6ae4fe" providerId="ADAL" clId="{2B20227E-FF92-4319-B1B7-2E211D742515}" dt="2020-03-11T15:25:53.609" v="241" actId="1036"/>
          <ac:spMkLst>
            <pc:docMk/>
            <pc:sldMk cId="3263241145" sldId="256"/>
            <ac:spMk id="9" creationId="{EFE761C8-3901-49AF-996C-4D902E86B0D6}"/>
          </ac:spMkLst>
        </pc:spChg>
        <pc:spChg chg="add mod">
          <ac:chgData name="Samuel Paul Christopher" userId="8ed21474-e80f-4933-9097-73bf5c6ae4fe" providerId="ADAL" clId="{2B20227E-FF92-4319-B1B7-2E211D742515}" dt="2020-03-11T15:25:53.609" v="241" actId="1036"/>
          <ac:spMkLst>
            <pc:docMk/>
            <pc:sldMk cId="3263241145" sldId="256"/>
            <ac:spMk id="10" creationId="{4D0A2496-CA6A-4F88-AD50-00F843F7A68B}"/>
          </ac:spMkLst>
        </pc:spChg>
        <pc:spChg chg="add mod">
          <ac:chgData name="Samuel Paul Christopher" userId="8ed21474-e80f-4933-9097-73bf5c6ae4fe" providerId="ADAL" clId="{2B20227E-FF92-4319-B1B7-2E211D742515}" dt="2020-03-11T15:25:53.609" v="241" actId="1036"/>
          <ac:spMkLst>
            <pc:docMk/>
            <pc:sldMk cId="3263241145" sldId="256"/>
            <ac:spMk id="11" creationId="{22CFCBE6-86E6-4B5A-909E-3C7940E3B4C4}"/>
          </ac:spMkLst>
        </pc:spChg>
        <pc:spChg chg="add mod">
          <ac:chgData name="Samuel Paul Christopher" userId="8ed21474-e80f-4933-9097-73bf5c6ae4fe" providerId="ADAL" clId="{2B20227E-FF92-4319-B1B7-2E211D742515}" dt="2020-03-11T15:25:53.609" v="241" actId="1036"/>
          <ac:spMkLst>
            <pc:docMk/>
            <pc:sldMk cId="3263241145" sldId="256"/>
            <ac:spMk id="12" creationId="{33346B9E-82B3-43B3-B8E7-105D58E120A2}"/>
          </ac:spMkLst>
        </pc:spChg>
        <pc:spChg chg="add mod">
          <ac:chgData name="Samuel Paul Christopher" userId="8ed21474-e80f-4933-9097-73bf5c6ae4fe" providerId="ADAL" clId="{2B20227E-FF92-4319-B1B7-2E211D742515}" dt="2020-03-11T15:25:36.756" v="212" actId="14100"/>
          <ac:spMkLst>
            <pc:docMk/>
            <pc:sldMk cId="3263241145" sldId="256"/>
            <ac:spMk id="13" creationId="{679645D3-0EE5-4637-BBDF-7CB234BD42D4}"/>
          </ac:spMkLst>
        </pc:spChg>
        <pc:spChg chg="add mod">
          <ac:chgData name="Samuel Paul Christopher" userId="8ed21474-e80f-4933-9097-73bf5c6ae4fe" providerId="ADAL" clId="{2B20227E-FF92-4319-B1B7-2E211D742515}" dt="2020-03-11T15:24:02.356" v="167" actId="2085"/>
          <ac:spMkLst>
            <pc:docMk/>
            <pc:sldMk cId="3263241145" sldId="256"/>
            <ac:spMk id="14" creationId="{5632AF4F-520A-4970-8E9E-C4AF552EA5D5}"/>
          </ac:spMkLst>
        </pc:spChg>
        <pc:spChg chg="add mod">
          <ac:chgData name="Samuel Paul Christopher" userId="8ed21474-e80f-4933-9097-73bf5c6ae4fe" providerId="ADAL" clId="{2B20227E-FF92-4319-B1B7-2E211D742515}" dt="2020-03-11T15:25:31.592" v="211" actId="1076"/>
          <ac:spMkLst>
            <pc:docMk/>
            <pc:sldMk cId="3263241145" sldId="256"/>
            <ac:spMk id="15" creationId="{A7F01517-4223-49C0-BD14-3494EDEAEB5B}"/>
          </ac:spMkLst>
        </pc:spChg>
        <pc:spChg chg="add mod">
          <ac:chgData name="Samuel Paul Christopher" userId="8ed21474-e80f-4933-9097-73bf5c6ae4fe" providerId="ADAL" clId="{2B20227E-FF92-4319-B1B7-2E211D742515}" dt="2020-03-11T15:26:55.339" v="245" actId="14100"/>
          <ac:spMkLst>
            <pc:docMk/>
            <pc:sldMk cId="3263241145" sldId="256"/>
            <ac:spMk id="16" creationId="{37C41E78-6774-4454-B379-66E5A2C11783}"/>
          </ac:spMkLst>
        </pc:spChg>
        <pc:spChg chg="add mod">
          <ac:chgData name="Samuel Paul Christopher" userId="8ed21474-e80f-4933-9097-73bf5c6ae4fe" providerId="ADAL" clId="{2B20227E-FF92-4319-B1B7-2E211D742515}" dt="2020-03-11T15:26:05.436" v="243" actId="1076"/>
          <ac:spMkLst>
            <pc:docMk/>
            <pc:sldMk cId="3263241145" sldId="256"/>
            <ac:spMk id="17" creationId="{022C0EDE-BDE9-4883-B334-9F7E42A8D071}"/>
          </ac:spMkLst>
        </pc:spChg>
        <pc:spChg chg="add mod">
          <ac:chgData name="Samuel Paul Christopher" userId="8ed21474-e80f-4933-9097-73bf5c6ae4fe" providerId="ADAL" clId="{2B20227E-FF92-4319-B1B7-2E211D742515}" dt="2020-03-11T15:27:02.606" v="265" actId="20577"/>
          <ac:spMkLst>
            <pc:docMk/>
            <pc:sldMk cId="3263241145" sldId="256"/>
            <ac:spMk id="18" creationId="{621E548E-55EC-441A-A3AC-C679ABE5C914}"/>
          </ac:spMkLst>
        </pc:spChg>
        <pc:spChg chg="add mod">
          <ac:chgData name="Samuel Paul Christopher" userId="8ed21474-e80f-4933-9097-73bf5c6ae4fe" providerId="ADAL" clId="{2B20227E-FF92-4319-B1B7-2E211D742515}" dt="2020-03-11T15:27:46.599" v="296" actId="14100"/>
          <ac:spMkLst>
            <pc:docMk/>
            <pc:sldMk cId="3263241145" sldId="256"/>
            <ac:spMk id="19" creationId="{AC207D45-F395-45D5-B7B5-64F0F7FFEDAB}"/>
          </ac:spMkLst>
        </pc:spChg>
        <pc:spChg chg="add mod">
          <ac:chgData name="Samuel Paul Christopher" userId="8ed21474-e80f-4933-9097-73bf5c6ae4fe" providerId="ADAL" clId="{2B20227E-FF92-4319-B1B7-2E211D742515}" dt="2020-03-11T15:27:36.461" v="295" actId="14100"/>
          <ac:spMkLst>
            <pc:docMk/>
            <pc:sldMk cId="3263241145" sldId="256"/>
            <ac:spMk id="20" creationId="{EA6230F1-8823-4697-A9AF-7F11B649A84D}"/>
          </ac:spMkLst>
        </pc:spChg>
        <pc:spChg chg="add mod">
          <ac:chgData name="Samuel Paul Christopher" userId="8ed21474-e80f-4933-9097-73bf5c6ae4fe" providerId="ADAL" clId="{2B20227E-FF92-4319-B1B7-2E211D742515}" dt="2020-03-11T15:27:28.174" v="294" actId="14100"/>
          <ac:spMkLst>
            <pc:docMk/>
            <pc:sldMk cId="3263241145" sldId="256"/>
            <ac:spMk id="21" creationId="{5C5CA4A5-D6B0-4639-9A42-4A2FDE9BB1BA}"/>
          </ac:spMkLst>
        </pc:spChg>
        <pc:spChg chg="add mod">
          <ac:chgData name="Samuel Paul Christopher" userId="8ed21474-e80f-4933-9097-73bf5c6ae4fe" providerId="ADAL" clId="{2B20227E-FF92-4319-B1B7-2E211D742515}" dt="2020-03-11T15:32:09.921" v="449" actId="164"/>
          <ac:spMkLst>
            <pc:docMk/>
            <pc:sldMk cId="3263241145" sldId="256"/>
            <ac:spMk id="22" creationId="{B82C447F-6EE6-4C9C-A070-25988B3C8D59}"/>
          </ac:spMkLst>
        </pc:spChg>
        <pc:spChg chg="add mod">
          <ac:chgData name="Samuel Paul Christopher" userId="8ed21474-e80f-4933-9097-73bf5c6ae4fe" providerId="ADAL" clId="{2B20227E-FF92-4319-B1B7-2E211D742515}" dt="2020-03-11T15:32:09.921" v="449" actId="164"/>
          <ac:spMkLst>
            <pc:docMk/>
            <pc:sldMk cId="3263241145" sldId="256"/>
            <ac:spMk id="23" creationId="{DB1E3589-D503-40C5-81FD-E63CC3FF7F06}"/>
          </ac:spMkLst>
        </pc:spChg>
        <pc:spChg chg="add mod">
          <ac:chgData name="Samuel Paul Christopher" userId="8ed21474-e80f-4933-9097-73bf5c6ae4fe" providerId="ADAL" clId="{2B20227E-FF92-4319-B1B7-2E211D742515}" dt="2020-03-11T15:32:09.921" v="449" actId="164"/>
          <ac:spMkLst>
            <pc:docMk/>
            <pc:sldMk cId="3263241145" sldId="256"/>
            <ac:spMk id="24" creationId="{F1278A8A-3532-463B-82E9-1B83E3EAD143}"/>
          </ac:spMkLst>
        </pc:spChg>
        <pc:spChg chg="add mod topLvl">
          <ac:chgData name="Samuel Paul Christopher" userId="8ed21474-e80f-4933-9097-73bf5c6ae4fe" providerId="ADAL" clId="{2B20227E-FF92-4319-B1B7-2E211D742515}" dt="2020-03-11T15:31:53.232" v="441" actId="122"/>
          <ac:spMkLst>
            <pc:docMk/>
            <pc:sldMk cId="3263241145" sldId="256"/>
            <ac:spMk id="25" creationId="{C6695C3F-198F-4023-A2D9-DD4437B93D21}"/>
          </ac:spMkLst>
        </pc:spChg>
        <pc:spChg chg="add mod">
          <ac:chgData name="Samuel Paul Christopher" userId="8ed21474-e80f-4933-9097-73bf5c6ae4fe" providerId="ADAL" clId="{2B20227E-FF92-4319-B1B7-2E211D742515}" dt="2020-03-11T15:31:53.232" v="441" actId="122"/>
          <ac:spMkLst>
            <pc:docMk/>
            <pc:sldMk cId="3263241145" sldId="256"/>
            <ac:spMk id="26" creationId="{2B62E283-8F2A-4DAB-802A-3996320B9A50}"/>
          </ac:spMkLst>
        </pc:spChg>
        <pc:spChg chg="add del mod">
          <ac:chgData name="Samuel Paul Christopher" userId="8ed21474-e80f-4933-9097-73bf5c6ae4fe" providerId="ADAL" clId="{2B20227E-FF92-4319-B1B7-2E211D742515}" dt="2020-03-11T15:29:52.240" v="397" actId="478"/>
          <ac:spMkLst>
            <pc:docMk/>
            <pc:sldMk cId="3263241145" sldId="256"/>
            <ac:spMk id="27" creationId="{3B7A76F5-1CFE-4DD8-A936-28CF57236390}"/>
          </ac:spMkLst>
        </pc:spChg>
        <pc:spChg chg="add mod topLvl">
          <ac:chgData name="Samuel Paul Christopher" userId="8ed21474-e80f-4933-9097-73bf5c6ae4fe" providerId="ADAL" clId="{2B20227E-FF92-4319-B1B7-2E211D742515}" dt="2020-03-11T15:31:53.232" v="441" actId="122"/>
          <ac:spMkLst>
            <pc:docMk/>
            <pc:sldMk cId="3263241145" sldId="256"/>
            <ac:spMk id="28" creationId="{9ACAE279-392F-4808-AEF1-050D6A35E7C8}"/>
          </ac:spMkLst>
        </pc:spChg>
        <pc:spChg chg="add mod">
          <ac:chgData name="Samuel Paul Christopher" userId="8ed21474-e80f-4933-9097-73bf5c6ae4fe" providerId="ADAL" clId="{2B20227E-FF92-4319-B1B7-2E211D742515}" dt="2020-03-11T15:31:53.232" v="441" actId="122"/>
          <ac:spMkLst>
            <pc:docMk/>
            <pc:sldMk cId="3263241145" sldId="256"/>
            <ac:spMk id="29" creationId="{5E2FD387-76C5-4A47-9F1B-A48C66BAEA8B}"/>
          </ac:spMkLst>
        </pc:spChg>
        <pc:spChg chg="mod">
          <ac:chgData name="Samuel Paul Christopher" userId="8ed21474-e80f-4933-9097-73bf5c6ae4fe" providerId="ADAL" clId="{2B20227E-FF92-4319-B1B7-2E211D742515}" dt="2020-03-11T15:31:53.232" v="441" actId="122"/>
          <ac:spMkLst>
            <pc:docMk/>
            <pc:sldMk cId="3263241145" sldId="256"/>
            <ac:spMk id="32" creationId="{F1E72FA5-102F-465C-994A-76F1F1650837}"/>
          </ac:spMkLst>
        </pc:spChg>
        <pc:spChg chg="mod">
          <ac:chgData name="Samuel Paul Christopher" userId="8ed21474-e80f-4933-9097-73bf5c6ae4fe" providerId="ADAL" clId="{2B20227E-FF92-4319-B1B7-2E211D742515}" dt="2020-03-11T15:31:53.232" v="441" actId="122"/>
          <ac:spMkLst>
            <pc:docMk/>
            <pc:sldMk cId="3263241145" sldId="256"/>
            <ac:spMk id="33" creationId="{8CB132B0-0DEC-4A52-87C4-4A8F4FDBBDBA}"/>
          </ac:spMkLst>
        </pc:spChg>
        <pc:spChg chg="mod">
          <ac:chgData name="Samuel Paul Christopher" userId="8ed21474-e80f-4933-9097-73bf5c6ae4fe" providerId="ADAL" clId="{2B20227E-FF92-4319-B1B7-2E211D742515}" dt="2020-03-11T15:31:53.232" v="441" actId="122"/>
          <ac:spMkLst>
            <pc:docMk/>
            <pc:sldMk cId="3263241145" sldId="256"/>
            <ac:spMk id="35" creationId="{B08F4FF5-7C4F-4D89-99E7-5C375C48DD12}"/>
          </ac:spMkLst>
        </pc:spChg>
        <pc:spChg chg="mod">
          <ac:chgData name="Samuel Paul Christopher" userId="8ed21474-e80f-4933-9097-73bf5c6ae4fe" providerId="ADAL" clId="{2B20227E-FF92-4319-B1B7-2E211D742515}" dt="2020-03-11T15:31:53.232" v="441" actId="122"/>
          <ac:spMkLst>
            <pc:docMk/>
            <pc:sldMk cId="3263241145" sldId="256"/>
            <ac:spMk id="36" creationId="{66AF69EF-3EE6-4893-A56B-E31809639E5A}"/>
          </ac:spMkLst>
        </pc:spChg>
        <pc:spChg chg="mod">
          <ac:chgData name="Samuel Paul Christopher" userId="8ed21474-e80f-4933-9097-73bf5c6ae4fe" providerId="ADAL" clId="{2B20227E-FF92-4319-B1B7-2E211D742515}" dt="2020-03-11T15:36:47.835" v="483" actId="20577"/>
          <ac:spMkLst>
            <pc:docMk/>
            <pc:sldMk cId="3263241145" sldId="256"/>
            <ac:spMk id="42" creationId="{C399B1BA-A786-4F21-95D2-3830FFF88540}"/>
          </ac:spMkLst>
        </pc:spChg>
        <pc:grpChg chg="add del mod">
          <ac:chgData name="Samuel Paul Christopher" userId="8ed21474-e80f-4933-9097-73bf5c6ae4fe" providerId="ADAL" clId="{2B20227E-FF92-4319-B1B7-2E211D742515}" dt="2020-03-11T15:31:16.047" v="425" actId="165"/>
          <ac:grpSpMkLst>
            <pc:docMk/>
            <pc:sldMk cId="3263241145" sldId="256"/>
            <ac:grpSpMk id="30" creationId="{15FE9E60-CAF2-4F8D-82A9-A9538D1BAE7C}"/>
          </ac:grpSpMkLst>
        </pc:grpChg>
        <pc:grpChg chg="add mod">
          <ac:chgData name="Samuel Paul Christopher" userId="8ed21474-e80f-4933-9097-73bf5c6ae4fe" providerId="ADAL" clId="{2B20227E-FF92-4319-B1B7-2E211D742515}" dt="2020-03-11T15:31:43.013" v="439" actId="164"/>
          <ac:grpSpMkLst>
            <pc:docMk/>
            <pc:sldMk cId="3263241145" sldId="256"/>
            <ac:grpSpMk id="31" creationId="{3C3A55D9-77F0-4C58-982C-9C77E550CB37}"/>
          </ac:grpSpMkLst>
        </pc:grpChg>
        <pc:grpChg chg="add mod">
          <ac:chgData name="Samuel Paul Christopher" userId="8ed21474-e80f-4933-9097-73bf5c6ae4fe" providerId="ADAL" clId="{2B20227E-FF92-4319-B1B7-2E211D742515}" dt="2020-03-11T15:31:43.013" v="439" actId="164"/>
          <ac:grpSpMkLst>
            <pc:docMk/>
            <pc:sldMk cId="3263241145" sldId="256"/>
            <ac:grpSpMk id="34" creationId="{6EA3E90B-7A9D-42DA-B028-475AB625E721}"/>
          </ac:grpSpMkLst>
        </pc:grpChg>
        <pc:grpChg chg="add mod">
          <ac:chgData name="Samuel Paul Christopher" userId="8ed21474-e80f-4933-9097-73bf5c6ae4fe" providerId="ADAL" clId="{2B20227E-FF92-4319-B1B7-2E211D742515}" dt="2020-03-11T15:31:43.013" v="439" actId="164"/>
          <ac:grpSpMkLst>
            <pc:docMk/>
            <pc:sldMk cId="3263241145" sldId="256"/>
            <ac:grpSpMk id="37" creationId="{AF915598-6830-4ABD-AC2D-4E128A53AAA2}"/>
          </ac:grpSpMkLst>
        </pc:grpChg>
        <pc:grpChg chg="add mod">
          <ac:chgData name="Samuel Paul Christopher" userId="8ed21474-e80f-4933-9097-73bf5c6ae4fe" providerId="ADAL" clId="{2B20227E-FF92-4319-B1B7-2E211D742515}" dt="2020-03-11T15:36:59.943" v="493" actId="1035"/>
          <ac:grpSpMkLst>
            <pc:docMk/>
            <pc:sldMk cId="3263241145" sldId="256"/>
            <ac:grpSpMk id="38" creationId="{37F8C3E0-23A7-4010-9EED-48B6302774AE}"/>
          </ac:grpSpMkLst>
        </pc:grpChg>
        <pc:grpChg chg="add mod">
          <ac:chgData name="Samuel Paul Christopher" userId="8ed21474-e80f-4933-9097-73bf5c6ae4fe" providerId="ADAL" clId="{2B20227E-FF92-4319-B1B7-2E211D742515}" dt="2020-03-11T15:36:59.943" v="493" actId="1035"/>
          <ac:grpSpMkLst>
            <pc:docMk/>
            <pc:sldMk cId="3263241145" sldId="256"/>
            <ac:grpSpMk id="39" creationId="{C643A02A-4122-4DB7-9F4D-546B0BD385F3}"/>
          </ac:grpSpMkLst>
        </pc:grpChg>
        <pc:grpChg chg="add mod">
          <ac:chgData name="Samuel Paul Christopher" userId="8ed21474-e80f-4933-9097-73bf5c6ae4fe" providerId="ADAL" clId="{2B20227E-FF92-4319-B1B7-2E211D742515}" dt="2020-03-11T15:36:59.943" v="493" actId="1035"/>
          <ac:grpSpMkLst>
            <pc:docMk/>
            <pc:sldMk cId="3263241145" sldId="256"/>
            <ac:grpSpMk id="40" creationId="{FFEB0B14-D468-4601-B7C6-70A45BAB1027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9ED5A-23D1-4A5B-90B6-B0C344B27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08074-86E0-455D-80F8-6C7431B8F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B56E5-7A15-47FF-869B-036FABAC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C862-6A34-4E44-BDEA-6100A3C88933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E8F5E-35B9-4F05-8AB8-5BB125FAA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652D7-4AEE-49CB-B117-CF9AEF052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0EA9-B470-4034-A336-BA63351A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7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4C19F-9E8A-487E-A33C-0DCB9F62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9F564-4AEA-4F50-BA4D-0B0C6C504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D88CD-A068-43E6-B606-ABB51913E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C862-6A34-4E44-BDEA-6100A3C88933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B0449-DB58-4796-A4EE-F5A8FCD02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B9F1C-5002-4D58-B6AE-74611C65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0EA9-B470-4034-A336-BA63351A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26E179-DE40-444B-A3FA-9F8B00A40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1D5B3-990D-4B4E-844D-5C73AF7EC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70038-07B4-49C6-AC16-28E61B6A3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C862-6A34-4E44-BDEA-6100A3C88933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5FBDF-5735-48C1-BA61-4A062A76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6D2E9-53F8-4FBB-8C03-C6BFB3EF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0EA9-B470-4034-A336-BA63351A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1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1FBB-6EE1-4D2F-82A3-11DCD16D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EA731-E892-4E42-8108-C84C570A4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AE52D-986D-4AF1-BBED-C706D1B1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C862-6A34-4E44-BDEA-6100A3C88933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FEF0B-2E2D-48BB-9E0E-5B46E08F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33F0C-DDBA-4155-94A7-1CD3515E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0EA9-B470-4034-A336-BA63351A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0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6758-EA90-49EE-9B9A-4B702AD0A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5D7EF-9EA5-4C33-9389-D31E38B24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857D3-E8C7-435A-979F-C1F54531B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C862-6A34-4E44-BDEA-6100A3C88933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D5E5B-6453-438B-A581-C742630C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D2250-22DA-4AF4-80AB-A4B256B98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0EA9-B470-4034-A336-BA63351A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0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74CB-8741-4463-BE41-B2C7F6A44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6B1B0-C08E-4CD4-ABA4-87F349195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C2CC4-AF50-44B5-9BED-5D794D09F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FCE1B-DD25-4514-BE57-B64609B00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C862-6A34-4E44-BDEA-6100A3C88933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9028D-30CF-4FC8-B338-07CCEEBA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54D87-106F-4004-ACE7-FE1CB66A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0EA9-B470-4034-A336-BA63351A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3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36B64-339D-41E3-B122-37FB988D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6E69A-5A36-40BF-A6B0-367E15138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512EB-3D78-47B9-8BD7-7B828AD74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94B0EC-2C8D-49B4-BE16-D3013438A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D34BD5-94A0-4751-AF3C-88B56B8B1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655EC1-B7A6-4CDC-AEE8-AB178751E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C862-6A34-4E44-BDEA-6100A3C88933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30DD98-CD26-4936-B855-6A060F8E8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543829-4E68-4460-A13E-058E1BBB3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0EA9-B470-4034-A336-BA63351A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7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7249A-ED3A-4C3D-9348-E38964B2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6EDB9-423C-4B8F-9214-36A75F9F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C862-6A34-4E44-BDEA-6100A3C88933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F814E4-B8BC-42FD-AC02-01350B4D9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7F663-78AF-455D-8035-F53752022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0EA9-B470-4034-A336-BA63351A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9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E0B621-E519-4E93-9E39-C6736B6B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C862-6A34-4E44-BDEA-6100A3C88933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E4A2A7-17B1-454D-9DEA-09AAD687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15DEC-83A9-4BAB-A9CD-3F4F70A7E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0EA9-B470-4034-A336-BA63351A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6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EBBA9-E6EF-4319-8031-16C9FE4D9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FE602-5B44-4DB2-B1F9-59F1FD6A3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8B6DF-29CF-4C24-864C-D2BFA3811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19BF6-5BA3-44B3-85E4-F1DA353EB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C862-6A34-4E44-BDEA-6100A3C88933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92B5D-08DC-4062-8DED-19FAE5DCB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D315E-1828-4B32-8550-35D05001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0EA9-B470-4034-A336-BA63351A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1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7ADE-7A36-4B55-AAC6-F15AB9AB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6FFB4-C95F-4E5E-BD3B-47DF35CAA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B6943-5385-4979-A54E-52D86CEE7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383C6-EC4E-42E8-B5F3-EE71FC7BF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C862-6A34-4E44-BDEA-6100A3C88933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125B3-53F0-43D3-BCD9-B10896D2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44005-0062-4312-9671-406AE1D2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0EA9-B470-4034-A336-BA63351A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9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7A1AE0-8555-44E3-9DCA-B20A65D45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06A62-E61B-4124-88EB-61566273A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B284F-4950-4998-8DF7-5D3C74E2A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BC862-6A34-4E44-BDEA-6100A3C88933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C9CCF-6582-4151-ABB0-6C6F8E498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B9353-4C13-420B-8450-A2D320E22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40EA9-B470-4034-A336-BA63351A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7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1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574258-EAB0-4D71-B3EC-380621D1670D}"/>
              </a:ext>
            </a:extLst>
          </p:cNvPr>
          <p:cNvSpPr txBox="1"/>
          <p:nvPr/>
        </p:nvSpPr>
        <p:spPr>
          <a:xfrm>
            <a:off x="6903622" y="2601481"/>
            <a:ext cx="352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 From Next Obstacle: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656288-A939-4A54-BBF2-7A177B04640E}"/>
              </a:ext>
            </a:extLst>
          </p:cNvPr>
          <p:cNvSpPr txBox="1"/>
          <p:nvPr/>
        </p:nvSpPr>
        <p:spPr>
          <a:xfrm>
            <a:off x="6903622" y="2970813"/>
            <a:ext cx="3529780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#####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50C19-9391-4B66-8641-33BD3AC3A12D}"/>
              </a:ext>
            </a:extLst>
          </p:cNvPr>
          <p:cNvSpPr txBox="1"/>
          <p:nvPr/>
        </p:nvSpPr>
        <p:spPr>
          <a:xfrm>
            <a:off x="6903622" y="3513928"/>
            <a:ext cx="352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 Covered: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7DA5B-4775-4FA9-8F1B-E3FAF37FE72C}"/>
              </a:ext>
            </a:extLst>
          </p:cNvPr>
          <p:cNvSpPr txBox="1"/>
          <p:nvPr/>
        </p:nvSpPr>
        <p:spPr>
          <a:xfrm>
            <a:off x="6903622" y="3883260"/>
            <a:ext cx="3529780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#####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E761C8-3901-49AF-996C-4D902E86B0D6}"/>
              </a:ext>
            </a:extLst>
          </p:cNvPr>
          <p:cNvSpPr txBox="1"/>
          <p:nvPr/>
        </p:nvSpPr>
        <p:spPr>
          <a:xfrm>
            <a:off x="6903622" y="5404914"/>
            <a:ext cx="352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Motor Speed: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0A2496-CA6A-4F88-AD50-00F843F7A68B}"/>
              </a:ext>
            </a:extLst>
          </p:cNvPr>
          <p:cNvSpPr txBox="1"/>
          <p:nvPr/>
        </p:nvSpPr>
        <p:spPr>
          <a:xfrm>
            <a:off x="6903622" y="5774246"/>
            <a:ext cx="352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#####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CFCBE6-86E6-4B5A-909E-3C7940E3B4C4}"/>
              </a:ext>
            </a:extLst>
          </p:cNvPr>
          <p:cNvSpPr txBox="1"/>
          <p:nvPr/>
        </p:nvSpPr>
        <p:spPr>
          <a:xfrm>
            <a:off x="9067702" y="5404914"/>
            <a:ext cx="352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Motor Speed: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46B9E-82B3-43B3-B8E7-105D58E120A2}"/>
              </a:ext>
            </a:extLst>
          </p:cNvPr>
          <p:cNvSpPr txBox="1"/>
          <p:nvPr/>
        </p:nvSpPr>
        <p:spPr>
          <a:xfrm>
            <a:off x="9067702" y="5774246"/>
            <a:ext cx="352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#####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9645D3-0EE5-4637-BBDF-7CB234BD42D4}"/>
              </a:ext>
            </a:extLst>
          </p:cNvPr>
          <p:cNvSpPr/>
          <p:nvPr/>
        </p:nvSpPr>
        <p:spPr>
          <a:xfrm>
            <a:off x="6748272" y="2075688"/>
            <a:ext cx="4864608" cy="252195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32AF4F-520A-4970-8E9E-C4AF552EA5D5}"/>
              </a:ext>
            </a:extLst>
          </p:cNvPr>
          <p:cNvSpPr/>
          <p:nvPr/>
        </p:nvSpPr>
        <p:spPr>
          <a:xfrm>
            <a:off x="7991954" y="1819656"/>
            <a:ext cx="2441448" cy="521208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F01517-4223-49C0-BD14-3494EDEAEB5B}"/>
              </a:ext>
            </a:extLst>
          </p:cNvPr>
          <p:cNvSpPr txBox="1"/>
          <p:nvPr/>
        </p:nvSpPr>
        <p:spPr>
          <a:xfrm>
            <a:off x="8115447" y="1891022"/>
            <a:ext cx="219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 Values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C41E78-6774-4454-B379-66E5A2C11783}"/>
              </a:ext>
            </a:extLst>
          </p:cNvPr>
          <p:cNvSpPr/>
          <p:nvPr/>
        </p:nvSpPr>
        <p:spPr>
          <a:xfrm>
            <a:off x="6748272" y="5021843"/>
            <a:ext cx="4864608" cy="146125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2C0EDE-BDE9-4883-B334-9F7E42A8D071}"/>
              </a:ext>
            </a:extLst>
          </p:cNvPr>
          <p:cNvSpPr/>
          <p:nvPr/>
        </p:nvSpPr>
        <p:spPr>
          <a:xfrm>
            <a:off x="7991954" y="4765811"/>
            <a:ext cx="2441448" cy="521208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1E548E-55EC-441A-A3AC-C679ABE5C914}"/>
              </a:ext>
            </a:extLst>
          </p:cNvPr>
          <p:cNvSpPr txBox="1"/>
          <p:nvPr/>
        </p:nvSpPr>
        <p:spPr>
          <a:xfrm>
            <a:off x="8115447" y="4837177"/>
            <a:ext cx="219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 Values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207D45-F395-45D5-B7B5-64F0F7FFEDAB}"/>
              </a:ext>
            </a:extLst>
          </p:cNvPr>
          <p:cNvSpPr/>
          <p:nvPr/>
        </p:nvSpPr>
        <p:spPr>
          <a:xfrm>
            <a:off x="1103376" y="2050042"/>
            <a:ext cx="4864608" cy="443305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6230F1-8823-4697-A9AF-7F11B649A84D}"/>
              </a:ext>
            </a:extLst>
          </p:cNvPr>
          <p:cNvSpPr/>
          <p:nvPr/>
        </p:nvSpPr>
        <p:spPr>
          <a:xfrm>
            <a:off x="2223564" y="1794010"/>
            <a:ext cx="2564942" cy="521208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5CA4A5-D6B0-4639-9A42-4A2FDE9BB1BA}"/>
              </a:ext>
            </a:extLst>
          </p:cNvPr>
          <p:cNvSpPr txBox="1"/>
          <p:nvPr/>
        </p:nvSpPr>
        <p:spPr>
          <a:xfrm>
            <a:off x="2223564" y="1865376"/>
            <a:ext cx="256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Movement Controls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643A02A-4122-4DB7-9F4D-546B0BD385F3}"/>
              </a:ext>
            </a:extLst>
          </p:cNvPr>
          <p:cNvGrpSpPr/>
          <p:nvPr/>
        </p:nvGrpSpPr>
        <p:grpSpPr>
          <a:xfrm>
            <a:off x="1996639" y="2375928"/>
            <a:ext cx="3040723" cy="941202"/>
            <a:chOff x="1421549" y="2709030"/>
            <a:chExt cx="3040723" cy="94120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82C447F-6EE6-4C9C-A070-25988B3C8D59}"/>
                </a:ext>
              </a:extLst>
            </p:cNvPr>
            <p:cNvSpPr/>
            <p:nvPr/>
          </p:nvSpPr>
          <p:spPr>
            <a:xfrm>
              <a:off x="1539240" y="3173945"/>
              <a:ext cx="2923032" cy="476287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B1E3589-D503-40C5-81FD-E63CC3FF7F06}"/>
                </a:ext>
              </a:extLst>
            </p:cNvPr>
            <p:cNvSpPr txBox="1"/>
            <p:nvPr/>
          </p:nvSpPr>
          <p:spPr>
            <a:xfrm>
              <a:off x="1421549" y="2709030"/>
              <a:ext cx="3040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Distance in cm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278A8A-3532-463B-82E9-1B83E3EAD143}"/>
                </a:ext>
              </a:extLst>
            </p:cNvPr>
            <p:cNvSpPr txBox="1"/>
            <p:nvPr/>
          </p:nvSpPr>
          <p:spPr>
            <a:xfrm>
              <a:off x="1569622" y="3224739"/>
              <a:ext cx="2892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 Input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7F8C3E0-23A7-4010-9EED-48B6302774AE}"/>
              </a:ext>
            </a:extLst>
          </p:cNvPr>
          <p:cNvGrpSpPr/>
          <p:nvPr/>
        </p:nvGrpSpPr>
        <p:grpSpPr>
          <a:xfrm>
            <a:off x="2262403" y="4936570"/>
            <a:ext cx="2469570" cy="1289304"/>
            <a:chOff x="2261602" y="4377191"/>
            <a:chExt cx="2469570" cy="128930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B62E283-8F2A-4DAB-802A-3996320B9A50}"/>
                </a:ext>
              </a:extLst>
            </p:cNvPr>
            <p:cNvSpPr/>
            <p:nvPr/>
          </p:nvSpPr>
          <p:spPr>
            <a:xfrm>
              <a:off x="2861382" y="5115650"/>
              <a:ext cx="1289304" cy="541899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F915598-6830-4ABD-AC2D-4E128A53AAA2}"/>
                </a:ext>
              </a:extLst>
            </p:cNvPr>
            <p:cNvGrpSpPr/>
            <p:nvPr/>
          </p:nvGrpSpPr>
          <p:grpSpPr>
            <a:xfrm>
              <a:off x="2848710" y="4383331"/>
              <a:ext cx="1289304" cy="541899"/>
              <a:chOff x="2821278" y="4383331"/>
              <a:chExt cx="1289304" cy="54189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6695C3F-198F-4023-A2D9-DD4437B93D21}"/>
                  </a:ext>
                </a:extLst>
              </p:cNvPr>
              <p:cNvSpPr/>
              <p:nvPr/>
            </p:nvSpPr>
            <p:spPr>
              <a:xfrm>
                <a:off x="2821278" y="4383331"/>
                <a:ext cx="1289304" cy="541899"/>
              </a:xfrm>
              <a:prstGeom prst="rect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9ACAE279-392F-4808-AEF1-050D6A35E7C8}"/>
                  </a:ext>
                </a:extLst>
              </p:cNvPr>
              <p:cNvSpPr/>
              <p:nvPr/>
            </p:nvSpPr>
            <p:spPr>
              <a:xfrm>
                <a:off x="3246474" y="4466719"/>
                <a:ext cx="438912" cy="30951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5E2FD387-76C5-4A47-9F1B-A48C66BAEA8B}"/>
                </a:ext>
              </a:extLst>
            </p:cNvPr>
            <p:cNvSpPr/>
            <p:nvPr/>
          </p:nvSpPr>
          <p:spPr>
            <a:xfrm rot="10800000">
              <a:off x="3286578" y="5280070"/>
              <a:ext cx="438912" cy="30951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C3A55D9-77F0-4C58-982C-9C77E550CB37}"/>
                </a:ext>
              </a:extLst>
            </p:cNvPr>
            <p:cNvGrpSpPr/>
            <p:nvPr/>
          </p:nvGrpSpPr>
          <p:grpSpPr>
            <a:xfrm rot="16200000">
              <a:off x="1855094" y="4783699"/>
              <a:ext cx="1289304" cy="476287"/>
              <a:chOff x="2861382" y="4527667"/>
              <a:chExt cx="1289304" cy="47628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1E72FA5-102F-465C-994A-76F1F1650837}"/>
                  </a:ext>
                </a:extLst>
              </p:cNvPr>
              <p:cNvSpPr/>
              <p:nvPr/>
            </p:nvSpPr>
            <p:spPr>
              <a:xfrm>
                <a:off x="2861382" y="4527667"/>
                <a:ext cx="1289304" cy="476287"/>
              </a:xfrm>
              <a:prstGeom prst="rect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8CB132B0-0DEC-4A52-87C4-4A8F4FDBBDBA}"/>
                  </a:ext>
                </a:extLst>
              </p:cNvPr>
              <p:cNvSpPr/>
              <p:nvPr/>
            </p:nvSpPr>
            <p:spPr>
              <a:xfrm>
                <a:off x="3286578" y="4611055"/>
                <a:ext cx="438912" cy="30951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EA3E90B-7A9D-42DA-B028-475AB625E721}"/>
                </a:ext>
              </a:extLst>
            </p:cNvPr>
            <p:cNvGrpSpPr/>
            <p:nvPr/>
          </p:nvGrpSpPr>
          <p:grpSpPr>
            <a:xfrm rot="5400000">
              <a:off x="3848377" y="4783699"/>
              <a:ext cx="1289304" cy="476287"/>
              <a:chOff x="2861382" y="4527667"/>
              <a:chExt cx="1289304" cy="476287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08F4FF5-7C4F-4D89-99E7-5C375C48DD12}"/>
                  </a:ext>
                </a:extLst>
              </p:cNvPr>
              <p:cNvSpPr/>
              <p:nvPr/>
            </p:nvSpPr>
            <p:spPr>
              <a:xfrm>
                <a:off x="2861382" y="4527667"/>
                <a:ext cx="1289304" cy="476287"/>
              </a:xfrm>
              <a:prstGeom prst="rect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66AF69EF-3EE6-4893-A56B-E31809639E5A}"/>
                  </a:ext>
                </a:extLst>
              </p:cNvPr>
              <p:cNvSpPr/>
              <p:nvPr/>
            </p:nvSpPr>
            <p:spPr>
              <a:xfrm>
                <a:off x="3286578" y="4611055"/>
                <a:ext cx="438912" cy="30951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FEB0B14-D468-4601-B7C6-70A45BAB1027}"/>
              </a:ext>
            </a:extLst>
          </p:cNvPr>
          <p:cNvGrpSpPr/>
          <p:nvPr/>
        </p:nvGrpSpPr>
        <p:grpSpPr>
          <a:xfrm>
            <a:off x="1973801" y="3573162"/>
            <a:ext cx="3040723" cy="941202"/>
            <a:chOff x="1421549" y="2709030"/>
            <a:chExt cx="3040723" cy="94120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BCA6D9C-A1C4-43A6-A2E1-035EAA3D7753}"/>
                </a:ext>
              </a:extLst>
            </p:cNvPr>
            <p:cNvSpPr/>
            <p:nvPr/>
          </p:nvSpPr>
          <p:spPr>
            <a:xfrm>
              <a:off x="1539240" y="3173945"/>
              <a:ext cx="2923032" cy="476287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399B1BA-A786-4F21-95D2-3830FFF88540}"/>
                </a:ext>
              </a:extLst>
            </p:cNvPr>
            <p:cNvSpPr txBox="1"/>
            <p:nvPr/>
          </p:nvSpPr>
          <p:spPr>
            <a:xfrm>
              <a:off x="1421549" y="2709030"/>
              <a:ext cx="3040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Angle in</a:t>
              </a: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degrees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4920D8C-1D8F-4449-AE42-F43516505D2A}"/>
                </a:ext>
              </a:extLst>
            </p:cNvPr>
            <p:cNvSpPr txBox="1"/>
            <p:nvPr/>
          </p:nvSpPr>
          <p:spPr>
            <a:xfrm>
              <a:off x="1569622" y="3224739"/>
              <a:ext cx="2892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 Input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324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D08C97CF26544FB21A5DA0F8458046" ma:contentTypeVersion="11" ma:contentTypeDescription="Create a new document." ma:contentTypeScope="" ma:versionID="537f30174c7fae0ee872a6059c614864">
  <xsd:schema xmlns:xsd="http://www.w3.org/2001/XMLSchema" xmlns:xs="http://www.w3.org/2001/XMLSchema" xmlns:p="http://schemas.microsoft.com/office/2006/metadata/properties" xmlns:ns3="18f82eb8-52ac-4d16-9aeb-258038001202" xmlns:ns4="4b19beaa-5413-4c19-a0bd-b946b73fa18e" targetNamespace="http://schemas.microsoft.com/office/2006/metadata/properties" ma:root="true" ma:fieldsID="6bd8f520c4a48694e666568ab0ba6b8f" ns3:_="" ns4:_="">
    <xsd:import namespace="18f82eb8-52ac-4d16-9aeb-258038001202"/>
    <xsd:import namespace="4b19beaa-5413-4c19-a0bd-b946b73fa18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f82eb8-52ac-4d16-9aeb-2580380012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19beaa-5413-4c19-a0bd-b946b73fa18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D06622-A702-479E-B5A7-CFFF0207F6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f82eb8-52ac-4d16-9aeb-258038001202"/>
    <ds:schemaRef ds:uri="4b19beaa-5413-4c19-a0bd-b946b73fa1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F27A70-7DB0-437A-B651-6CA4EC96B745}">
  <ds:schemaRefs>
    <ds:schemaRef ds:uri="http://purl.org/dc/terms/"/>
    <ds:schemaRef ds:uri="18f82eb8-52ac-4d16-9aeb-258038001202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4b19beaa-5413-4c19-a0bd-b946b73fa18e"/>
    <ds:schemaRef ds:uri="http://purl.org/dc/dcmitype/"/>
    <ds:schemaRef ds:uri="http://www.w3.org/XML/1998/namespac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E0DF0B4-D92F-44D3-A2E7-7EED17267B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Chris</dc:creator>
  <cp:lastModifiedBy>Ramana R</cp:lastModifiedBy>
  <cp:revision>4</cp:revision>
  <dcterms:created xsi:type="dcterms:W3CDTF">2020-03-11T15:01:32Z</dcterms:created>
  <dcterms:modified xsi:type="dcterms:W3CDTF">2020-03-23T01:49:25Z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0x010100C5D08C97CF26544FB21A5DA0F8458046</vt:lpwstr>
  </property>
</Properties>
</file>