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Libre Franklin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TLmj3JLV7avhUyvADyxHVGr42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2BB3D7-2779-4460-9E4A-31CA82CB5118}">
  <a:tblStyle styleId="{CB2BB3D7-2779-4460-9E4A-31CA82CB51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Read: 469 cycles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Write: 66 cycles</a:t>
            </a: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b6477fa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b6477fa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b6477fa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b6477fa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b6477fae0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b6477fae0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b6477fae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b6477fae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7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7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7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9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4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6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en-US" sz="6000"/>
              <a:t>EE4218 MLP NEURAL NETWORK PROJECT</a:t>
            </a:r>
            <a:endParaRPr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dirty="0"/>
              <a:t>Chan Xu Hui, R Ramana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Design Choice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1371600" y="1786350"/>
            <a:ext cx="9601200" cy="47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To calculate number of clock cycles in the various implementations, we have the following formula: </a:t>
            </a:r>
            <a:r>
              <a:rPr lang="en-US" b="1"/>
              <a:t>(M/z * N) + ADDITIONAL_CLOCK_CYCLES + (M * O) + ADDITIONAL_CLOCK CYCLES</a:t>
            </a:r>
            <a:endParaRPr b="1"/>
          </a:p>
          <a:p>
            <a:pPr marL="914400" lvl="1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i="0"/>
              <a:t>Where,</a:t>
            </a:r>
            <a:endParaRPr i="0"/>
          </a:p>
          <a:p>
            <a:pPr marL="1371600" lvl="2" indent="-384047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M: Number of Input Matrix Rows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N: Number of Input Matrix Columns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O: Number of Output Matrix Columns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z: Number of Ports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ADDITIONAL_CLOCK_CYCLES: 2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We did a full sequential implementation (1-port) and it resulted in </a:t>
            </a:r>
            <a:r>
              <a:rPr lang="en-US" b="1"/>
              <a:t>580 clock cycles</a:t>
            </a:r>
            <a:endParaRPr b="1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We then tried to optimize with 8-port RAMs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 b="1"/>
              <a:t>96 cycles</a:t>
            </a:r>
            <a:endParaRPr b="1"/>
          </a:p>
          <a:p>
            <a:pPr marL="914400" lvl="1" indent="-3713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</a:pPr>
            <a:r>
              <a:rPr lang="en-US" b="1"/>
              <a:t>Not possible as we do not have a  8-port RAM</a:t>
            </a:r>
            <a:endParaRPr b="1"/>
          </a:p>
          <a:p>
            <a:pPr marL="0" lvl="0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b="1"/>
          </a:p>
          <a:p>
            <a:pPr marL="384048" lvl="0" indent="-384048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With dual-port RAM: </a:t>
            </a:r>
            <a:r>
              <a:rPr lang="en-US" b="1"/>
              <a:t>292 clock cycles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Design Choice</a:t>
            </a:r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Previous implementation of 8-port RAM could be circumvented by having 4 copies of dual-port RAM.</a:t>
            </a:r>
            <a:endParaRPr/>
          </a:p>
          <a:p>
            <a:pPr marL="384048" lvl="0" indent="-373253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ct val="90000"/>
              <a:buChar char="■"/>
            </a:pPr>
            <a:r>
              <a:rPr lang="en-US"/>
              <a:t>This however adds a fixed overhead of 128 cycles for every matrix_multiply instance to write to intermediate RAM.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In 8 cores: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/>
              <a:t>128/(56 + 128 + 2 + 16 + 2) = 62.7% of clock cycles spent on writing to intermediate RAM (resource wasted)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To save 88 clock cycles, it is not worth such parallelism as we need more registers to store 4 copies of the same intermediate matrix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We opted to go for dual-port instead since our NN implementation is not computationally expensive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In a computationally expensive implementation, the overhead from writing may be insignificant and it will make more sense to do more calculations in parallel.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Hardware Implementation</a:t>
            </a:r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Dual Port Memory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Concurrent Matrix Calculations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64 x 7 input split into 2 32 x 7 Matrix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Bias stored in a separate RAM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A * B, where A = 32 x 7 matrix; B = 7 x 2 matrix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After each row and column is completed, bias is added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Intermediate matrix is simultaneously written by both partial matrix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Then do a sigmoid lookup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b6477fae0_0_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HLS vs HDL vs Software</a:t>
            </a:r>
            <a:endParaRPr/>
          </a:p>
        </p:txBody>
      </p:sp>
      <p:graphicFrame>
        <p:nvGraphicFramePr>
          <p:cNvPr id="118" name="Google Shape;118;g22b6477fae0_0_0"/>
          <p:cNvGraphicFramePr/>
          <p:nvPr/>
        </p:nvGraphicFramePr>
        <p:xfrm>
          <a:off x="952500" y="2667000"/>
          <a:ext cx="10287000" cy="2377260"/>
        </p:xfrm>
        <a:graphic>
          <a:graphicData uri="http://schemas.openxmlformats.org/drawingml/2006/table">
            <a:tbl>
              <a:tblPr>
                <a:noFill/>
                <a:tableStyleId>{CB2BB3D7-2779-4460-9E4A-31CA82CB5118}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HLS (Non-Optimized)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HLS (Optimized)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HDL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Software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Clock Cycles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~5591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~3863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827*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~1086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~1177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764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FF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~826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~860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DSP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Time Taken (AXI)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29869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28163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25365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13132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9" name="Google Shape;119;g22b6477fae0_0_0"/>
          <p:cNvSpPr txBox="1"/>
          <p:nvPr/>
        </p:nvSpPr>
        <p:spPr>
          <a:xfrm>
            <a:off x="1305725" y="5471175"/>
            <a:ext cx="897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0" name="Google Shape;120;g22b6477fae0_0_0"/>
          <p:cNvSpPr txBox="1"/>
          <p:nvPr/>
        </p:nvSpPr>
        <p:spPr>
          <a:xfrm>
            <a:off x="1161525" y="5639400"/>
            <a:ext cx="10381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Libre Franklin"/>
                <a:ea typeface="Libre Franklin"/>
                <a:cs typeface="Libre Franklin"/>
                <a:sym typeface="Libre Franklin"/>
              </a:rPr>
              <a:t>* 827 clock cycles computed as below:</a:t>
            </a:r>
            <a:endParaRPr sz="10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Libre Franklin"/>
                <a:ea typeface="Libre Franklin"/>
                <a:cs typeface="Libre Franklin"/>
                <a:sym typeface="Libre Franklin"/>
              </a:rPr>
              <a:t>   292 (from slide 2) + 64*7 (input matrix) + 8*2 (hidden layer) + 2 (additional clock cycles) + 3*1 (output layer) + 2 (additional clock cycles) + 64*1 (output matrix)</a:t>
            </a:r>
            <a:endParaRPr sz="1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b6477fae0_0_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 (HLS Optimized)</a:t>
            </a:r>
            <a:endParaRPr/>
          </a:p>
        </p:txBody>
      </p:sp>
      <p:pic>
        <p:nvPicPr>
          <p:cNvPr id="126" name="Google Shape;126;g22b6477fae0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163" y="1685225"/>
            <a:ext cx="46005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2b6477fae0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0038" y="2589950"/>
            <a:ext cx="362902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b6477fae0_1_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 (Non optimization) </a:t>
            </a:r>
            <a:endParaRPr/>
          </a:p>
        </p:txBody>
      </p:sp>
      <p:pic>
        <p:nvPicPr>
          <p:cNvPr id="133" name="Google Shape;133;g22b6477fae0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238" y="1588300"/>
            <a:ext cx="412432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2b6477fae0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0213" y="2352675"/>
            <a:ext cx="35814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b6477fae0_1_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 (HDL)</a:t>
            </a:r>
            <a:endParaRPr/>
          </a:p>
        </p:txBody>
      </p:sp>
      <p:sp>
        <p:nvSpPr>
          <p:cNvPr id="140" name="Google Shape;140;g22b6477fae0_1_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141" name="Google Shape;141;g22b6477fae0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450" y="2650650"/>
            <a:ext cx="8739424" cy="15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Macintosh PowerPoint</Application>
  <PresentationFormat>Widescreen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Libre Franklin</vt:lpstr>
      <vt:lpstr>Crop</vt:lpstr>
      <vt:lpstr>EE4218 MLP NEURAL NETWORK PROJECT</vt:lpstr>
      <vt:lpstr>Design Choice</vt:lpstr>
      <vt:lpstr>Design Choice</vt:lpstr>
      <vt:lpstr>Hardware Implementation</vt:lpstr>
      <vt:lpstr>HLS vs HDL vs Software</vt:lpstr>
      <vt:lpstr>Appendix (HLS Optimized)</vt:lpstr>
      <vt:lpstr>Appendix (Non optimization) </vt:lpstr>
      <vt:lpstr>Appendix (HDL)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EE4218 MLP NEURAL NETWORK PROJECT</dc:title>
  <dc:creator>Ramana R</dc:creator>
  <cp:lastModifiedBy>R Ramana</cp:lastModifiedBy>
  <cp:revision>1</cp:revision>
  <dcterms:created xsi:type="dcterms:W3CDTF">2023-03-31T03:28:57Z</dcterms:created>
  <dcterms:modified xsi:type="dcterms:W3CDTF">2023-07-03T10:17:55Z</dcterms:modified>
</cp:coreProperties>
</file>