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24A1A032-9631-4E45-9E5D-1944F6CB08B2}">
          <p14:sldIdLst>
            <p14:sldId id="256"/>
            <p14:sldId id="257"/>
          </p14:sldIdLst>
        </p14:section>
        <p14:section name="Untitled Section" id="{0BF238B0-8D52-47F8-B83B-BA5565163921}">
          <p14:sldIdLst>
            <p14:sldId id="258"/>
            <p14:sldId id="259"/>
            <p14:sldId id="260"/>
            <p14:sldId id="261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b="0" i="0" dirty="0">
                <a:solidFill>
                  <a:srgbClr val="FFFFFF"/>
                </a:solidFill>
                <a:effectLst/>
                <a:latin typeface="Segoe UI Bold" panose="020B0802040204020203" pitchFamily="34" charset="0"/>
              </a:rPr>
              <a:t>Verdant Metrics: Sales Performance Analysis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E7AC2-8AE7-300E-7117-6881CEF130F7}"/>
              </a:ext>
            </a:extLst>
          </p:cNvPr>
          <p:cNvSpPr txBox="1"/>
          <p:nvPr/>
        </p:nvSpPr>
        <p:spPr>
          <a:xfrm>
            <a:off x="678439" y="1770038"/>
            <a:ext cx="61197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Understand the end-to-end process of sales data analysis using Power BI.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skills in data transformation, modeling, and visualization.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 insights into sales trends, profitability, and key performance indicators (KPIs).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to create interactive dashboards for data-driven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3C07DA6-D978-8CF0-D207-2D0E58455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535" y="2297276"/>
            <a:ext cx="6746032" cy="2517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6C6726-24C0-ACA7-9816-7AAC29DBFCF4}"/>
              </a:ext>
            </a:extLst>
          </p:cNvPr>
          <p:cNvSpPr txBox="1"/>
          <p:nvPr/>
        </p:nvSpPr>
        <p:spPr>
          <a:xfrm>
            <a:off x="671804" y="1791285"/>
            <a:ext cx="8449749" cy="1764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 Kaggle (Downloaded sales dataset)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 &amp; Analytics: Power BI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Query: Data transformation and cleaning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(Data Analysis Expressions): Creating measures and calculated columns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Visualization: Building interactive dashboards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027764-434E-43AD-F03E-6226ED6E2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11" y="1802383"/>
            <a:ext cx="964785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Acquisition – Downloaded raw dataset from Kaggle.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&amp; Transformation – Used Power Query for formatting and structuring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 – Created relationships, calculated measures using DAX.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&amp; Dashboarding – Built interactive Power BI reports to analyze trends.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&amp; Insights – Identified patterns, KPIs, and business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ACF07-C09D-D33F-ADE1-370C5F54FB9A}"/>
              </a:ext>
            </a:extLst>
          </p:cNvPr>
          <p:cNvSpPr txBox="1"/>
          <p:nvPr/>
        </p:nvSpPr>
        <p:spPr>
          <a:xfrm>
            <a:off x="695377" y="1935452"/>
            <a:ext cx="9708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dataset from Kaggle lacked an intuitive way to analyze sales trends, account profitability, and product performance effectively.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Traditional data exploration methods made it challenging to derive actionable insights regarding sales trends, product contributions, and regional market dynamics.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6356F-CA64-2359-10DF-5120B2D7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06" y="1600029"/>
            <a:ext cx="992107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an interactive Power BI dashboard to visualize sales performance metrics.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ncorporated key insights such as YTD vs. PYTD comparisons and profitability segmentation.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Highlighted sales trends over time to identify seasonal patterns.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Treemaps and product breakdown charts provided regional and category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slicers enabled dynamic data exploration for better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D7A3CD87-573D-3E2B-7071-16D2D32A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25" y="1670179"/>
            <a:ext cx="9647412" cy="504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EB1AE2-3D71-1EAE-021A-111A48220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935" y="1749020"/>
            <a:ext cx="92728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Power BI dashboard empowers stakeholders to monitor sales trends, track regional performance, and optimize business decisions based on profitability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interactive nature of the dashboard facilitates dynamic exploration, promoting data-driven decision-making. 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91</TotalTime>
  <Words>321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Segoe UI Bold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rija ravichandran</cp:lastModifiedBy>
  <cp:revision>4</cp:revision>
  <dcterms:created xsi:type="dcterms:W3CDTF">2024-12-31T09:40:01Z</dcterms:created>
  <dcterms:modified xsi:type="dcterms:W3CDTF">2025-02-07T15:32:42Z</dcterms:modified>
</cp:coreProperties>
</file>