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IBM HR Analytics – Employee Attrition &amp;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Author: Rija</a:t>
            </a:r>
          </a:p>
          <a:p>
            <a:r>
              <a:t>Date: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successfully identified key attrition drivers.</a:t>
            </a:r>
          </a:p>
          <a:p>
            <a:r>
              <a:t>Predictive models can help HR focus on at-risk employees.</a:t>
            </a:r>
          </a:p>
          <a:p>
            <a:r>
              <a:t>Insights enable data-driven decision-making for retention strategies.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Limitations:</a:t>
            </a:r>
          </a:p>
          <a:p>
            <a:r>
              <a:t>- Small dataset; limited generalizability.</a:t>
            </a:r>
          </a:p>
          <a:p>
            <a:r>
              <a:t>Future Enhancements:</a:t>
            </a:r>
          </a:p>
          <a:p>
            <a:r>
              <a:t>- Use real-time HR data.</a:t>
            </a:r>
          </a:p>
          <a:p>
            <a:r>
              <a:t>- Apply deep learning for better accuracy.</a:t>
            </a:r>
          </a:p>
          <a:p>
            <a:r>
              <a:t>- Include employee feedback/sentiment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Analyzed employee attrition trends using HR analytics.</a:t>
            </a:r>
          </a:p>
          <a:p>
            <a:r>
              <a:t>Aimed to uncover key reasons behind workforce turnover.</a:t>
            </a:r>
          </a:p>
          <a:p>
            <a:r>
              <a:t>Built predictive models to support HR in talent retention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 attrition increases recruitment and training costs.</a:t>
            </a:r>
          </a:p>
          <a:p>
            <a:r>
              <a:t>Impacts team stability and company productivity.</a:t>
            </a:r>
          </a:p>
          <a:p>
            <a:r>
              <a:t>Goal: Identify patterns and predictors of employee attrition using data analytics.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employee attrition trends using EDA.</a:t>
            </a:r>
          </a:p>
          <a:p>
            <a:r>
              <a:t>- Identify demographic, performance, and job-related factors influencing attrition.</a:t>
            </a:r>
          </a:p>
          <a:p>
            <a:r>
              <a:t>- Build machine learning models to predict employees likely to leave.</a:t>
            </a:r>
          </a:p>
          <a:p>
            <a:r>
              <a:t>- Provide actionable insights to enhance retention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IBM HR Analytics (Fictional Dataset)</a:t>
            </a:r>
          </a:p>
          <a:p>
            <a:r>
              <a:t>Total Records: ~1470 employees</a:t>
            </a:r>
          </a:p>
          <a:p>
            <a:r>
              <a:t>Target Variable: Attrition (Yes/No → 1/0)</a:t>
            </a:r>
          </a:p>
          <a:p>
            <a:r>
              <a:t>Features Include:</a:t>
            </a:r>
          </a:p>
          <a:p>
            <a:r>
              <a:t>- Demographics (Age, Gender, Education)</a:t>
            </a:r>
          </a:p>
          <a:p>
            <a:r>
              <a:t>- Work Environment (Job Role, Department, Work-Life Balance)</a:t>
            </a:r>
          </a:p>
          <a:p>
            <a:r>
              <a:t>- Performance (Rating, Monthly Income, Overtime)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Languages: Python</a:t>
            </a:r>
          </a:p>
          <a:p>
            <a:r>
              <a:t>IDE: Jupyter Notebook</a:t>
            </a:r>
          </a:p>
          <a:p>
            <a:r>
              <a:t>Libraries:</a:t>
            </a:r>
          </a:p>
          <a:p>
            <a:r>
              <a:t>- Pandas, NumPy – Data Processing</a:t>
            </a:r>
          </a:p>
          <a:p>
            <a:r>
              <a:t>- Matplotlib, Seaborn – Visualization</a:t>
            </a:r>
          </a:p>
          <a:p>
            <a:r>
              <a:t>- Scikit-learn – Machine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Cleaning:</a:t>
            </a:r>
          </a:p>
          <a:p>
            <a:r>
              <a:t>   - Checked missing values, encoded categorical features.</a:t>
            </a:r>
          </a:p>
          <a:p>
            <a:r>
              <a:t>2. Exploratory Data Analysis (EDA):</a:t>
            </a:r>
          </a:p>
          <a:p>
            <a:r>
              <a:t>   - Visualized attrition by job role, income, satisfaction, age.</a:t>
            </a:r>
          </a:p>
          <a:p>
            <a:r>
              <a:t>3. Feature Engineering:</a:t>
            </a:r>
          </a:p>
          <a:p>
            <a:r>
              <a:t>   - Encoded variables, dropped irrelevant features, scaled data.</a:t>
            </a:r>
          </a:p>
          <a:p>
            <a:r>
              <a:t>4. Modeling:</a:t>
            </a:r>
          </a:p>
          <a:p>
            <a:r>
              <a:t>   - Trained Logistic Regression, Decision Tree, Random Forest.</a:t>
            </a:r>
          </a:p>
          <a:p>
            <a:r>
              <a:t>   - Performed hyperparameter tuning.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Employees with Overtime = Yes had significantly higher attrition.</a:t>
            </a:r>
          </a:p>
          <a:p>
            <a:r>
              <a:t>- Low job satisfaction and work-life balance increased attrition rates.</a:t>
            </a:r>
          </a:p>
          <a:p>
            <a:r>
              <a:t>- Monthly income showed moderate inverse relationship with attrition.</a:t>
            </a:r>
          </a:p>
          <a:p>
            <a:r>
              <a:t>- Younger employees (&lt;30) tended to leave more frequently.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Model: Random Forest</a:t>
            </a:r>
          </a:p>
          <a:p>
            <a:r>
              <a:t>Accuracy: ~86%</a:t>
            </a:r>
          </a:p>
          <a:p>
            <a:r>
              <a:t>Important Features:</a:t>
            </a:r>
          </a:p>
          <a:p>
            <a:r>
              <a:t>- Overtime</a:t>
            </a:r>
          </a:p>
          <a:p>
            <a:r>
              <a:t>- Job Satisfaction</a:t>
            </a:r>
          </a:p>
          <a:p>
            <a:r>
              <a:t>- Monthly Income</a:t>
            </a:r>
          </a:p>
          <a:p>
            <a:r>
              <a:t>- Environment Satisfaction</a:t>
            </a:r>
          </a:p>
          <a:p>
            <a:r>
              <a:t>Metrics: Precision, Recall, Confusion 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