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Satisfaction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and Data Analysis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predict customer satisfaction using support ticket data.</a:t>
            </a:r>
          </a:p>
          <a:p>
            <a:r>
              <a:t>It leverages machine learning and exploratory data analysis (EDA) techniques to uncover insights and enhance customer service performance.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Businesses receive numerous support tickets daily, but struggle to identify patterns that influence customer satisfaction. This lack of insight results in poor support prioritization, delays, and unsatisfied customers.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customer satisfaction ratings based on ticket data</a:t>
            </a:r>
          </a:p>
          <a:p>
            <a:r>
              <a:t>- Identify key factors affecting satisfaction</a:t>
            </a:r>
          </a:p>
          <a:p>
            <a:r>
              <a:t>- Segment customers based on ticket behavior</a:t>
            </a:r>
          </a:p>
          <a:p>
            <a:r>
              <a:t>- Provide actionable insights to improve customer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Source: Customer Support Ticket Dataset (Google Drive)</a:t>
            </a:r>
          </a:p>
          <a:p/>
          <a:p>
            <a:r>
              <a:t>Fields include:</a:t>
            </a:r>
          </a:p>
          <a:p>
            <a:r>
              <a:t>- Customer demographics and product details</a:t>
            </a:r>
          </a:p>
          <a:p>
            <a:r>
              <a:t>- Ticket type, subject, channel, and priority</a:t>
            </a:r>
          </a:p>
          <a:p>
            <a:r>
              <a:t>- First response time, resolution time, and satisfaction ratings</a:t>
            </a:r>
          </a:p>
          <a:p/>
          <a:p>
            <a:r>
              <a:t>Data Cleaning, EDA, and feature engineering were performed using Python (pandas, seaborn, matplotlib).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Preprocessing: Handle missing values, encode categorical data</a:t>
            </a:r>
          </a:p>
          <a:p>
            <a:r>
              <a:t>2. EDA: Visualizations to uncover trends and distributions</a:t>
            </a:r>
          </a:p>
          <a:p>
            <a:r>
              <a:t>3. Feature Engineering: Age groups, ticket patterns</a:t>
            </a:r>
          </a:p>
          <a:p>
            <a:r>
              <a:t>4. Model Building: Random Forest Classifier</a:t>
            </a:r>
          </a:p>
          <a:p>
            <a:r>
              <a:t>5. Evaluation: Accuracy, confusion matrix, feature importance</a:t>
            </a:r>
          </a:p>
          <a:p>
            <a:r>
              <a:t>6. Insights Visualization: Charts and plots for interpretation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and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Most common issues: Refunds, software bugs, hardware issues</a:t>
            </a:r>
          </a:p>
          <a:p>
            <a:r>
              <a:t>- Low satisfaction associated with long resolution times and low-priority tickets</a:t>
            </a:r>
          </a:p>
          <a:p>
            <a:r>
              <a:t>- Female customers slightly more satisfied on average</a:t>
            </a:r>
          </a:p>
          <a:p>
            <a:r>
              <a:t>- Ticket channel impacts response time (e.g., chat is faster)</a:t>
            </a:r>
          </a:p>
          <a:p>
            <a:r>
              <a:t>- Random Forest achieved high accuracy in predicting satisfaction levels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illustrates how machine learning and data analysis can drive business decisions. The model can proactively predict dissatisfaction, improve support strategies, and prioritize high-impact tickets. With further optimization, it can significantly enhance customer experience management.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