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2"/>
  </p:notesMasterIdLst>
  <p:handoutMasterIdLst>
    <p:handoutMasterId r:id="rId23"/>
  </p:handoutMasterIdLst>
  <p:sldIdLst>
    <p:sldId id="400" r:id="rId5"/>
    <p:sldId id="385" r:id="rId6"/>
    <p:sldId id="378" r:id="rId7"/>
    <p:sldId id="371" r:id="rId8"/>
    <p:sldId id="405" r:id="rId9"/>
    <p:sldId id="412" r:id="rId10"/>
    <p:sldId id="414" r:id="rId11"/>
    <p:sldId id="415" r:id="rId12"/>
    <p:sldId id="406" r:id="rId13"/>
    <p:sldId id="416" r:id="rId14"/>
    <p:sldId id="407" r:id="rId15"/>
    <p:sldId id="420" r:id="rId16"/>
    <p:sldId id="408" r:id="rId17"/>
    <p:sldId id="421" r:id="rId18"/>
    <p:sldId id="409" r:id="rId19"/>
    <p:sldId id="422" r:id="rId20"/>
    <p:sldId id="346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8107F-36A8-A8D9-A450-80D0C4109E52}" v="2" dt="2025-03-13T11:58:1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B0ADC593-EA98-4C39-A75F-3F3A9C69101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EEE6A364-A39C-470E-B89A-9BD899585684}" type="datetime1">
              <a:rPr lang="en-US" smtClean="0"/>
              <a:t>4/16/2025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ADC8C146-0A20-4029-98D5-9A42EEDF8B24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12A2F-57DF-45DA-A7E9-678FD33267B9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766791B-F730-470C-BD5E-FFF8D449589F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E73FE0C-303A-49D2-B22C-9FE8AE7D9EF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73859A7-84EB-4384-87AF-59CC16704CF8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5AD3D17-73C9-402C-91E7-BA73E6829C5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7A7CDD-9512-40CC-9351-FC0DE186CFB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483EFCC7-B7E8-4ABE-BBCB-C75FD27800C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F140A1F3-DA5D-4F2E-B759-748FF8D0ACA9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01B1322-4C31-4D1F-88B1-5F79F56892AE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507735E4-737B-43D4-B991-92C3D63DE68F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4D63035D-22A0-4334-A9AE-2457016C8B4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29247CA6-BC1D-429A-A289-4E939E49554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DF8418BD-2BA9-41CB-AB89-625779A7563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9E765B10-D26A-480A-9509-A9831C5E60D8}" type="datetime1">
              <a:rPr lang="en-US" smtClean="0"/>
              <a:t>4/16/2025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03/12/2025</a:t>
            </a:r>
            <a:fld id="{EF9E5040-F7E0-40EC-B8E9-CED28200FAA3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87CFF128-BAC7-4E0D-8F77-28A571D93B6F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12DB3EA1-DD0C-4B8D-8364-52024B4530F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03/12/2025</a:t>
            </a:r>
            <a:fld id="{3D157344-9CC7-412D-8C20-072BE86D5A1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157987AA-E4E6-4FC1-BAD8-09A952212C58}" type="datetime1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043CF65F-0E21-48DE-8D75-4BF66A547E8E}" type="datetime1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C764DE79-268F-4C1A-8933-263129D2AF90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7" y="794691"/>
            <a:ext cx="6027061" cy="2906685"/>
          </a:xfrm>
        </p:spPr>
        <p:txBody>
          <a:bodyPr anchor="b" anchorCtr="0">
            <a:normAutofit/>
          </a:bodyPr>
          <a:lstStyle/>
          <a:p>
            <a:r>
              <a:rPr lang="en-US" altLang="zh-CN" sz="3600" dirty="0"/>
              <a:t>Life Expectancy Analysis</a:t>
            </a:r>
            <a:endParaRPr lang="zh-CN" altLang="en-US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5823597"/>
            <a:ext cx="2398389" cy="239712"/>
          </a:xfrm>
        </p:spPr>
        <p:txBody>
          <a:bodyPr/>
          <a:lstStyle/>
          <a:p>
            <a:r>
              <a:rPr lang="en-US" altLang="zh-CN" sz="2400" dirty="0"/>
              <a:t>Rija R</a:t>
            </a:r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72B9-9BC3-DC04-D640-1840A4E3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8BEC5C-82A4-AFD9-A115-0FB82C86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60" y="2309291"/>
            <a:ext cx="104780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Source: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via Kaggle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Country, Year, Status, GDP, Schooling, Mortality rates, Health expenditure, etc.</a:t>
            </a:r>
            <a:r>
              <a:rPr lang="en-US" altLang="en-US" sz="2400" dirty="0">
                <a:latin typeface="Arial" panose="020B0604020202020204" pitchFamily="34" charset="0"/>
              </a:rPr>
              <a:t> Pandas, NumPy, Matplotlib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Python,, Seaborn</a:t>
            </a:r>
          </a:p>
        </p:txBody>
      </p:sp>
    </p:spTree>
    <p:extLst>
      <p:ext uri="{BB962C8B-B14F-4D97-AF65-F5344CB8AC3E}">
        <p14:creationId xmlns:p14="http://schemas.microsoft.com/office/powerpoint/2010/main" val="211762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D4E-3ACC-EE48-9B83-40CB0462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1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57BBC-547A-850B-4D3E-0E7470F6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98D253-827A-A7B5-2679-6805F313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899" y="2459504"/>
            <a:ext cx="97862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Cleaning and Preprocessing (handling missing values, formatting)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Exploratory Data Analysis (EDA) using plots and correlation matrices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Engineering (where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 generation and interpretation of trends</a:t>
            </a:r>
          </a:p>
        </p:txBody>
      </p:sp>
    </p:spTree>
    <p:extLst>
      <p:ext uri="{BB962C8B-B14F-4D97-AF65-F5344CB8AC3E}">
        <p14:creationId xmlns:p14="http://schemas.microsoft.com/office/powerpoint/2010/main" val="91695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D13D-9ACE-DE0A-E458-474909194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IN" dirty="0"/>
              <a:t>Key Insights &amp;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195C-C70C-794C-F092-4574E88F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E6CA36A-4322-B401-92B4-EAF12863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63" y="2459504"/>
            <a:ext cx="104808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Life expectancy increases with GDP, Schooling, and Immunization.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infant mortality and HIV/AIDS rates are linked to lower life expectancy.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countries consistently show higher life expectancy.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 investment plays a critical role in improving longevity.</a:t>
            </a:r>
          </a:p>
        </p:txBody>
      </p:sp>
    </p:spTree>
    <p:extLst>
      <p:ext uri="{BB962C8B-B14F-4D97-AF65-F5344CB8AC3E}">
        <p14:creationId xmlns:p14="http://schemas.microsoft.com/office/powerpoint/2010/main" val="391813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5F1B-349C-473A-5825-789E4EE2D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0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0422-D8E0-E0D3-EAC1-A990A5D3F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A20473B-C62B-04BF-4BEE-544E7549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57" y="2459504"/>
            <a:ext cx="99336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Life expectancy is influenced by healthcare access, education, and economic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Strategic investments in public health and education can enhance national longevity.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Data-driven insights support better health policy and planning globally.</a:t>
            </a:r>
          </a:p>
        </p:txBody>
      </p:sp>
    </p:spTree>
    <p:extLst>
      <p:ext uri="{BB962C8B-B14F-4D97-AF65-F5344CB8AC3E}">
        <p14:creationId xmlns:p14="http://schemas.microsoft.com/office/powerpoint/2010/main" val="238154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AEED4-8E8E-CF63-5C48-9A79761D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4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C3B-7E49-F26F-E1F2-A7CA83A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>
            <a:no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5A45-AFBE-3A16-2E3E-58EA52A85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6284" y="1328278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2092-72E6-A163-CAB8-1DB401E62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1979" y="1328279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Introduction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4B4B-D9B5-C194-0498-FD5FE0546F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6284" y="3143501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76FE0-695C-8726-F2A8-31D22D234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1979" y="3143502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Problem Statement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E57C0A-167A-C002-103B-59B2C89097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5573" y="4958724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4EC10-1F37-29E2-99CB-AF4159A801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1268" y="4958725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Objectives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0B7D44-B363-E5AA-D6EA-8CC27D6AA1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9989" y="1328277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16B1A-9C9D-BB47-F905-68983643D3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85684" y="1328278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Data Collection &amp; Preparation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6B43DD-7017-30BE-5702-84DC55F4CB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29989" y="3143500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BBA328-93D2-C205-3EC6-4298FFC91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5684" y="3143501"/>
            <a:ext cx="2569464" cy="578404"/>
          </a:xfrm>
        </p:spPr>
        <p:txBody>
          <a:bodyPr>
            <a:noAutofit/>
          </a:bodyPr>
          <a:lstStyle/>
          <a:p>
            <a:pPr lvl="0"/>
            <a:r>
              <a:rPr lang="en-IN" dirty="0"/>
              <a:t>Methodology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9AC92F-65E0-79C9-EA74-2DA9AAADDE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29989" y="4958723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75053E-B1AF-CADE-A7CE-4ADA9CAE11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5684" y="4958724"/>
            <a:ext cx="2569464" cy="578404"/>
          </a:xfrm>
        </p:spPr>
        <p:txBody>
          <a:bodyPr>
            <a:noAutofit/>
          </a:bodyPr>
          <a:lstStyle/>
          <a:p>
            <a:r>
              <a:rPr lang="en-IN" dirty="0"/>
              <a:t>Key Insights &amp;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61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E6-8C13-F6E9-CEAD-1462C5D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>
            <a:noAutofit/>
          </a:bodyPr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4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8F3B77E-EC86-DC3C-CD6B-7DEBF4465FB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89240" y="2323329"/>
            <a:ext cx="100135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 expectancy is a vital health indicator reflecting a population’s overall well-being.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how various health, and economic factors influence life expectancy across countries.</a:t>
            </a:r>
          </a:p>
        </p:txBody>
      </p:sp>
    </p:spTree>
    <p:extLst>
      <p:ext uri="{BB962C8B-B14F-4D97-AF65-F5344CB8AC3E}">
        <p14:creationId xmlns:p14="http://schemas.microsoft.com/office/powerpoint/2010/main" val="200742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801-9283-9FF1-E6F1-8ACFE822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0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03B0-60E0-C862-5DD6-03D4FF95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C36EC-C317-B1B4-D46E-D718CACF9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81" y="2644170"/>
            <a:ext cx="105628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analyze key factors affecting life expectancy using global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impact of socio-economic and healthcare indicators on population longevity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361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AE05-BBA1-03DD-5734-81FC533B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85B8-A219-9716-96D5-AD97F1F0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4432" y="1143000"/>
            <a:ext cx="7255042" cy="4572000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06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620B7-01CA-369E-B5E0-A713CB26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D959D24-8531-3825-D0A6-AA7D2964E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53" y="2459504"/>
            <a:ext cx="103600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global life expectancy trends and key influencing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Examine variables such as GDP, Schooling, Immunization, Mortality, and HIV/AIDS.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visualization to uncover global patterns and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insights for data-driven policy-making and development planning.</a:t>
            </a:r>
          </a:p>
        </p:txBody>
      </p:sp>
    </p:spTree>
    <p:extLst>
      <p:ext uri="{BB962C8B-B14F-4D97-AF65-F5344CB8AC3E}">
        <p14:creationId xmlns:p14="http://schemas.microsoft.com/office/powerpoint/2010/main" val="145719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868E-FC1E-CD35-5A63-283FFE24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IN" dirty="0"/>
              <a:t>Data Collection &amp;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85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A5489D-F149-42F3-BC44-7AEC22AD6F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44193-9CEC-4B0C-A704-002174A4A58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Arial</vt:lpstr>
      <vt:lpstr>Poppins</vt:lpstr>
      <vt:lpstr>Poppins SemiBold</vt:lpstr>
      <vt:lpstr>Custom</vt:lpstr>
      <vt:lpstr>Life Expectancy Analysis</vt:lpstr>
      <vt:lpstr>Agenda</vt:lpstr>
      <vt:lpstr>Introduction</vt:lpstr>
      <vt:lpstr>PowerPoint Presentation</vt:lpstr>
      <vt:lpstr>Problem Statement</vt:lpstr>
      <vt:lpstr>PowerPoint Presentation</vt:lpstr>
      <vt:lpstr>Objective</vt:lpstr>
      <vt:lpstr>PowerPoint Presentation</vt:lpstr>
      <vt:lpstr>Data Collection &amp; Preparation</vt:lpstr>
      <vt:lpstr>PowerPoint Presentation</vt:lpstr>
      <vt:lpstr>Methodology</vt:lpstr>
      <vt:lpstr>PowerPoint Presentation</vt:lpstr>
      <vt:lpstr>Key Insights &amp; Results</vt:lpstr>
      <vt:lpstr>PowerPoint Presentation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rija ravichandran</cp:lastModifiedBy>
  <cp:revision>1</cp:revision>
  <dcterms:modified xsi:type="dcterms:W3CDTF">2025-04-16T15:32:39Z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