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4"/>
  </p:notesMasterIdLst>
  <p:handoutMasterIdLst>
    <p:handoutMasterId r:id="rId25"/>
  </p:handoutMasterIdLst>
  <p:sldIdLst>
    <p:sldId id="355" r:id="rId7"/>
    <p:sldId id="369" r:id="rId8"/>
    <p:sldId id="370" r:id="rId9"/>
    <p:sldId id="392" r:id="rId10"/>
    <p:sldId id="371" r:id="rId11"/>
    <p:sldId id="402" r:id="rId12"/>
    <p:sldId id="399" r:id="rId13"/>
    <p:sldId id="396" r:id="rId14"/>
    <p:sldId id="372" r:id="rId15"/>
    <p:sldId id="373" r:id="rId16"/>
    <p:sldId id="400" r:id="rId17"/>
    <p:sldId id="397" r:id="rId18"/>
    <p:sldId id="398" r:id="rId19"/>
    <p:sldId id="394" r:id="rId20"/>
    <p:sldId id="395" r:id="rId21"/>
    <p:sldId id="401" r:id="rId22"/>
    <p:sldId id="393" r:id="rId23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731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690" userDrawn="1">
          <p15:clr>
            <a:srgbClr val="A4A3A4"/>
          </p15:clr>
        </p15:guide>
        <p15:guide id="4" pos="56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567A64-BB00-4F53-BEC4-FFFB4D2A8AC9}" v="148" dt="2023-02-13T00:23:21.502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8272" autoAdjust="0"/>
  </p:normalViewPr>
  <p:slideViewPr>
    <p:cSldViewPr snapToGrid="0">
      <p:cViewPr varScale="1">
        <p:scale>
          <a:sx n="150" d="100"/>
          <a:sy n="150" d="100"/>
        </p:scale>
        <p:origin x="456" y="126"/>
      </p:cViewPr>
      <p:guideLst>
        <p:guide orient="horz" pos="2731"/>
        <p:guide pos="2880"/>
        <p:guide orient="horz" pos="690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úl San Miguel" userId="be37e365dce55da6" providerId="LiveId" clId="{99567A64-BB00-4F53-BEC4-FFFB4D2A8AC9}"/>
    <pc:docChg chg="undo redo custSel addSld delSld modSld">
      <pc:chgData name="Raúl San Miguel" userId="be37e365dce55da6" providerId="LiveId" clId="{99567A64-BB00-4F53-BEC4-FFFB4D2A8AC9}" dt="2023-02-13T00:48:13.819" v="1093" actId="113"/>
      <pc:docMkLst>
        <pc:docMk/>
      </pc:docMkLst>
      <pc:sldChg chg="modSp mod">
        <pc:chgData name="Raúl San Miguel" userId="be37e365dce55da6" providerId="LiveId" clId="{99567A64-BB00-4F53-BEC4-FFFB4D2A8AC9}" dt="2023-02-13T00:05:10.293" v="319" actId="5793"/>
        <pc:sldMkLst>
          <pc:docMk/>
          <pc:sldMk cId="0" sldId="369"/>
        </pc:sldMkLst>
        <pc:spChg chg="mod">
          <ac:chgData name="Raúl San Miguel" userId="be37e365dce55da6" providerId="LiveId" clId="{99567A64-BB00-4F53-BEC4-FFFB4D2A8AC9}" dt="2023-02-13T00:05:10.293" v="319" actId="5793"/>
          <ac:spMkLst>
            <pc:docMk/>
            <pc:sldMk cId="0" sldId="369"/>
            <ac:spMk id="2" creationId="{00000000-0000-0000-0000-000000000000}"/>
          </ac:spMkLst>
        </pc:spChg>
      </pc:sldChg>
      <pc:sldChg chg="modSp mod">
        <pc:chgData name="Raúl San Miguel" userId="be37e365dce55da6" providerId="LiveId" clId="{99567A64-BB00-4F53-BEC4-FFFB4D2A8AC9}" dt="2023-02-13T00:05:28.459" v="324" actId="5793"/>
        <pc:sldMkLst>
          <pc:docMk/>
          <pc:sldMk cId="0" sldId="370"/>
        </pc:sldMkLst>
        <pc:spChg chg="mod">
          <ac:chgData name="Raúl San Miguel" userId="be37e365dce55da6" providerId="LiveId" clId="{99567A64-BB00-4F53-BEC4-FFFB4D2A8AC9}" dt="2023-02-13T00:05:28.459" v="324" actId="5793"/>
          <ac:spMkLst>
            <pc:docMk/>
            <pc:sldMk cId="0" sldId="370"/>
            <ac:spMk id="2" creationId="{00000000-0000-0000-0000-000000000000}"/>
          </ac:spMkLst>
        </pc:spChg>
      </pc:sldChg>
      <pc:sldChg chg="modSp mod">
        <pc:chgData name="Raúl San Miguel" userId="be37e365dce55da6" providerId="LiveId" clId="{99567A64-BB00-4F53-BEC4-FFFB4D2A8AC9}" dt="2023-02-13T00:08:45.666" v="357" actId="20577"/>
        <pc:sldMkLst>
          <pc:docMk/>
          <pc:sldMk cId="0" sldId="371"/>
        </pc:sldMkLst>
        <pc:spChg chg="mod">
          <ac:chgData name="Raúl San Miguel" userId="be37e365dce55da6" providerId="LiveId" clId="{99567A64-BB00-4F53-BEC4-FFFB4D2A8AC9}" dt="2023-02-13T00:08:45.666" v="357" actId="20577"/>
          <ac:spMkLst>
            <pc:docMk/>
            <pc:sldMk cId="0" sldId="371"/>
            <ac:spMk id="2" creationId="{00000000-0000-0000-0000-000000000000}"/>
          </ac:spMkLst>
        </pc:spChg>
      </pc:sldChg>
      <pc:sldChg chg="modSp mod">
        <pc:chgData name="Raúl San Miguel" userId="be37e365dce55da6" providerId="LiveId" clId="{99567A64-BB00-4F53-BEC4-FFFB4D2A8AC9}" dt="2023-02-13T00:23:21.501" v="569" actId="113"/>
        <pc:sldMkLst>
          <pc:docMk/>
          <pc:sldMk cId="0" sldId="372"/>
        </pc:sldMkLst>
        <pc:spChg chg="mod">
          <ac:chgData name="Raúl San Miguel" userId="be37e365dce55da6" providerId="LiveId" clId="{99567A64-BB00-4F53-BEC4-FFFB4D2A8AC9}" dt="2023-02-13T00:23:21.501" v="569" actId="113"/>
          <ac:spMkLst>
            <pc:docMk/>
            <pc:sldMk cId="0" sldId="372"/>
            <ac:spMk id="2" creationId="{00000000-0000-0000-0000-000000000000}"/>
          </ac:spMkLst>
        </pc:spChg>
      </pc:sldChg>
      <pc:sldChg chg="modSp mod">
        <pc:chgData name="Raúl San Miguel" userId="be37e365dce55da6" providerId="LiveId" clId="{99567A64-BB00-4F53-BEC4-FFFB4D2A8AC9}" dt="2023-02-13T00:45:19.236" v="975" actId="14100"/>
        <pc:sldMkLst>
          <pc:docMk/>
          <pc:sldMk cId="0" sldId="373"/>
        </pc:sldMkLst>
        <pc:spChg chg="mod">
          <ac:chgData name="Raúl San Miguel" userId="be37e365dce55da6" providerId="LiveId" clId="{99567A64-BB00-4F53-BEC4-FFFB4D2A8AC9}" dt="2023-02-13T00:24:25.521" v="572" actId="113"/>
          <ac:spMkLst>
            <pc:docMk/>
            <pc:sldMk cId="0" sldId="373"/>
            <ac:spMk id="2" creationId="{00000000-0000-0000-0000-000000000000}"/>
          </ac:spMkLst>
        </pc:spChg>
        <pc:picChg chg="mod">
          <ac:chgData name="Raúl San Miguel" userId="be37e365dce55da6" providerId="LiveId" clId="{99567A64-BB00-4F53-BEC4-FFFB4D2A8AC9}" dt="2023-02-13T00:45:19.236" v="975" actId="14100"/>
          <ac:picMkLst>
            <pc:docMk/>
            <pc:sldMk cId="0" sldId="373"/>
            <ac:picMk id="10" creationId="{4674FF50-EA7E-3BCF-0704-E23DD1368C20}"/>
          </ac:picMkLst>
        </pc:picChg>
      </pc:sldChg>
      <pc:sldChg chg="modSp mod">
        <pc:chgData name="Raúl San Miguel" userId="be37e365dce55da6" providerId="LiveId" clId="{99567A64-BB00-4F53-BEC4-FFFB4D2A8AC9}" dt="2023-02-13T00:05:52.589" v="334" actId="5793"/>
        <pc:sldMkLst>
          <pc:docMk/>
          <pc:sldMk cId="0" sldId="392"/>
        </pc:sldMkLst>
        <pc:spChg chg="mod">
          <ac:chgData name="Raúl San Miguel" userId="be37e365dce55da6" providerId="LiveId" clId="{99567A64-BB00-4F53-BEC4-FFFB4D2A8AC9}" dt="2023-02-13T00:05:52.589" v="334" actId="5793"/>
          <ac:spMkLst>
            <pc:docMk/>
            <pc:sldMk cId="0" sldId="392"/>
            <ac:spMk id="2" creationId="{00000000-0000-0000-0000-000000000000}"/>
          </ac:spMkLst>
        </pc:spChg>
      </pc:sldChg>
      <pc:sldChg chg="modSp mod">
        <pc:chgData name="Raúl San Miguel" userId="be37e365dce55da6" providerId="LiveId" clId="{99567A64-BB00-4F53-BEC4-FFFB4D2A8AC9}" dt="2023-02-13T00:47:17.009" v="1000" actId="20577"/>
        <pc:sldMkLst>
          <pc:docMk/>
          <pc:sldMk cId="3143124278" sldId="394"/>
        </pc:sldMkLst>
        <pc:spChg chg="mod">
          <ac:chgData name="Raúl San Miguel" userId="be37e365dce55da6" providerId="LiveId" clId="{99567A64-BB00-4F53-BEC4-FFFB4D2A8AC9}" dt="2023-02-13T00:36:09.004" v="704" actId="113"/>
          <ac:spMkLst>
            <pc:docMk/>
            <pc:sldMk cId="3143124278" sldId="394"/>
            <ac:spMk id="2" creationId="{B16A593B-1240-D3F5-6F02-E5FC1B0BDC93}"/>
          </ac:spMkLst>
        </pc:spChg>
        <pc:spChg chg="mod">
          <ac:chgData name="Raúl San Miguel" userId="be37e365dce55da6" providerId="LiveId" clId="{99567A64-BB00-4F53-BEC4-FFFB4D2A8AC9}" dt="2023-02-13T00:47:17.009" v="1000" actId="20577"/>
          <ac:spMkLst>
            <pc:docMk/>
            <pc:sldMk cId="3143124278" sldId="394"/>
            <ac:spMk id="4" creationId="{50687C69-3702-E095-8299-D635FBA0C0B1}"/>
          </ac:spMkLst>
        </pc:spChg>
        <pc:picChg chg="mod">
          <ac:chgData name="Raúl San Miguel" userId="be37e365dce55da6" providerId="LiveId" clId="{99567A64-BB00-4F53-BEC4-FFFB4D2A8AC9}" dt="2023-02-13T00:46:05.546" v="998" actId="1035"/>
          <ac:picMkLst>
            <pc:docMk/>
            <pc:sldMk cId="3143124278" sldId="394"/>
            <ac:picMk id="8" creationId="{A4D528B1-8A1F-5075-0832-B325C7D09E6B}"/>
          </ac:picMkLst>
        </pc:picChg>
      </pc:sldChg>
      <pc:sldChg chg="addSp delSp modSp mod">
        <pc:chgData name="Raúl San Miguel" userId="be37e365dce55da6" providerId="LiveId" clId="{99567A64-BB00-4F53-BEC4-FFFB4D2A8AC9}" dt="2023-02-13T00:47:36.254" v="1011" actId="20577"/>
        <pc:sldMkLst>
          <pc:docMk/>
          <pc:sldMk cId="3665651457" sldId="395"/>
        </pc:sldMkLst>
        <pc:spChg chg="mod">
          <ac:chgData name="Raúl San Miguel" userId="be37e365dce55da6" providerId="LiveId" clId="{99567A64-BB00-4F53-BEC4-FFFB4D2A8AC9}" dt="2023-02-13T00:40:49.084" v="921" actId="14100"/>
          <ac:spMkLst>
            <pc:docMk/>
            <pc:sldMk cId="3665651457" sldId="395"/>
            <ac:spMk id="2" creationId="{B63A183F-E6A5-833B-EBB8-CFC267E91051}"/>
          </ac:spMkLst>
        </pc:spChg>
        <pc:spChg chg="mod">
          <ac:chgData name="Raúl San Miguel" userId="be37e365dce55da6" providerId="LiveId" clId="{99567A64-BB00-4F53-BEC4-FFFB4D2A8AC9}" dt="2023-02-13T00:47:36.254" v="1011" actId="20577"/>
          <ac:spMkLst>
            <pc:docMk/>
            <pc:sldMk cId="3665651457" sldId="395"/>
            <ac:spMk id="4" creationId="{A526B97D-09D2-1726-2D94-4E98E082BF2B}"/>
          </ac:spMkLst>
        </pc:spChg>
        <pc:spChg chg="add del mod">
          <ac:chgData name="Raúl San Miguel" userId="be37e365dce55da6" providerId="LiveId" clId="{99567A64-BB00-4F53-BEC4-FFFB4D2A8AC9}" dt="2023-02-12T23:55:40.055" v="7" actId="931"/>
          <ac:spMkLst>
            <pc:docMk/>
            <pc:sldMk cId="3665651457" sldId="395"/>
            <ac:spMk id="7" creationId="{D8915F80-3D48-99B3-97DC-128D0D7F06EE}"/>
          </ac:spMkLst>
        </pc:spChg>
        <pc:spChg chg="add mod">
          <ac:chgData name="Raúl San Miguel" userId="be37e365dce55da6" providerId="LiveId" clId="{99567A64-BB00-4F53-BEC4-FFFB4D2A8AC9}" dt="2023-02-12T23:59:38.986" v="73" actId="1036"/>
          <ac:spMkLst>
            <pc:docMk/>
            <pc:sldMk cId="3665651457" sldId="395"/>
            <ac:spMk id="15" creationId="{45BAE374-11F5-A38B-E6DF-8C14CB406F0B}"/>
          </ac:spMkLst>
        </pc:spChg>
        <pc:spChg chg="add mod">
          <ac:chgData name="Raúl San Miguel" userId="be37e365dce55da6" providerId="LiveId" clId="{99567A64-BB00-4F53-BEC4-FFFB4D2A8AC9}" dt="2023-02-12T23:59:38.986" v="73" actId="1036"/>
          <ac:spMkLst>
            <pc:docMk/>
            <pc:sldMk cId="3665651457" sldId="395"/>
            <ac:spMk id="16" creationId="{0176957F-FCB9-DCAD-02D8-3F76B52FA38D}"/>
          </ac:spMkLst>
        </pc:spChg>
        <pc:spChg chg="add mod">
          <ac:chgData name="Raúl San Miguel" userId="be37e365dce55da6" providerId="LiveId" clId="{99567A64-BB00-4F53-BEC4-FFFB4D2A8AC9}" dt="2023-02-12T23:59:38.986" v="73" actId="1036"/>
          <ac:spMkLst>
            <pc:docMk/>
            <pc:sldMk cId="3665651457" sldId="395"/>
            <ac:spMk id="17" creationId="{BCA9CA4E-686C-759A-A0D9-AAB2DA5DC8B0}"/>
          </ac:spMkLst>
        </pc:spChg>
        <pc:spChg chg="add mod">
          <ac:chgData name="Raúl San Miguel" userId="be37e365dce55da6" providerId="LiveId" clId="{99567A64-BB00-4F53-BEC4-FFFB4D2A8AC9}" dt="2023-02-12T23:59:38.986" v="73" actId="1036"/>
          <ac:spMkLst>
            <pc:docMk/>
            <pc:sldMk cId="3665651457" sldId="395"/>
            <ac:spMk id="18" creationId="{21260361-5E33-6D68-7883-F8E3CF2D9A6D}"/>
          </ac:spMkLst>
        </pc:spChg>
        <pc:spChg chg="add mod">
          <ac:chgData name="Raúl San Miguel" userId="be37e365dce55da6" providerId="LiveId" clId="{99567A64-BB00-4F53-BEC4-FFFB4D2A8AC9}" dt="2023-02-12T23:59:38.986" v="73" actId="1036"/>
          <ac:spMkLst>
            <pc:docMk/>
            <pc:sldMk cId="3665651457" sldId="395"/>
            <ac:spMk id="19" creationId="{C8001E00-54B8-E73A-703D-021FF56B45E2}"/>
          </ac:spMkLst>
        </pc:spChg>
        <pc:picChg chg="del">
          <ac:chgData name="Raúl San Miguel" userId="be37e365dce55da6" providerId="LiveId" clId="{99567A64-BB00-4F53-BEC4-FFFB4D2A8AC9}" dt="2023-02-12T23:54:17.075" v="2" actId="478"/>
          <ac:picMkLst>
            <pc:docMk/>
            <pc:sldMk cId="3665651457" sldId="395"/>
            <ac:picMk id="8" creationId="{239E5CBD-24A9-F468-6CE1-78C2C8D5C1B2}"/>
          </ac:picMkLst>
        </pc:picChg>
        <pc:picChg chg="add del mod">
          <ac:chgData name="Raúl San Miguel" userId="be37e365dce55da6" providerId="LiveId" clId="{99567A64-BB00-4F53-BEC4-FFFB4D2A8AC9}" dt="2023-02-12T23:54:29.250" v="5"/>
          <ac:picMkLst>
            <pc:docMk/>
            <pc:sldMk cId="3665651457" sldId="395"/>
            <ac:picMk id="10" creationId="{ED69ACE5-2287-84C0-4945-3B8AE5D589B5}"/>
          </ac:picMkLst>
        </pc:picChg>
        <pc:picChg chg="add mod">
          <ac:chgData name="Raúl San Miguel" userId="be37e365dce55da6" providerId="LiveId" clId="{99567A64-BB00-4F53-BEC4-FFFB4D2A8AC9}" dt="2023-02-13T00:47:29.184" v="1009" actId="1038"/>
          <ac:picMkLst>
            <pc:docMk/>
            <pc:sldMk cId="3665651457" sldId="395"/>
            <ac:picMk id="14" creationId="{66DE647B-0510-13EB-5F71-C6F8CB396618}"/>
          </ac:picMkLst>
        </pc:picChg>
      </pc:sldChg>
      <pc:sldChg chg="modSp mod">
        <pc:chgData name="Raúl San Miguel" userId="be37e365dce55da6" providerId="LiveId" clId="{99567A64-BB00-4F53-BEC4-FFFB4D2A8AC9}" dt="2023-02-13T00:20:30.315" v="553" actId="113"/>
        <pc:sldMkLst>
          <pc:docMk/>
          <pc:sldMk cId="2815632397" sldId="396"/>
        </pc:sldMkLst>
        <pc:spChg chg="mod">
          <ac:chgData name="Raúl San Miguel" userId="be37e365dce55da6" providerId="LiveId" clId="{99567A64-BB00-4F53-BEC4-FFFB4D2A8AC9}" dt="2023-02-13T00:20:30.315" v="553" actId="113"/>
          <ac:spMkLst>
            <pc:docMk/>
            <pc:sldMk cId="2815632397" sldId="396"/>
            <ac:spMk id="2" creationId="{432F1164-AD79-6F94-A595-3CFBA329D136}"/>
          </ac:spMkLst>
        </pc:spChg>
      </pc:sldChg>
      <pc:sldChg chg="modSp mod">
        <pc:chgData name="Raúl San Miguel" userId="be37e365dce55da6" providerId="LiveId" clId="{99567A64-BB00-4F53-BEC4-FFFB4D2A8AC9}" dt="2023-02-13T00:45:38.490" v="984" actId="1035"/>
        <pc:sldMkLst>
          <pc:docMk/>
          <pc:sldMk cId="2142444052" sldId="397"/>
        </pc:sldMkLst>
        <pc:spChg chg="mod">
          <ac:chgData name="Raúl San Miguel" userId="be37e365dce55da6" providerId="LiveId" clId="{99567A64-BB00-4F53-BEC4-FFFB4D2A8AC9}" dt="2023-02-13T00:30:52.926" v="576" actId="113"/>
          <ac:spMkLst>
            <pc:docMk/>
            <pc:sldMk cId="2142444052" sldId="397"/>
            <ac:spMk id="2" creationId="{BF459169-0FDA-D40B-A624-86DA45D74114}"/>
          </ac:spMkLst>
        </pc:spChg>
        <pc:spChg chg="mod">
          <ac:chgData name="Raúl San Miguel" userId="be37e365dce55da6" providerId="LiveId" clId="{99567A64-BB00-4F53-BEC4-FFFB4D2A8AC9}" dt="2023-02-13T00:31:00.445" v="577" actId="113"/>
          <ac:spMkLst>
            <pc:docMk/>
            <pc:sldMk cId="2142444052" sldId="397"/>
            <ac:spMk id="4" creationId="{C6CBE9F3-D208-DDB3-1F96-6D43BA86BBD8}"/>
          </ac:spMkLst>
        </pc:spChg>
        <pc:picChg chg="mod">
          <ac:chgData name="Raúl San Miguel" userId="be37e365dce55da6" providerId="LiveId" clId="{99567A64-BB00-4F53-BEC4-FFFB4D2A8AC9}" dt="2023-02-13T00:45:38.490" v="984" actId="1035"/>
          <ac:picMkLst>
            <pc:docMk/>
            <pc:sldMk cId="2142444052" sldId="397"/>
            <ac:picMk id="8" creationId="{5409E13B-7A89-7665-A892-4423416D8BEF}"/>
          </ac:picMkLst>
        </pc:picChg>
      </pc:sldChg>
      <pc:sldChg chg="modSp mod">
        <pc:chgData name="Raúl San Miguel" userId="be37e365dce55da6" providerId="LiveId" clId="{99567A64-BB00-4F53-BEC4-FFFB4D2A8AC9}" dt="2023-02-13T00:45:52.193" v="996" actId="1035"/>
        <pc:sldMkLst>
          <pc:docMk/>
          <pc:sldMk cId="1842684417" sldId="398"/>
        </pc:sldMkLst>
        <pc:spChg chg="mod">
          <ac:chgData name="Raúl San Miguel" userId="be37e365dce55da6" providerId="LiveId" clId="{99567A64-BB00-4F53-BEC4-FFFB4D2A8AC9}" dt="2023-02-13T00:42:13.320" v="935" actId="14100"/>
          <ac:spMkLst>
            <pc:docMk/>
            <pc:sldMk cId="1842684417" sldId="398"/>
            <ac:spMk id="2" creationId="{9D936A71-0CB2-7B7D-C618-F280F8E97F8A}"/>
          </ac:spMkLst>
        </pc:spChg>
        <pc:spChg chg="mod">
          <ac:chgData name="Raúl San Miguel" userId="be37e365dce55da6" providerId="LiveId" clId="{99567A64-BB00-4F53-BEC4-FFFB4D2A8AC9}" dt="2023-02-13T00:31:04.291" v="578" actId="113"/>
          <ac:spMkLst>
            <pc:docMk/>
            <pc:sldMk cId="1842684417" sldId="398"/>
            <ac:spMk id="4" creationId="{3556B506-9F3C-8014-8789-C17B98FDDC64}"/>
          </ac:spMkLst>
        </pc:spChg>
        <pc:picChg chg="mod">
          <ac:chgData name="Raúl San Miguel" userId="be37e365dce55da6" providerId="LiveId" clId="{99567A64-BB00-4F53-BEC4-FFFB4D2A8AC9}" dt="2023-02-13T00:45:52.193" v="996" actId="1035"/>
          <ac:picMkLst>
            <pc:docMk/>
            <pc:sldMk cId="1842684417" sldId="398"/>
            <ac:picMk id="8" creationId="{B9A6B963-6DA6-850A-68EE-E771416E37CB}"/>
          </ac:picMkLst>
        </pc:picChg>
      </pc:sldChg>
      <pc:sldChg chg="modSp mod">
        <pc:chgData name="Raúl San Miguel" userId="be37e365dce55da6" providerId="LiveId" clId="{99567A64-BB00-4F53-BEC4-FFFB4D2A8AC9}" dt="2023-02-13T00:09:06.651" v="360" actId="14100"/>
        <pc:sldMkLst>
          <pc:docMk/>
          <pc:sldMk cId="354787109" sldId="399"/>
        </pc:sldMkLst>
        <pc:picChg chg="mod">
          <ac:chgData name="Raúl San Miguel" userId="be37e365dce55da6" providerId="LiveId" clId="{99567A64-BB00-4F53-BEC4-FFFB4D2A8AC9}" dt="2023-02-13T00:09:06.651" v="360" actId="14100"/>
          <ac:picMkLst>
            <pc:docMk/>
            <pc:sldMk cId="354787109" sldId="399"/>
            <ac:picMk id="11" creationId="{12E677B0-9512-4E59-251C-D9A9565E70D8}"/>
          </ac:picMkLst>
        </pc:picChg>
      </pc:sldChg>
      <pc:sldChg chg="modSp mod">
        <pc:chgData name="Raúl San Miguel" userId="be37e365dce55da6" providerId="LiveId" clId="{99567A64-BB00-4F53-BEC4-FFFB4D2A8AC9}" dt="2023-02-13T00:45:10.494" v="966" actId="1037"/>
        <pc:sldMkLst>
          <pc:docMk/>
          <pc:sldMk cId="1164860395" sldId="400"/>
        </pc:sldMkLst>
        <pc:spChg chg="mod">
          <ac:chgData name="Raúl San Miguel" userId="be37e365dce55da6" providerId="LiveId" clId="{99567A64-BB00-4F53-BEC4-FFFB4D2A8AC9}" dt="2023-02-13T00:26:33.518" v="575" actId="113"/>
          <ac:spMkLst>
            <pc:docMk/>
            <pc:sldMk cId="1164860395" sldId="400"/>
            <ac:spMk id="2" creationId="{05370306-4C02-52DD-D709-2A00744B08E4}"/>
          </ac:spMkLst>
        </pc:spChg>
        <pc:picChg chg="mod">
          <ac:chgData name="Raúl San Miguel" userId="be37e365dce55da6" providerId="LiveId" clId="{99567A64-BB00-4F53-BEC4-FFFB4D2A8AC9}" dt="2023-02-13T00:45:10.494" v="966" actId="1037"/>
          <ac:picMkLst>
            <pc:docMk/>
            <pc:sldMk cId="1164860395" sldId="400"/>
            <ac:picMk id="12" creationId="{24213E29-031F-E6F7-ADBC-26CCA1B4AD7C}"/>
          </ac:picMkLst>
        </pc:picChg>
      </pc:sldChg>
      <pc:sldChg chg="modSp mod">
        <pc:chgData name="Raúl San Miguel" userId="be37e365dce55da6" providerId="LiveId" clId="{99567A64-BB00-4F53-BEC4-FFFB4D2A8AC9}" dt="2023-02-13T00:48:13.819" v="1093" actId="113"/>
        <pc:sldMkLst>
          <pc:docMk/>
          <pc:sldMk cId="1927263693" sldId="401"/>
        </pc:sldMkLst>
        <pc:spChg chg="mod">
          <ac:chgData name="Raúl San Miguel" userId="be37e365dce55da6" providerId="LiveId" clId="{99567A64-BB00-4F53-BEC4-FFFB4D2A8AC9}" dt="2023-02-13T00:48:13.819" v="1093" actId="113"/>
          <ac:spMkLst>
            <pc:docMk/>
            <pc:sldMk cId="1927263693" sldId="401"/>
            <ac:spMk id="2" creationId="{B4F83304-9FCC-FC5C-2576-791300558BA8}"/>
          </ac:spMkLst>
        </pc:spChg>
      </pc:sldChg>
      <pc:sldChg chg="modSp add mod">
        <pc:chgData name="Raúl San Miguel" userId="be37e365dce55da6" providerId="LiveId" clId="{99567A64-BB00-4F53-BEC4-FFFB4D2A8AC9}" dt="2023-02-13T00:08:39.184" v="354" actId="20577"/>
        <pc:sldMkLst>
          <pc:docMk/>
          <pc:sldMk cId="2513868981" sldId="402"/>
        </pc:sldMkLst>
        <pc:spChg chg="mod">
          <ac:chgData name="Raúl San Miguel" userId="be37e365dce55da6" providerId="LiveId" clId="{99567A64-BB00-4F53-BEC4-FFFB4D2A8AC9}" dt="2023-02-13T00:08:39.184" v="354" actId="20577"/>
          <ac:spMkLst>
            <pc:docMk/>
            <pc:sldMk cId="2513868981" sldId="402"/>
            <ac:spMk id="2" creationId="{00000000-0000-0000-0000-000000000000}"/>
          </ac:spMkLst>
        </pc:spChg>
      </pc:sldChg>
      <pc:sldChg chg="add del">
        <pc:chgData name="Raúl San Miguel" userId="be37e365dce55da6" providerId="LiveId" clId="{99567A64-BB00-4F53-BEC4-FFFB4D2A8AC9}" dt="2023-02-13T00:20:40.009" v="554" actId="47"/>
        <pc:sldMkLst>
          <pc:docMk/>
          <pc:sldMk cId="2239419212" sldId="40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13/02/2023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13/02/2023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Musterverfahren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Global vs. Local pMOR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Hritik Singh, Raúl San Miguel Peñas</a:t>
            </a:r>
          </a:p>
          <a:p>
            <a:r>
              <a:rPr lang="de-DE" dirty="0"/>
              <a:t>Supervisor: Sebastian Schopper</a:t>
            </a:r>
          </a:p>
          <a:p>
            <a:r>
              <a:rPr lang="de-DE" dirty="0"/>
              <a:t>TUM School of Engineering and Design</a:t>
            </a:r>
          </a:p>
          <a:p>
            <a:r>
              <a:rPr lang="de-DE" dirty="0"/>
              <a:t>Chair of Structural Mechanics</a:t>
            </a:r>
          </a:p>
          <a:p>
            <a:r>
              <a:rPr lang="de-DE" dirty="0"/>
              <a:t>Munich, 13 February 2023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4"/>
          </p:nvPr>
        </p:nvSpPr>
        <p:spPr>
          <a:xfrm>
            <a:off x="319091" y="1602000"/>
            <a:ext cx="4180910" cy="3095626"/>
          </a:xfrm>
        </p:spPr>
        <p:txBody>
          <a:bodyPr wrap="square" anchor="t"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Parameter – </a:t>
            </a:r>
            <a:r>
              <a:rPr lang="en-US" b="1" dirty="0"/>
              <a:t>Beam length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</a:rPr>
              <a:t>Parameter range, P = [0.214 0.3 0.4 0.5 0.6 0.75 0.9 1.25]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Models evaluated at </a:t>
            </a:r>
            <a:r>
              <a:rPr lang="en-IN" b="1" dirty="0"/>
              <a:t>L = 1m </a:t>
            </a:r>
            <a:r>
              <a:rPr lang="en-IN" dirty="0"/>
              <a:t>and </a:t>
            </a:r>
            <a:r>
              <a:rPr lang="en-IN" b="1" dirty="0"/>
              <a:t>100 elements</a:t>
            </a:r>
            <a:endParaRPr lang="en-US" b="1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All models give approximately the same results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Accuracy of reduced-order models decreases at high frequencies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Results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4854985"/>
            <a:ext cx="2052074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10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311162" y="4854985"/>
            <a:ext cx="646428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Hritik Singh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74FF50-EA7E-3BCF-0704-E23DD1368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180" y="1095376"/>
            <a:ext cx="4311073" cy="323330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370306-4C02-52DD-D709-2A00744B08E4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Models evaluated at </a:t>
            </a:r>
            <a:r>
              <a:rPr lang="en-IN" b="1" dirty="0"/>
              <a:t>L = 1.5m </a:t>
            </a:r>
            <a:r>
              <a:rPr lang="en-IN" dirty="0"/>
              <a:t>and </a:t>
            </a:r>
            <a:r>
              <a:rPr lang="en-IN" b="1" dirty="0"/>
              <a:t>100 elements</a:t>
            </a:r>
            <a:endParaRPr lang="en-US" b="1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Accuracy of all reduced-order models is worse than the interpolation case before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Accuracy of reduced-order models decreases even further at high frequencies (&gt;4000 rad/s)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Accuracy of </a:t>
            </a:r>
            <a:r>
              <a:rPr lang="en-US" b="1" dirty="0"/>
              <a:t>local </a:t>
            </a:r>
            <a:r>
              <a:rPr lang="en-US" b="1" dirty="0" err="1"/>
              <a:t>pMOR</a:t>
            </a:r>
            <a:r>
              <a:rPr lang="en-US" b="1" dirty="0"/>
              <a:t> is the worst </a:t>
            </a:r>
            <a:r>
              <a:rPr lang="en-US" dirty="0"/>
              <a:t>since it is based on interpolation and thus, is unable to extrapolate the results</a:t>
            </a:r>
          </a:p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5A97A8-62E4-4EDB-6D6B-C75E39F39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IN" dirty="0"/>
              <a:t>Extrapolation 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032C6-C2A9-CA14-97B8-A6C0370EC4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7C528-86C3-137F-39F2-AD3F4C992AB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Hritik Singh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4213E29-031F-E6F7-ADBC-26CCA1B4AD7C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4582068" y="1102302"/>
            <a:ext cx="4302607" cy="3226955"/>
          </a:xfrm>
        </p:spPr>
      </p:pic>
    </p:spTree>
    <p:extLst>
      <p:ext uri="{BB962C8B-B14F-4D97-AF65-F5344CB8AC3E}">
        <p14:creationId xmlns:p14="http://schemas.microsoft.com/office/powerpoint/2010/main" val="116486039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F459169-0FDA-D40B-A624-86DA45D74114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/>
              <a:lstStyle/>
              <a:p>
                <a:r>
                  <a:rPr lang="en-IN" dirty="0"/>
                  <a:t>Time taken to assemble the parametric model and reduce it.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b="1" dirty="0"/>
                  <a:t>Higher for local </a:t>
                </a:r>
                <a:r>
                  <a:rPr lang="en-IN" b="1" dirty="0" err="1"/>
                  <a:t>pMOR</a:t>
                </a:r>
                <a:r>
                  <a:rPr lang="en-IN" b="1" dirty="0"/>
                  <a:t> </a:t>
                </a:r>
                <a:r>
                  <a:rPr lang="en-IN" dirty="0"/>
                  <a:t>since it requires further steps like transformation and interpolation as compared to global </a:t>
                </a:r>
                <a:r>
                  <a:rPr lang="en-IN" dirty="0" err="1"/>
                  <a:t>pMOR</a:t>
                </a:r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After </a:t>
                </a:r>
                <a:r>
                  <a:rPr lang="en-IN" dirty="0" err="1"/>
                  <a:t>pMOR</a:t>
                </a:r>
                <a:r>
                  <a:rPr lang="en-IN" dirty="0"/>
                  <a:t>, obtained reduced model size: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𝐼𝑛𝑖𝑡𝑖𝑎𝑙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30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𝐺𝑙𝑜𝑏𝑎𝑙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=24</m:t>
                      </m:r>
                    </m:oMath>
                  </m:oMathPara>
                </a14:m>
                <a:endParaRPr lang="en-I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𝐿𝑜𝑐𝑎𝑙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F459169-0FDA-D40B-A624-86DA45D741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2"/>
                <a:stretch>
                  <a:fillRect l="-2624" t="-13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5409E13B-7A89-7665-A892-4423416D8BEF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3"/>
          <a:stretch>
            <a:fillRect/>
          </a:stretch>
        </p:blipFill>
        <p:spPr>
          <a:xfrm>
            <a:off x="4409864" y="1546584"/>
            <a:ext cx="4483311" cy="2796818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6CBE9F3-D208-DDB3-1F96-6D43BA86B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IN" dirty="0"/>
              <a:t>Performance Study – </a:t>
            </a:r>
            <a:r>
              <a:rPr lang="en-IN" b="1" dirty="0"/>
              <a:t>Offline</a:t>
            </a:r>
            <a:r>
              <a:rPr lang="en-IN" dirty="0"/>
              <a:t> Computation Time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AD4668-90C1-0016-F017-D51A8EDF5FF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26A12-AF17-D45C-7A3E-81E55C6C871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Hritik Singh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4405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936A71-0CB2-7B7D-C618-F280F8E97F8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19091" y="1602000"/>
            <a:ext cx="4178297" cy="3095626"/>
          </a:xfrm>
        </p:spPr>
        <p:txBody>
          <a:bodyPr/>
          <a:lstStyle/>
          <a:p>
            <a:r>
              <a:rPr lang="en-IN" dirty="0"/>
              <a:t>Time to solve and compute the frequency response of the reduced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Higher for global </a:t>
            </a:r>
            <a:r>
              <a:rPr lang="en-IN" b="1" dirty="0" err="1"/>
              <a:t>pMOR</a:t>
            </a:r>
            <a:r>
              <a:rPr lang="en-IN" b="1" dirty="0"/>
              <a:t> </a:t>
            </a:r>
            <a:r>
              <a:rPr lang="en-IN" dirty="0"/>
              <a:t>since the size of reduced system is more as compared to local </a:t>
            </a:r>
            <a:r>
              <a:rPr lang="en-IN" dirty="0" err="1"/>
              <a:t>pMOR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Number of elements doesn’t affect the size of reduced system and thus, it doesn’t affect online times as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Variations in global </a:t>
            </a:r>
            <a:r>
              <a:rPr lang="en-IN" b="1" dirty="0" err="1"/>
              <a:t>pMOR</a:t>
            </a:r>
            <a:r>
              <a:rPr lang="en-IN" b="1" dirty="0"/>
              <a:t> </a:t>
            </a:r>
            <a:r>
              <a:rPr lang="en-IN" dirty="0"/>
              <a:t>online time are probably due to processor usage by other processes</a:t>
            </a: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B9A6B963-6DA6-850A-68EE-E771416E37CB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4478173" y="1586347"/>
            <a:ext cx="4419186" cy="275656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556B506-9F3C-8014-8789-C17B98FD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IN" dirty="0"/>
              <a:t>Performance Study – </a:t>
            </a:r>
            <a:r>
              <a:rPr lang="en-IN" b="1" dirty="0"/>
              <a:t>Online</a:t>
            </a:r>
            <a:r>
              <a:rPr lang="en-IN" dirty="0"/>
              <a:t> Computation Time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C3F0EE-CCF5-23CD-3499-AE066CE4F93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45FAB-C6D8-E306-7C63-E032496215B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Raúl San Miguel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68441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6A593B-1240-D3F5-6F02-E5FC1B0BDC93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For </a:t>
            </a:r>
            <a:r>
              <a:rPr lang="en-IN" sz="1300" b="1" dirty="0"/>
              <a:t>small-sized systems</a:t>
            </a:r>
            <a:r>
              <a:rPr lang="en-IN" sz="1300" dirty="0"/>
              <a:t>, solving the full order system takes less time as compared to </a:t>
            </a:r>
            <a:r>
              <a:rPr lang="en-IN" sz="1300" dirty="0" err="1"/>
              <a:t>pMOR</a:t>
            </a:r>
            <a:r>
              <a:rPr lang="en-IN" sz="1300" dirty="0"/>
              <a:t> techniques due to </a:t>
            </a:r>
            <a:r>
              <a:rPr lang="en-IN" sz="1300" b="1" dirty="0"/>
              <a:t>overhead</a:t>
            </a:r>
            <a:r>
              <a:rPr lang="en-IN" sz="1300" dirty="0"/>
              <a:t> involved in setting up the MOR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But as the number of elements increase, both </a:t>
            </a:r>
            <a:r>
              <a:rPr lang="en-IN" sz="1300" b="1" dirty="0"/>
              <a:t>local and global </a:t>
            </a:r>
            <a:r>
              <a:rPr lang="en-IN" sz="1300" b="1" dirty="0" err="1"/>
              <a:t>pMOR</a:t>
            </a:r>
            <a:r>
              <a:rPr lang="en-IN" sz="1300" dirty="0"/>
              <a:t> take considerable </a:t>
            </a:r>
            <a:r>
              <a:rPr lang="en-IN" sz="1300" b="1" dirty="0"/>
              <a:t>less </a:t>
            </a:r>
            <a:r>
              <a:rPr lang="en-IN" sz="1300" b="1"/>
              <a:t>time as </a:t>
            </a:r>
            <a:r>
              <a:rPr lang="en-IN" sz="1300"/>
              <a:t>compared </a:t>
            </a:r>
            <a:r>
              <a:rPr lang="en-IN" sz="1300" dirty="0"/>
              <a:t>to the full order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Local </a:t>
            </a:r>
            <a:r>
              <a:rPr lang="en-IN" sz="1300" dirty="0" err="1"/>
              <a:t>pMOR</a:t>
            </a:r>
            <a:r>
              <a:rPr lang="en-IN" sz="1300" dirty="0"/>
              <a:t> is taking more time than global </a:t>
            </a:r>
            <a:r>
              <a:rPr lang="en-IN" sz="1300" dirty="0" err="1"/>
              <a:t>pMOR</a:t>
            </a:r>
            <a:r>
              <a:rPr lang="en-IN" sz="1300" dirty="0"/>
              <a:t> because only </a:t>
            </a:r>
            <a:r>
              <a:rPr lang="en-IN" sz="1300" b="1" dirty="0"/>
              <a:t>one online computation </a:t>
            </a:r>
            <a:r>
              <a:rPr lang="en-IN" sz="1300" dirty="0"/>
              <a:t>performed.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SO-IRKA takes least because it is performing MOR for just a single parameter (</a:t>
            </a:r>
            <a:r>
              <a:rPr lang="en-IN" sz="1300" b="1" dirty="0"/>
              <a:t>not easily scalable</a:t>
            </a:r>
            <a:r>
              <a:rPr lang="en-IN" sz="1300" dirty="0"/>
              <a:t>)</a:t>
            </a: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A4D528B1-8A1F-5075-0832-B325C7D09E6B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4467407" y="1595073"/>
            <a:ext cx="4405992" cy="2751777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0687C69-3702-E095-8299-D635FBA0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IN" dirty="0"/>
              <a:t>Performance Study – </a:t>
            </a:r>
            <a:r>
              <a:rPr lang="en-IN" b="1" dirty="0"/>
              <a:t>Total</a:t>
            </a:r>
            <a:r>
              <a:rPr lang="en-IN" dirty="0"/>
              <a:t> Computation Time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D7F4F-94EB-4504-E5B8-641482EF7EC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DE4F5-3286-4915-011E-EC7695C940D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Raúl San Miguel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12427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3A183F-E6A5-833B-EBB8-CFC267E9105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19091" y="1893216"/>
            <a:ext cx="3317727" cy="280440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 = 0.01 m to reduce stiffness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Many modes (peaks) represented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Global </a:t>
            </a:r>
            <a:r>
              <a:rPr lang="en-IN" dirty="0" err="1"/>
              <a:t>pMOR</a:t>
            </a:r>
            <a:r>
              <a:rPr lang="en-IN" dirty="0"/>
              <a:t> accurate because r based on SVD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Local </a:t>
            </a:r>
            <a:r>
              <a:rPr lang="en-IN" dirty="0" err="1"/>
              <a:t>pMOR</a:t>
            </a:r>
            <a:r>
              <a:rPr lang="en-IN" dirty="0"/>
              <a:t> with r = 5 can only </a:t>
            </a:r>
            <a:r>
              <a:rPr lang="en-IN" b="1" dirty="0"/>
              <a:t>represent 5 modes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26B97D-09D2-1726-2D94-4E98E082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791179"/>
          </a:xfrm>
        </p:spPr>
        <p:txBody>
          <a:bodyPr/>
          <a:lstStyle/>
          <a:p>
            <a:r>
              <a:rPr lang="en-IN" dirty="0"/>
              <a:t>Reduced base </a:t>
            </a:r>
            <a:br>
              <a:rPr lang="en-IN" dirty="0"/>
            </a:br>
            <a:r>
              <a:rPr lang="en-IN" dirty="0"/>
              <a:t>and stiffness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4E969-08F4-F3C8-1837-4244BFD6FA7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6C47B-FD52-525B-419C-815B2C06B34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Raúl San Miguel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6DE647B-0510-13EB-5F71-C6F8CB396618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3679012" y="879764"/>
            <a:ext cx="5201313" cy="3900985"/>
          </a:xfrm>
        </p:spPr>
      </p:pic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45BAE374-11F5-A38B-E6DF-8C14CB406F0B}"/>
              </a:ext>
            </a:extLst>
          </p:cNvPr>
          <p:cNvSpPr/>
          <p:nvPr/>
        </p:nvSpPr>
        <p:spPr>
          <a:xfrm>
            <a:off x="4495794" y="2076139"/>
            <a:ext cx="176213" cy="17145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s-ES" dirty="0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0176957F-FCB9-DCAD-02D8-3F76B52FA38D}"/>
              </a:ext>
            </a:extLst>
          </p:cNvPr>
          <p:cNvSpPr/>
          <p:nvPr/>
        </p:nvSpPr>
        <p:spPr>
          <a:xfrm>
            <a:off x="4371972" y="3633477"/>
            <a:ext cx="176213" cy="17145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s-ES" dirty="0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BCA9CA4E-686C-759A-A0D9-AAB2DA5DC8B0}"/>
              </a:ext>
            </a:extLst>
          </p:cNvPr>
          <p:cNvSpPr/>
          <p:nvPr/>
        </p:nvSpPr>
        <p:spPr>
          <a:xfrm>
            <a:off x="4237271" y="3101296"/>
            <a:ext cx="176213" cy="17145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s-ES" dirty="0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21260361-5E33-6D68-7883-F8E3CF2D9A6D}"/>
              </a:ext>
            </a:extLst>
          </p:cNvPr>
          <p:cNvSpPr/>
          <p:nvPr/>
        </p:nvSpPr>
        <p:spPr>
          <a:xfrm>
            <a:off x="4274339" y="2046629"/>
            <a:ext cx="176213" cy="17145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s-ES" dirty="0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C8001E00-54B8-E73A-703D-021FF56B45E2}"/>
              </a:ext>
            </a:extLst>
          </p:cNvPr>
          <p:cNvSpPr/>
          <p:nvPr/>
        </p:nvSpPr>
        <p:spPr>
          <a:xfrm>
            <a:off x="4195759" y="1563371"/>
            <a:ext cx="176213" cy="17145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565145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F83304-9FCC-FC5C-2576-791300558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Both </a:t>
            </a:r>
            <a:r>
              <a:rPr lang="en-IN" dirty="0" err="1"/>
              <a:t>pMOR</a:t>
            </a:r>
            <a:r>
              <a:rPr lang="en-IN" dirty="0"/>
              <a:t> techniques have been </a:t>
            </a:r>
            <a:r>
              <a:rPr lang="en-IN" b="1" dirty="0"/>
              <a:t>successfully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pMOR</a:t>
            </a:r>
            <a:r>
              <a:rPr lang="en-IN" dirty="0"/>
              <a:t> techniques are quite effective and result in considerable </a:t>
            </a:r>
            <a:r>
              <a:rPr lang="en-IN" b="1" dirty="0"/>
              <a:t>resource-saving</a:t>
            </a:r>
            <a:r>
              <a:rPr lang="en-IN" dirty="0"/>
              <a:t> specially if the </a:t>
            </a:r>
            <a:r>
              <a:rPr lang="en-IN" b="1" dirty="0"/>
              <a:t>parameter range</a:t>
            </a:r>
            <a:r>
              <a:rPr lang="en-IN" dirty="0"/>
              <a:t> is chosen appropriately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Local </a:t>
            </a:r>
            <a:r>
              <a:rPr lang="en-IN" b="1" dirty="0" err="1"/>
              <a:t>pMOR</a:t>
            </a:r>
            <a:r>
              <a:rPr lang="en-IN" b="1" dirty="0"/>
              <a:t> </a:t>
            </a:r>
            <a:r>
              <a:rPr lang="en-IN" dirty="0"/>
              <a:t>is the best MOR technique for </a:t>
            </a:r>
            <a:r>
              <a:rPr lang="en-US" dirty="0"/>
              <a:t>applications like optimization, navigation, etc. that require </a:t>
            </a:r>
            <a:r>
              <a:rPr lang="en-US" b="1" dirty="0"/>
              <a:t>repeated model evaluations </a:t>
            </a:r>
            <a:r>
              <a:rPr lang="en-US" dirty="0"/>
              <a:t>in online phase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is true specially </a:t>
            </a:r>
            <a:r>
              <a:rPr lang="en-IN" b="1" dirty="0"/>
              <a:t>if extrapolation isn’t involved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FUTURE WORK: </a:t>
            </a:r>
            <a:r>
              <a:rPr lang="en-IN" dirty="0"/>
              <a:t>Different </a:t>
            </a:r>
            <a:r>
              <a:rPr lang="en-IN" b="1" dirty="0"/>
              <a:t>interpolation</a:t>
            </a:r>
            <a:r>
              <a:rPr lang="en-IN" dirty="0"/>
              <a:t> methods, </a:t>
            </a:r>
            <a:r>
              <a:rPr lang="en-IN" b="1" dirty="0"/>
              <a:t>sampling</a:t>
            </a:r>
            <a:r>
              <a:rPr lang="en-IN" dirty="0"/>
              <a:t> of parameter space.</a:t>
            </a:r>
            <a:endParaRPr lang="en-IN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132ED-2029-D807-81A0-BEC2C1E0F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IN" dirty="0"/>
              <a:t>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7E0BE-E29B-83DA-79D5-B6FB602BC1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E6251-9DED-9B2E-0A75-6A8214853F8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Raúl San Miguel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6369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4BAE46-B250-DA6B-70D4-229FEBDD0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6471" y="2190940"/>
            <a:ext cx="2043691" cy="38081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06DBB-327B-B0FB-8E4E-1613A910A4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737153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600200"/>
            <a:ext cx="8405810" cy="30956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Complex and large numerical models </a:t>
            </a:r>
            <a:r>
              <a:rPr lang="en-US" b="1" dirty="0"/>
              <a:t>require substantial computational power</a:t>
            </a:r>
            <a:r>
              <a:rPr lang="en-US" dirty="0"/>
              <a:t> and large amount of memory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Model Order Reduction </a:t>
            </a:r>
            <a:r>
              <a:rPr lang="en-US" dirty="0"/>
              <a:t>techniques allow to reduce these requirements at the cost of an approximation of full system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the reduced model becomes </a:t>
            </a:r>
            <a:r>
              <a:rPr lang="en-US" b="1" dirty="0"/>
              <a:t>invalid</a:t>
            </a:r>
            <a:r>
              <a:rPr lang="en-US" dirty="0"/>
              <a:t> when parameters of the original model such as </a:t>
            </a:r>
            <a:r>
              <a:rPr lang="en-US" b="1" dirty="0"/>
              <a:t>material properties, the geometry or boundary conditions are changed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applications like optimization, navigation, etc. require repeated model evaluations over a large </a:t>
            </a:r>
            <a:r>
              <a:rPr lang="en-US" b="1" dirty="0"/>
              <a:t>range</a:t>
            </a:r>
            <a:r>
              <a:rPr lang="en-US" dirty="0"/>
              <a:t> of such parameter values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Hritik Singh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naïve</a:t>
            </a:r>
            <a:r>
              <a:rPr lang="en-US" dirty="0"/>
              <a:t> approach would be to generate a reduced order model (ROM) </a:t>
            </a:r>
            <a:r>
              <a:rPr lang="en-US" b="1" dirty="0"/>
              <a:t>at each queried point </a:t>
            </a:r>
            <a:r>
              <a:rPr lang="en-US" dirty="0"/>
              <a:t>in the parameter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this is a costly task requiring large computations with full order system, thus generally </a:t>
            </a:r>
            <a:r>
              <a:rPr lang="en-US" b="1" dirty="0"/>
              <a:t>unfeasible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Parametric Model Order Reduction (</a:t>
            </a:r>
            <a:r>
              <a:rPr lang="en-US" b="1" dirty="0" err="1"/>
              <a:t>pMOR</a:t>
            </a:r>
            <a:r>
              <a:rPr lang="en-US" b="1" dirty="0"/>
              <a:t>)</a:t>
            </a:r>
            <a:r>
              <a:rPr lang="en-US" dirty="0"/>
              <a:t> helps in overcoming these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 pMOR, instead of generating ROMs at each point, a </a:t>
            </a:r>
            <a:r>
              <a:rPr lang="de-DE" b="1" dirty="0"/>
              <a:t>sampling at different parameter combinations </a:t>
            </a:r>
            <a:r>
              <a:rPr lang="de-DE" dirty="0"/>
              <a:t>is done to generate a database of </a:t>
            </a:r>
            <a:r>
              <a:rPr lang="de-DE" dirty="0" err="1"/>
              <a:t>reduced</a:t>
            </a:r>
            <a:r>
              <a:rPr lang="de-DE" dirty="0"/>
              <a:t> </a:t>
            </a:r>
            <a:r>
              <a:rPr lang="de-DE" dirty="0" err="1"/>
              <a:t>quantities</a:t>
            </a: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Two main techniques – </a:t>
            </a:r>
            <a:r>
              <a:rPr lang="de-DE" b="1" dirty="0"/>
              <a:t>Global pMOR and Local pMOR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Hritik Singh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311162" y="1610563"/>
                <a:ext cx="8508999" cy="2998470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In global pMOR, </a:t>
                </a:r>
                <a:r>
                  <a:rPr lang="en-US" dirty="0"/>
                  <a:t>the reduced bases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obtained at sampling points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combined into </a:t>
                </a:r>
                <a:r>
                  <a:rPr lang="en-US" b="1" dirty="0"/>
                  <a:t>one global basis matrix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endParaRPr lang="en-I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global basis matrix can then be reduced further using SVD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with </a:t>
                </a:r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r</a:t>
                </a:r>
                <a:r>
                  <a:rPr lang="en-US" dirty="0"/>
                  <a:t> most important bases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Final reduced system: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This is easy to implement but the </a:t>
                </a:r>
                <a:r>
                  <a:rPr lang="en-US" dirty="0"/>
                  <a:t>parametric reduced model </a:t>
                </a:r>
                <a:r>
                  <a:rPr lang="en-US" b="1" dirty="0"/>
                  <a:t>grows with the number of samples</a:t>
                </a:r>
              </a:p>
              <a:p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Also, it requires reduced bases to be on the </a:t>
                </a:r>
                <a:r>
                  <a:rPr lang="en-US" b="1" dirty="0"/>
                  <a:t>same mesh </a:t>
                </a:r>
                <a:r>
                  <a:rPr lang="en-US" dirty="0"/>
                  <a:t>as sample points</a:t>
                </a:r>
                <a:endParaRPr lang="de-DE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1162" y="1610563"/>
                <a:ext cx="8508999" cy="2998470"/>
              </a:xfrm>
              <a:blipFill>
                <a:blip r:embed="rId2"/>
                <a:stretch>
                  <a:fillRect l="-1146" t="-1423" r="-86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83801"/>
            <a:ext cx="8508999" cy="380810"/>
          </a:xfrm>
        </p:spPr>
        <p:txBody>
          <a:bodyPr/>
          <a:lstStyle/>
          <a:p>
            <a:r>
              <a:rPr lang="de-DE" dirty="0"/>
              <a:t>Global pMOR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Hritik Singh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local </a:t>
                </a:r>
                <a:r>
                  <a:rPr lang="en-US" dirty="0" err="1"/>
                  <a:t>pMOR</a:t>
                </a:r>
                <a:r>
                  <a:rPr lang="en-US" dirty="0"/>
                  <a:t>, </a:t>
                </a:r>
                <a:r>
                  <a:rPr lang="en-US" b="1" dirty="0"/>
                  <a:t>interpolation of the reduced matrices </a:t>
                </a:r>
                <a:r>
                  <a:rPr lang="en-US" dirty="0"/>
                  <a:t>is done to avoid full order systems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However, a straightforward interpolation of the reduced matrices is </a:t>
                </a:r>
                <a:r>
                  <a:rPr lang="en-US" b="1" dirty="0"/>
                  <a:t>not meaningful </a:t>
                </a:r>
                <a:r>
                  <a:rPr lang="en-US" dirty="0"/>
                  <a:t>because </a:t>
                </a:r>
                <a:r>
                  <a:rPr lang="en-US" b="1" dirty="0"/>
                  <a:t>the reduced matrices relate to different reduced bases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I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Therefore, a </a:t>
                </a:r>
                <a:r>
                  <a:rPr lang="en-US" b="1" dirty="0"/>
                  <a:t>generalized coordinate system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computed first, followed by the transformation of reduced matrices to this system</a:t>
                </a:r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6" t="-157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Local pMOR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Raúl San Miguel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(:,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1: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dirty="0"/>
                  <a:t> is obtained by SVD,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Transformation matrix: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dirty="0"/>
                  <a:t>,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dirty="0"/>
                  <a:t>,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</a:t>
                </a:r>
                <a:r>
                  <a:rPr lang="de-DE" dirty="0"/>
                  <a:t>he </a:t>
                </a:r>
                <a:r>
                  <a:rPr lang="de-DE" b="1" dirty="0"/>
                  <a:t>evaluation efficiency is higher</a:t>
                </a:r>
                <a:r>
                  <a:rPr lang="de-DE" dirty="0"/>
                  <a:t> than global pMOR since the </a:t>
                </a:r>
                <a:r>
                  <a:rPr lang="en-US" dirty="0"/>
                  <a:t>parametric reduced model doesn’t grow with the number of samples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But the reduced bases still need to be generated on the </a:t>
                </a:r>
                <a:r>
                  <a:rPr lang="en-US" b="1" dirty="0"/>
                  <a:t>same mesh </a:t>
                </a:r>
                <a:r>
                  <a:rPr lang="en-US" dirty="0"/>
                  <a:t>as sample points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6" t="-157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Local pMOR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Raúl San Miguel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86898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84257D-2F46-FC40-6DFD-7156777D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IN" dirty="0"/>
              <a:t>Local </a:t>
            </a:r>
            <a:r>
              <a:rPr lang="en-IN" dirty="0" err="1"/>
              <a:t>pMOR</a:t>
            </a:r>
            <a:r>
              <a:rPr lang="en-IN" dirty="0"/>
              <a:t> Interpolation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F42BF-E73B-976D-CD74-EA568FD598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7A954-DE97-4990-D146-508E346E24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Raúl San Miguel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2E677B0-9512-4E59-251C-D9A9565E7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237" y="1352810"/>
            <a:ext cx="6764536" cy="3343016"/>
          </a:xfrm>
        </p:spPr>
      </p:pic>
    </p:spTree>
    <p:extLst>
      <p:ext uri="{BB962C8B-B14F-4D97-AF65-F5344CB8AC3E}">
        <p14:creationId xmlns:p14="http://schemas.microsoft.com/office/powerpoint/2010/main" val="35478710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2F1164-AD79-6F94-A595-3CFBA329D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1" y="1600200"/>
            <a:ext cx="5091109" cy="30956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Generate a </a:t>
            </a:r>
            <a:r>
              <a:rPr lang="en-IN" sz="1300" b="1" dirty="0"/>
              <a:t>FEM model </a:t>
            </a:r>
            <a:r>
              <a:rPr lang="en-IN" sz="1300" dirty="0"/>
              <a:t>of the Timoshenko cantilever beam at different parameter samples (e.g. different beam lengths and thicknesses)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Perform </a:t>
            </a:r>
            <a:r>
              <a:rPr lang="en-IN" sz="1300" b="1" dirty="0"/>
              <a:t>MOR</a:t>
            </a:r>
            <a:r>
              <a:rPr lang="en-IN" sz="1300" dirty="0"/>
              <a:t> at each parameter sample using SO-IRKA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Collect </a:t>
            </a:r>
            <a:r>
              <a:rPr lang="en-IN" sz="1300" b="1" dirty="0"/>
              <a:t>reduced model bases </a:t>
            </a:r>
            <a:r>
              <a:rPr lang="en-IN" sz="1300" dirty="0"/>
              <a:t>together to obtain a parametric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Reduce the parametric model using either </a:t>
            </a:r>
            <a:r>
              <a:rPr lang="en-IN" sz="1300" b="1" dirty="0"/>
              <a:t>global or local </a:t>
            </a:r>
            <a:r>
              <a:rPr lang="en-IN" sz="1300" dirty="0" err="1"/>
              <a:t>pMOR</a:t>
            </a:r>
            <a:r>
              <a:rPr lang="en-IN" sz="1300" dirty="0"/>
              <a:t> technique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Local </a:t>
            </a:r>
            <a:r>
              <a:rPr lang="en-IN" sz="1300" dirty="0" err="1"/>
              <a:t>pMOR</a:t>
            </a:r>
            <a:r>
              <a:rPr lang="en-IN" sz="1300" dirty="0"/>
              <a:t> interpolation done using </a:t>
            </a:r>
            <a:r>
              <a:rPr lang="en-IN" sz="1300" b="1" dirty="0"/>
              <a:t>cubic splines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Solve the reduced system model at </a:t>
            </a:r>
            <a:r>
              <a:rPr lang="en-IN" sz="1300" b="1" dirty="0"/>
              <a:t>required parameter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Obtain the </a:t>
            </a:r>
            <a:r>
              <a:rPr lang="en-IN" sz="1300" b="1" dirty="0"/>
              <a:t>frequency response </a:t>
            </a:r>
            <a:r>
              <a:rPr lang="en-IN" sz="1300" dirty="0"/>
              <a:t>for a sweep of frequencies 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25D897-D2C9-0350-4354-C71A8AE9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52429-B825-4C69-BC3D-9BB570032F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13FC6-DA72-6748-2555-FCF84A82E9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Raúl San Miguel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0E543E-FFC0-4998-50A8-2847ABAF9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952" y="1974850"/>
            <a:ext cx="3154957" cy="181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3239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Useful for MOR of single-input single-output (SISO) second </a:t>
                </a:r>
                <a:r>
                  <a:rPr lang="de-DE" dirty="0" err="1"/>
                  <a:t>order</a:t>
                </a:r>
                <a:r>
                  <a:rPr lang="de-DE" dirty="0"/>
                  <a:t> </a:t>
                </a:r>
                <a:r>
                  <a:rPr lang="de-DE" dirty="0" err="1"/>
                  <a:t>systems</a:t>
                </a: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dirty="0"/>
                  <a:t>Starts with an </a:t>
                </a:r>
                <a:r>
                  <a:rPr lang="de-DE" b="1" dirty="0"/>
                  <a:t>initial set </a:t>
                </a:r>
                <a:r>
                  <a:rPr lang="de-DE" dirty="0"/>
                  <a:t>of expansion points (assumed to be complex)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Compute </a:t>
                </a:r>
                <a:r>
                  <a:rPr lang="en-IN" b="1" dirty="0"/>
                  <a:t>initial projection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b="0" i="1" dirty="0">
                    <a:latin typeface="Cambria Math" panose="02040503050406030204" pitchFamily="18" charset="0"/>
                  </a:rPr>
                  <a:t> </a:t>
                </a:r>
                <a:r>
                  <a:rPr lang="en-IN" b="0" dirty="0"/>
                  <a:t>(two sided case)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b="1" dirty="0"/>
                  <a:t>Reduce</a:t>
                </a:r>
                <a:r>
                  <a:rPr lang="en-IN" dirty="0"/>
                  <a:t> matrices: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IN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Solve the quadratic </a:t>
                </a:r>
                <a:r>
                  <a:rPr lang="en-IN" b="1" dirty="0"/>
                  <a:t>eigenvalue</a:t>
                </a:r>
                <a:r>
                  <a:rPr lang="en-IN" dirty="0"/>
                  <a:t> problem: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Choose </a:t>
                </a:r>
                <a:r>
                  <a:rPr lang="en-IN" b="1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r</a:t>
                </a:r>
                <a:r>
                  <a:rPr lang="en-IN" dirty="0"/>
                  <a:t> eigenvalues and </a:t>
                </a:r>
                <a:r>
                  <a:rPr lang="en-IN" b="1" dirty="0"/>
                  <a:t>update</a:t>
                </a:r>
                <a:r>
                  <a:rPr lang="en-IN" dirty="0"/>
                  <a:t> expansion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IN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Repeat </a:t>
                </a:r>
                <a:r>
                  <a:rPr lang="en-IN" b="1" dirty="0"/>
                  <a:t>steps 2-5 </a:t>
                </a:r>
                <a:r>
                  <a:rPr lang="en-IN" dirty="0"/>
                  <a:t>while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lang="en-IN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𝑡𝑜𝑙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IN" dirty="0"/>
                  <a:t> or limit of iterations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Return reduced bases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IN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on convergence</a:t>
                </a:r>
                <a:endParaRPr lang="de-DE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6" t="-157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Second Order Iterative Rational Krylov Alogrithm (SO-IRKA)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19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Raúl San Miguel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</Template>
  <TotalTime>738</TotalTime>
  <Words>1133</Words>
  <Application>Microsoft Office PowerPoint</Application>
  <PresentationFormat>On-screen Show (16:9)</PresentationFormat>
  <Paragraphs>145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Calibri</vt:lpstr>
      <vt:lpstr>Cambria</vt:lpstr>
      <vt:lpstr>Cambria Math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Global vs. Local pMOR</vt:lpstr>
      <vt:lpstr>Motivation</vt:lpstr>
      <vt:lpstr>Motivation</vt:lpstr>
      <vt:lpstr>Global pMOR</vt:lpstr>
      <vt:lpstr>Local pMOR</vt:lpstr>
      <vt:lpstr>Local pMOR</vt:lpstr>
      <vt:lpstr>Local pMOR Interpolation</vt:lpstr>
      <vt:lpstr>Methodology</vt:lpstr>
      <vt:lpstr>Second Order Iterative Rational Krylov Alogrithm (SO-IRKA)</vt:lpstr>
      <vt:lpstr>Results</vt:lpstr>
      <vt:lpstr>Extrapolation Results</vt:lpstr>
      <vt:lpstr>Performance Study – Offline Computation Time</vt:lpstr>
      <vt:lpstr>Performance Study – Online Computation Time</vt:lpstr>
      <vt:lpstr>Performance Study – Total Computation Time</vt:lpstr>
      <vt:lpstr>Reduced base  and stiffness</vt:lpstr>
      <vt:lpstr>Conclusions</vt:lpstr>
      <vt:lpstr>Thank You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vs. Local pMOR</dc:title>
  <dc:creator>Singh, Hritik</dc:creator>
  <cp:lastModifiedBy>Singh, Hritik</cp:lastModifiedBy>
  <cp:revision>277</cp:revision>
  <cp:lastPrinted>2015-07-30T14:04:45Z</cp:lastPrinted>
  <dcterms:created xsi:type="dcterms:W3CDTF">2022-12-18T08:12:04Z</dcterms:created>
  <dcterms:modified xsi:type="dcterms:W3CDTF">2023-02-13T09:00:44Z</dcterms:modified>
</cp:coreProperties>
</file>