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69" r:id="rId8"/>
    <p:sldId id="370" r:id="rId9"/>
    <p:sldId id="392" r:id="rId10"/>
    <p:sldId id="371" r:id="rId11"/>
    <p:sldId id="396" r:id="rId12"/>
    <p:sldId id="372" r:id="rId13"/>
    <p:sldId id="373" r:id="rId14"/>
    <p:sldId id="395" r:id="rId15"/>
    <p:sldId id="397" r:id="rId16"/>
    <p:sldId id="394" r:id="rId17"/>
    <p:sldId id="393" r:id="rId18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59169-0FDA-D40B-A624-86DA45D7411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Offline times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6613" y="1845338"/>
            <a:ext cx="4181475" cy="260852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For small-sized systems, solving the full order system takes less time compared to </a:t>
            </a:r>
            <a:r>
              <a:rPr lang="en-IN" sz="1200" dirty="0" err="1"/>
              <a:t>pMOR</a:t>
            </a:r>
            <a:r>
              <a:rPr lang="en-IN" sz="1200" dirty="0"/>
              <a:t> techniques due to overhead involved in setting up the MOR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But as the number of elements increase, both local and global </a:t>
            </a:r>
            <a:r>
              <a:rPr lang="en-IN" sz="1200" dirty="0" err="1"/>
              <a:t>pMOR</a:t>
            </a:r>
            <a:r>
              <a:rPr lang="en-IN" sz="1200" dirty="0"/>
              <a:t> take considerable less time compared to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Local </a:t>
            </a:r>
            <a:r>
              <a:rPr lang="en-IN" sz="1200" dirty="0" err="1"/>
              <a:t>pMOR</a:t>
            </a:r>
            <a:r>
              <a:rPr lang="en-IN" sz="1200" dirty="0"/>
              <a:t> is taking more time than global </a:t>
            </a:r>
            <a:r>
              <a:rPr lang="en-IN" sz="1200" dirty="0" err="1"/>
              <a:t>pMOR</a:t>
            </a:r>
            <a:r>
              <a:rPr lang="en-IN" sz="1200" dirty="0"/>
              <a:t> but with large number of parameters, it would be other way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SO-IRKA takes least because it is performing MOR for just a single parameter 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43434" y="1462823"/>
            <a:ext cx="4181475" cy="261155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1162" y="1610563"/>
            <a:ext cx="8508999" cy="29984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reduced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global pMOR, </a:t>
            </a:r>
            <a:r>
              <a:rPr lang="en-US" dirty="0"/>
              <a:t>the reduced bases obtained at sampling points are combined into </a:t>
            </a:r>
            <a:r>
              <a:rPr lang="en-US" b="1" dirty="0"/>
              <a:t>one global basis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is easy to implement but the </a:t>
            </a:r>
            <a:r>
              <a:rPr lang="en-US" dirty="0"/>
              <a:t>parametric reduced model </a:t>
            </a:r>
            <a:r>
              <a:rPr lang="en-US" b="1" dirty="0"/>
              <a:t>grows with the number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it requires reduced bases to be on the </a:t>
            </a:r>
            <a:r>
              <a:rPr lang="en-US" b="1" dirty="0"/>
              <a:t>same mesh </a:t>
            </a:r>
            <a:r>
              <a:rPr lang="en-US" dirty="0"/>
              <a:t>as sample points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Parametric Model Order Reduction (pMOR)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local </a:t>
            </a:r>
            <a:r>
              <a:rPr lang="en-US" dirty="0" err="1"/>
              <a:t>pMOR</a:t>
            </a:r>
            <a:r>
              <a:rPr lang="en-US" dirty="0"/>
              <a:t>, </a:t>
            </a:r>
            <a:r>
              <a:rPr lang="en-US" b="1" dirty="0"/>
              <a:t>interpolation of the reduced matrices </a:t>
            </a:r>
            <a:r>
              <a:rPr lang="en-US" dirty="0"/>
              <a:t>is done to avoid full order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 straightforward interpolation of the reduced matrices is </a:t>
            </a:r>
            <a:r>
              <a:rPr lang="en-US" b="1" dirty="0"/>
              <a:t>not meaningful </a:t>
            </a:r>
            <a:r>
              <a:rPr lang="en-US" dirty="0"/>
              <a:t>because </a:t>
            </a:r>
            <a:r>
              <a:rPr lang="en-US" b="1" dirty="0"/>
              <a:t>the reduced matrices relate to different reduced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a </a:t>
            </a:r>
            <a:r>
              <a:rPr lang="en-US" b="1" dirty="0"/>
              <a:t>generalized coordinate system</a:t>
            </a:r>
            <a:r>
              <a:rPr lang="en-US" dirty="0"/>
              <a:t> is computed first, followed by the transformation of reduced matrices to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de-DE" dirty="0"/>
              <a:t>he </a:t>
            </a:r>
            <a:r>
              <a:rPr lang="de-DE" b="1" dirty="0"/>
              <a:t>evaluation efficiency is higher</a:t>
            </a:r>
            <a:r>
              <a:rPr lang="de-DE" dirty="0"/>
              <a:t> than global pMOR since the </a:t>
            </a:r>
            <a:r>
              <a:rPr lang="en-US" dirty="0"/>
              <a:t>parametric reduced model doesn’t grow with the number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 reduced bases still need to be generated on the </a:t>
            </a:r>
            <a:r>
              <a:rPr lang="en-US" b="1" dirty="0"/>
              <a:t>same mesh </a:t>
            </a:r>
            <a:r>
              <a:rPr lang="en-US" dirty="0"/>
              <a:t>as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a FEM model of the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model order reduction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Collect reduced model bases 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Reduce the parametric model using either global or local </a:t>
            </a:r>
            <a:r>
              <a:rPr lang="en-IN" dirty="0" err="1"/>
              <a:t>pMOR</a:t>
            </a:r>
            <a:r>
              <a:rPr lang="en-IN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Solve the reduced system model at 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Obtain the frequency response 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Starts with an initial set of expansion points (assumed to be complex)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Compute 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Solve the quadratic eigenvalue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Choose </a:t>
                </a:r>
                <a:r>
                  <a:rPr lang="en-I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update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Returns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 on convergence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8D546-93B9-4832-728D-4409CD02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83" y="1602000"/>
            <a:ext cx="4127501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Raúl San Miguel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Parameter – Thickness of the beam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39E5CBD-24A9-F468-6CE1-78C2C8D5C1B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73600" y="1601788"/>
            <a:ext cx="4127500" cy="30956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Parametric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415</TotalTime>
  <Words>750</Words>
  <Application>Microsoft Office PowerPoint</Application>
  <PresentationFormat>On-screen Show (16:9)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Parametric Model Order Reduction (pMOR)</vt:lpstr>
      <vt:lpstr>Local pMOR</vt:lpstr>
      <vt:lpstr>Methodology</vt:lpstr>
      <vt:lpstr>Second Order Iterative Rational Krylov Alogrithm (SO-IRKA)</vt:lpstr>
      <vt:lpstr>Results</vt:lpstr>
      <vt:lpstr>Parametric Study</vt:lpstr>
      <vt:lpstr>Performance Study</vt:lpstr>
      <vt:lpstr>Performance Study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Singh, Hritik</cp:lastModifiedBy>
  <cp:revision>179</cp:revision>
  <cp:lastPrinted>2015-07-30T14:04:45Z</cp:lastPrinted>
  <dcterms:created xsi:type="dcterms:W3CDTF">2022-12-18T08:12:04Z</dcterms:created>
  <dcterms:modified xsi:type="dcterms:W3CDTF">2023-02-12T17:56:16Z</dcterms:modified>
</cp:coreProperties>
</file>