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505053" y="6647946"/>
            <a:ext cx="1783080" cy="463550"/>
          </a:xfrm>
          <a:custGeom>
            <a:avLst/>
            <a:gdLst/>
            <a:ahLst/>
            <a:cxnLst/>
            <a:rect l="l" t="t" r="r" b="b"/>
            <a:pathLst>
              <a:path w="1783080" h="463550">
                <a:moveTo>
                  <a:pt x="0" y="0"/>
                </a:moveTo>
                <a:lnTo>
                  <a:pt x="48197" y="750"/>
                </a:lnTo>
                <a:lnTo>
                  <a:pt x="96361" y="2095"/>
                </a:lnTo>
                <a:lnTo>
                  <a:pt x="144484" y="4032"/>
                </a:lnTo>
                <a:lnTo>
                  <a:pt x="192557" y="6562"/>
                </a:lnTo>
                <a:lnTo>
                  <a:pt x="240575" y="9684"/>
                </a:lnTo>
                <a:lnTo>
                  <a:pt x="288527" y="13397"/>
                </a:lnTo>
                <a:lnTo>
                  <a:pt x="336408" y="17701"/>
                </a:lnTo>
                <a:lnTo>
                  <a:pt x="384210" y="22596"/>
                </a:lnTo>
                <a:lnTo>
                  <a:pt x="431925" y="28081"/>
                </a:lnTo>
                <a:lnTo>
                  <a:pt x="479545" y="34155"/>
                </a:lnTo>
                <a:lnTo>
                  <a:pt x="527064" y="40818"/>
                </a:lnTo>
                <a:lnTo>
                  <a:pt x="574472" y="48069"/>
                </a:lnTo>
                <a:lnTo>
                  <a:pt x="621764" y="55908"/>
                </a:lnTo>
                <a:lnTo>
                  <a:pt x="668930" y="64335"/>
                </a:lnTo>
                <a:lnTo>
                  <a:pt x="715965" y="73349"/>
                </a:lnTo>
                <a:lnTo>
                  <a:pt x="762859" y="82949"/>
                </a:lnTo>
                <a:lnTo>
                  <a:pt x="809606" y="93135"/>
                </a:lnTo>
                <a:lnTo>
                  <a:pt x="856198" y="103906"/>
                </a:lnTo>
                <a:lnTo>
                  <a:pt x="902627" y="115262"/>
                </a:lnTo>
                <a:lnTo>
                  <a:pt x="948886" y="127203"/>
                </a:lnTo>
                <a:lnTo>
                  <a:pt x="994967" y="139727"/>
                </a:lnTo>
                <a:lnTo>
                  <a:pt x="1040863" y="152835"/>
                </a:lnTo>
                <a:lnTo>
                  <a:pt x="1086565" y="166525"/>
                </a:lnTo>
                <a:lnTo>
                  <a:pt x="1132068" y="180798"/>
                </a:lnTo>
                <a:lnTo>
                  <a:pt x="1177362" y="195652"/>
                </a:lnTo>
                <a:lnTo>
                  <a:pt x="1222440" y="211088"/>
                </a:lnTo>
                <a:lnTo>
                  <a:pt x="1267296" y="227105"/>
                </a:lnTo>
                <a:lnTo>
                  <a:pt x="1311920" y="243702"/>
                </a:lnTo>
                <a:lnTo>
                  <a:pt x="1356306" y="260879"/>
                </a:lnTo>
                <a:lnTo>
                  <a:pt x="1400446" y="278635"/>
                </a:lnTo>
                <a:lnTo>
                  <a:pt x="1444333" y="296969"/>
                </a:lnTo>
                <a:lnTo>
                  <a:pt x="1487958" y="315882"/>
                </a:lnTo>
                <a:lnTo>
                  <a:pt x="1531315" y="335373"/>
                </a:lnTo>
                <a:lnTo>
                  <a:pt x="1574396" y="355441"/>
                </a:lnTo>
                <a:lnTo>
                  <a:pt x="1617193" y="376086"/>
                </a:lnTo>
                <a:lnTo>
                  <a:pt x="1659698" y="397307"/>
                </a:lnTo>
                <a:lnTo>
                  <a:pt x="1701905" y="419103"/>
                </a:lnTo>
                <a:lnTo>
                  <a:pt x="1743804" y="441475"/>
                </a:lnTo>
                <a:lnTo>
                  <a:pt x="1782946" y="463073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950042" y="8935363"/>
            <a:ext cx="1337945" cy="1351915"/>
          </a:xfrm>
          <a:custGeom>
            <a:avLst/>
            <a:gdLst/>
            <a:ahLst/>
            <a:cxnLst/>
            <a:rect l="l" t="t" r="r" b="b"/>
            <a:pathLst>
              <a:path w="1337944" h="1351915">
                <a:moveTo>
                  <a:pt x="1337945" y="1107363"/>
                </a:moveTo>
                <a:lnTo>
                  <a:pt x="1093673" y="1351635"/>
                </a:lnTo>
                <a:lnTo>
                  <a:pt x="1134084" y="1351635"/>
                </a:lnTo>
                <a:lnTo>
                  <a:pt x="1337945" y="1147775"/>
                </a:lnTo>
                <a:lnTo>
                  <a:pt x="1337945" y="1107363"/>
                </a:lnTo>
                <a:close/>
              </a:path>
              <a:path w="1337944" h="1351915">
                <a:moveTo>
                  <a:pt x="1337945" y="569252"/>
                </a:moveTo>
                <a:lnTo>
                  <a:pt x="555561" y="1351635"/>
                </a:lnTo>
                <a:lnTo>
                  <a:pt x="595972" y="1351635"/>
                </a:lnTo>
                <a:lnTo>
                  <a:pt x="1337945" y="609663"/>
                </a:lnTo>
                <a:lnTo>
                  <a:pt x="1337945" y="569252"/>
                </a:lnTo>
                <a:close/>
              </a:path>
              <a:path w="1337944" h="1351915">
                <a:moveTo>
                  <a:pt x="1337945" y="0"/>
                </a:moveTo>
                <a:lnTo>
                  <a:pt x="0" y="1351648"/>
                </a:lnTo>
                <a:lnTo>
                  <a:pt x="40208" y="1351648"/>
                </a:lnTo>
                <a:lnTo>
                  <a:pt x="1337945" y="40614"/>
                </a:lnTo>
                <a:lnTo>
                  <a:pt x="1337945" y="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24" y="6358354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0"/>
                </a:moveTo>
                <a:lnTo>
                  <a:pt x="1083766" y="0"/>
                </a:lnTo>
                <a:lnTo>
                  <a:pt x="1082710" y="48259"/>
                </a:lnTo>
                <a:lnTo>
                  <a:pt x="1079572" y="95980"/>
                </a:lnTo>
                <a:lnTo>
                  <a:pt x="1074395" y="143117"/>
                </a:lnTo>
                <a:lnTo>
                  <a:pt x="1067223" y="189627"/>
                </a:lnTo>
                <a:lnTo>
                  <a:pt x="1058102" y="235466"/>
                </a:lnTo>
                <a:lnTo>
                  <a:pt x="1047074" y="280589"/>
                </a:lnTo>
                <a:lnTo>
                  <a:pt x="1034184" y="324953"/>
                </a:lnTo>
                <a:lnTo>
                  <a:pt x="1019475" y="368513"/>
                </a:lnTo>
                <a:lnTo>
                  <a:pt x="1002993" y="411225"/>
                </a:lnTo>
                <a:lnTo>
                  <a:pt x="984780" y="453044"/>
                </a:lnTo>
                <a:lnTo>
                  <a:pt x="964882" y="493928"/>
                </a:lnTo>
                <a:lnTo>
                  <a:pt x="943341" y="533832"/>
                </a:lnTo>
                <a:lnTo>
                  <a:pt x="920202" y="572711"/>
                </a:lnTo>
                <a:lnTo>
                  <a:pt x="895510" y="610521"/>
                </a:lnTo>
                <a:lnTo>
                  <a:pt x="869307" y="647219"/>
                </a:lnTo>
                <a:lnTo>
                  <a:pt x="841639" y="682760"/>
                </a:lnTo>
                <a:lnTo>
                  <a:pt x="812548" y="717100"/>
                </a:lnTo>
                <a:lnTo>
                  <a:pt x="782081" y="750195"/>
                </a:lnTo>
                <a:lnTo>
                  <a:pt x="750279" y="782001"/>
                </a:lnTo>
                <a:lnTo>
                  <a:pt x="717188" y="812474"/>
                </a:lnTo>
                <a:lnTo>
                  <a:pt x="682851" y="841569"/>
                </a:lnTo>
                <a:lnTo>
                  <a:pt x="647312" y="869243"/>
                </a:lnTo>
                <a:lnTo>
                  <a:pt x="610616" y="895451"/>
                </a:lnTo>
                <a:lnTo>
                  <a:pt x="572807" y="920150"/>
                </a:lnTo>
                <a:lnTo>
                  <a:pt x="533928" y="943295"/>
                </a:lnTo>
                <a:lnTo>
                  <a:pt x="494024" y="964841"/>
                </a:lnTo>
                <a:lnTo>
                  <a:pt x="453138" y="984746"/>
                </a:lnTo>
                <a:lnTo>
                  <a:pt x="411315" y="1002964"/>
                </a:lnTo>
                <a:lnTo>
                  <a:pt x="368599" y="1019452"/>
                </a:lnTo>
                <a:lnTo>
                  <a:pt x="325034" y="1034165"/>
                </a:lnTo>
                <a:lnTo>
                  <a:pt x="280664" y="1047060"/>
                </a:lnTo>
                <a:lnTo>
                  <a:pt x="235532" y="1058092"/>
                </a:lnTo>
                <a:lnTo>
                  <a:pt x="189684" y="1067217"/>
                </a:lnTo>
                <a:lnTo>
                  <a:pt x="143162" y="1074391"/>
                </a:lnTo>
                <a:lnTo>
                  <a:pt x="96011" y="1079570"/>
                </a:lnTo>
                <a:lnTo>
                  <a:pt x="48276" y="1082710"/>
                </a:lnTo>
                <a:lnTo>
                  <a:pt x="0" y="1083766"/>
                </a:lnTo>
                <a:lnTo>
                  <a:pt x="0" y="0"/>
                </a:lnTo>
                <a:close/>
              </a:path>
            </a:pathLst>
          </a:custGeom>
          <a:solidFill>
            <a:srgbClr val="FE6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83808" y="6386929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1083766" y="1083766"/>
                </a:moveTo>
                <a:lnTo>
                  <a:pt x="0" y="1083766"/>
                </a:lnTo>
                <a:lnTo>
                  <a:pt x="1055" y="1035506"/>
                </a:lnTo>
                <a:lnTo>
                  <a:pt x="4194" y="987786"/>
                </a:lnTo>
                <a:lnTo>
                  <a:pt x="9371" y="940648"/>
                </a:lnTo>
                <a:lnTo>
                  <a:pt x="16542" y="894138"/>
                </a:lnTo>
                <a:lnTo>
                  <a:pt x="25664" y="848299"/>
                </a:lnTo>
                <a:lnTo>
                  <a:pt x="36691" y="803176"/>
                </a:lnTo>
                <a:lnTo>
                  <a:pt x="49582" y="758812"/>
                </a:lnTo>
                <a:lnTo>
                  <a:pt x="64290" y="715253"/>
                </a:lnTo>
                <a:lnTo>
                  <a:pt x="80772" y="672541"/>
                </a:lnTo>
                <a:lnTo>
                  <a:pt x="98985" y="630721"/>
                </a:lnTo>
                <a:lnTo>
                  <a:pt x="118884" y="589837"/>
                </a:lnTo>
                <a:lnTo>
                  <a:pt x="140424" y="549934"/>
                </a:lnTo>
                <a:lnTo>
                  <a:pt x="163563" y="511055"/>
                </a:lnTo>
                <a:lnTo>
                  <a:pt x="188256" y="473244"/>
                </a:lnTo>
                <a:lnTo>
                  <a:pt x="214458" y="436547"/>
                </a:lnTo>
                <a:lnTo>
                  <a:pt x="242127" y="401005"/>
                </a:lnTo>
                <a:lnTo>
                  <a:pt x="271217" y="366665"/>
                </a:lnTo>
                <a:lnTo>
                  <a:pt x="301685" y="333570"/>
                </a:lnTo>
                <a:lnTo>
                  <a:pt x="333486" y="301764"/>
                </a:lnTo>
                <a:lnTo>
                  <a:pt x="366578" y="271291"/>
                </a:lnTo>
                <a:lnTo>
                  <a:pt x="400915" y="242196"/>
                </a:lnTo>
                <a:lnTo>
                  <a:pt x="436453" y="214522"/>
                </a:lnTo>
                <a:lnTo>
                  <a:pt x="473149" y="188314"/>
                </a:lnTo>
                <a:lnTo>
                  <a:pt x="510958" y="163615"/>
                </a:lnTo>
                <a:lnTo>
                  <a:pt x="549837" y="140471"/>
                </a:lnTo>
                <a:lnTo>
                  <a:pt x="589741" y="118924"/>
                </a:lnTo>
                <a:lnTo>
                  <a:pt x="630627" y="99020"/>
                </a:lnTo>
                <a:lnTo>
                  <a:pt x="672450" y="80802"/>
                </a:lnTo>
                <a:lnTo>
                  <a:pt x="715166" y="64314"/>
                </a:lnTo>
                <a:lnTo>
                  <a:pt x="758731" y="49600"/>
                </a:lnTo>
                <a:lnTo>
                  <a:pt x="803102" y="36706"/>
                </a:lnTo>
                <a:lnTo>
                  <a:pt x="848233" y="25674"/>
                </a:lnTo>
                <a:lnTo>
                  <a:pt x="894082" y="16549"/>
                </a:lnTo>
                <a:lnTo>
                  <a:pt x="940603" y="9375"/>
                </a:lnTo>
                <a:lnTo>
                  <a:pt x="987754" y="4196"/>
                </a:lnTo>
                <a:lnTo>
                  <a:pt x="1035489" y="1056"/>
                </a:lnTo>
                <a:lnTo>
                  <a:pt x="1083766" y="0"/>
                </a:lnTo>
                <a:lnTo>
                  <a:pt x="1083766" y="1083766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7470738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1083766" y="1083766"/>
                </a:moveTo>
                <a:lnTo>
                  <a:pt x="0" y="1083766"/>
                </a:lnTo>
                <a:lnTo>
                  <a:pt x="1055" y="1035506"/>
                </a:lnTo>
                <a:lnTo>
                  <a:pt x="4194" y="987786"/>
                </a:lnTo>
                <a:lnTo>
                  <a:pt x="9371" y="940648"/>
                </a:lnTo>
                <a:lnTo>
                  <a:pt x="16542" y="894138"/>
                </a:lnTo>
                <a:lnTo>
                  <a:pt x="25664" y="848299"/>
                </a:lnTo>
                <a:lnTo>
                  <a:pt x="36691" y="803176"/>
                </a:lnTo>
                <a:lnTo>
                  <a:pt x="49582" y="758812"/>
                </a:lnTo>
                <a:lnTo>
                  <a:pt x="64290" y="715253"/>
                </a:lnTo>
                <a:lnTo>
                  <a:pt x="80772" y="672541"/>
                </a:lnTo>
                <a:lnTo>
                  <a:pt x="98985" y="630721"/>
                </a:lnTo>
                <a:lnTo>
                  <a:pt x="118884" y="589837"/>
                </a:lnTo>
                <a:lnTo>
                  <a:pt x="140424" y="549934"/>
                </a:lnTo>
                <a:lnTo>
                  <a:pt x="163563" y="511055"/>
                </a:lnTo>
                <a:lnTo>
                  <a:pt x="188256" y="473244"/>
                </a:lnTo>
                <a:lnTo>
                  <a:pt x="214458" y="436547"/>
                </a:lnTo>
                <a:lnTo>
                  <a:pt x="242127" y="401005"/>
                </a:lnTo>
                <a:lnTo>
                  <a:pt x="271217" y="366665"/>
                </a:lnTo>
                <a:lnTo>
                  <a:pt x="301685" y="333570"/>
                </a:lnTo>
                <a:lnTo>
                  <a:pt x="333486" y="301764"/>
                </a:lnTo>
                <a:lnTo>
                  <a:pt x="366578" y="271291"/>
                </a:lnTo>
                <a:lnTo>
                  <a:pt x="400915" y="242196"/>
                </a:lnTo>
                <a:lnTo>
                  <a:pt x="436453" y="214522"/>
                </a:lnTo>
                <a:lnTo>
                  <a:pt x="473149" y="188314"/>
                </a:lnTo>
                <a:lnTo>
                  <a:pt x="510958" y="163615"/>
                </a:lnTo>
                <a:lnTo>
                  <a:pt x="549837" y="140471"/>
                </a:lnTo>
                <a:lnTo>
                  <a:pt x="589741" y="118924"/>
                </a:lnTo>
                <a:lnTo>
                  <a:pt x="630627" y="99020"/>
                </a:lnTo>
                <a:lnTo>
                  <a:pt x="672450" y="80802"/>
                </a:lnTo>
                <a:lnTo>
                  <a:pt x="715166" y="64314"/>
                </a:lnTo>
                <a:lnTo>
                  <a:pt x="758731" y="49600"/>
                </a:lnTo>
                <a:lnTo>
                  <a:pt x="803102" y="36706"/>
                </a:lnTo>
                <a:lnTo>
                  <a:pt x="848233" y="25674"/>
                </a:lnTo>
                <a:lnTo>
                  <a:pt x="894082" y="16549"/>
                </a:lnTo>
                <a:lnTo>
                  <a:pt x="940603" y="9375"/>
                </a:lnTo>
                <a:lnTo>
                  <a:pt x="987754" y="4196"/>
                </a:lnTo>
                <a:lnTo>
                  <a:pt x="1035489" y="1056"/>
                </a:lnTo>
                <a:lnTo>
                  <a:pt x="1083766" y="0"/>
                </a:lnTo>
                <a:lnTo>
                  <a:pt x="1083766" y="1083766"/>
                </a:lnTo>
                <a:close/>
              </a:path>
            </a:pathLst>
          </a:custGeom>
          <a:solidFill>
            <a:srgbClr val="FE6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8554547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0"/>
                </a:moveTo>
                <a:lnTo>
                  <a:pt x="1083766" y="0"/>
                </a:lnTo>
                <a:lnTo>
                  <a:pt x="1082710" y="48259"/>
                </a:lnTo>
                <a:lnTo>
                  <a:pt x="1079572" y="95980"/>
                </a:lnTo>
                <a:lnTo>
                  <a:pt x="1074395" y="143117"/>
                </a:lnTo>
                <a:lnTo>
                  <a:pt x="1067223" y="189627"/>
                </a:lnTo>
                <a:lnTo>
                  <a:pt x="1058102" y="235466"/>
                </a:lnTo>
                <a:lnTo>
                  <a:pt x="1047074" y="280589"/>
                </a:lnTo>
                <a:lnTo>
                  <a:pt x="1034184" y="324953"/>
                </a:lnTo>
                <a:lnTo>
                  <a:pt x="1019475" y="368513"/>
                </a:lnTo>
                <a:lnTo>
                  <a:pt x="1002993" y="411225"/>
                </a:lnTo>
                <a:lnTo>
                  <a:pt x="984780" y="453044"/>
                </a:lnTo>
                <a:lnTo>
                  <a:pt x="964882" y="493928"/>
                </a:lnTo>
                <a:lnTo>
                  <a:pt x="943341" y="533832"/>
                </a:lnTo>
                <a:lnTo>
                  <a:pt x="920202" y="572711"/>
                </a:lnTo>
                <a:lnTo>
                  <a:pt x="895510" y="610521"/>
                </a:lnTo>
                <a:lnTo>
                  <a:pt x="869307" y="647219"/>
                </a:lnTo>
                <a:lnTo>
                  <a:pt x="841639" y="682760"/>
                </a:lnTo>
                <a:lnTo>
                  <a:pt x="812548" y="717100"/>
                </a:lnTo>
                <a:lnTo>
                  <a:pt x="782081" y="750195"/>
                </a:lnTo>
                <a:lnTo>
                  <a:pt x="750279" y="782001"/>
                </a:lnTo>
                <a:lnTo>
                  <a:pt x="717188" y="812474"/>
                </a:lnTo>
                <a:lnTo>
                  <a:pt x="682851" y="841569"/>
                </a:lnTo>
                <a:lnTo>
                  <a:pt x="647312" y="869243"/>
                </a:lnTo>
                <a:lnTo>
                  <a:pt x="610616" y="895451"/>
                </a:lnTo>
                <a:lnTo>
                  <a:pt x="572807" y="920150"/>
                </a:lnTo>
                <a:lnTo>
                  <a:pt x="533928" y="943295"/>
                </a:lnTo>
                <a:lnTo>
                  <a:pt x="494024" y="964841"/>
                </a:lnTo>
                <a:lnTo>
                  <a:pt x="453138" y="984746"/>
                </a:lnTo>
                <a:lnTo>
                  <a:pt x="411315" y="1002964"/>
                </a:lnTo>
                <a:lnTo>
                  <a:pt x="368599" y="1019452"/>
                </a:lnTo>
                <a:lnTo>
                  <a:pt x="325034" y="1034165"/>
                </a:lnTo>
                <a:lnTo>
                  <a:pt x="280664" y="1047060"/>
                </a:lnTo>
                <a:lnTo>
                  <a:pt x="235532" y="1058092"/>
                </a:lnTo>
                <a:lnTo>
                  <a:pt x="189684" y="1067217"/>
                </a:lnTo>
                <a:lnTo>
                  <a:pt x="143162" y="1074391"/>
                </a:lnTo>
                <a:lnTo>
                  <a:pt x="96011" y="1079570"/>
                </a:lnTo>
                <a:lnTo>
                  <a:pt x="48276" y="1082710"/>
                </a:lnTo>
                <a:lnTo>
                  <a:pt x="0" y="1083766"/>
                </a:lnTo>
                <a:lnTo>
                  <a:pt x="0" y="0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3808" y="8554547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1083766" y="0"/>
                </a:moveTo>
                <a:lnTo>
                  <a:pt x="1083766" y="1083766"/>
                </a:lnTo>
                <a:lnTo>
                  <a:pt x="1035506" y="1082710"/>
                </a:lnTo>
                <a:lnTo>
                  <a:pt x="987786" y="1079572"/>
                </a:lnTo>
                <a:lnTo>
                  <a:pt x="940648" y="1074395"/>
                </a:lnTo>
                <a:lnTo>
                  <a:pt x="894138" y="1067223"/>
                </a:lnTo>
                <a:lnTo>
                  <a:pt x="848299" y="1058102"/>
                </a:lnTo>
                <a:lnTo>
                  <a:pt x="803176" y="1047074"/>
                </a:lnTo>
                <a:lnTo>
                  <a:pt x="758812" y="1034184"/>
                </a:lnTo>
                <a:lnTo>
                  <a:pt x="715253" y="1019475"/>
                </a:lnTo>
                <a:lnTo>
                  <a:pt x="672541" y="1002993"/>
                </a:lnTo>
                <a:lnTo>
                  <a:pt x="630721" y="984780"/>
                </a:lnTo>
                <a:lnTo>
                  <a:pt x="589837" y="964882"/>
                </a:lnTo>
                <a:lnTo>
                  <a:pt x="549934" y="943341"/>
                </a:lnTo>
                <a:lnTo>
                  <a:pt x="511055" y="920202"/>
                </a:lnTo>
                <a:lnTo>
                  <a:pt x="473244" y="895510"/>
                </a:lnTo>
                <a:lnTo>
                  <a:pt x="436547" y="869307"/>
                </a:lnTo>
                <a:lnTo>
                  <a:pt x="401005" y="841639"/>
                </a:lnTo>
                <a:lnTo>
                  <a:pt x="366665" y="812548"/>
                </a:lnTo>
                <a:lnTo>
                  <a:pt x="333570" y="782081"/>
                </a:lnTo>
                <a:lnTo>
                  <a:pt x="301764" y="750279"/>
                </a:lnTo>
                <a:lnTo>
                  <a:pt x="271291" y="717188"/>
                </a:lnTo>
                <a:lnTo>
                  <a:pt x="242196" y="682851"/>
                </a:lnTo>
                <a:lnTo>
                  <a:pt x="214522" y="647312"/>
                </a:lnTo>
                <a:lnTo>
                  <a:pt x="188314" y="610616"/>
                </a:lnTo>
                <a:lnTo>
                  <a:pt x="163615" y="572807"/>
                </a:lnTo>
                <a:lnTo>
                  <a:pt x="140471" y="533928"/>
                </a:lnTo>
                <a:lnTo>
                  <a:pt x="118924" y="494024"/>
                </a:lnTo>
                <a:lnTo>
                  <a:pt x="99020" y="453138"/>
                </a:lnTo>
                <a:lnTo>
                  <a:pt x="80802" y="411315"/>
                </a:lnTo>
                <a:lnTo>
                  <a:pt x="64314" y="368599"/>
                </a:lnTo>
                <a:lnTo>
                  <a:pt x="49600" y="325034"/>
                </a:lnTo>
                <a:lnTo>
                  <a:pt x="36706" y="280664"/>
                </a:lnTo>
                <a:lnTo>
                  <a:pt x="25674" y="235532"/>
                </a:lnTo>
                <a:lnTo>
                  <a:pt x="16549" y="189684"/>
                </a:lnTo>
                <a:lnTo>
                  <a:pt x="9375" y="143162"/>
                </a:lnTo>
                <a:lnTo>
                  <a:pt x="4196" y="96011"/>
                </a:lnTo>
                <a:lnTo>
                  <a:pt x="1056" y="48276"/>
                </a:lnTo>
                <a:lnTo>
                  <a:pt x="0" y="0"/>
                </a:lnTo>
                <a:lnTo>
                  <a:pt x="1083766" y="0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83808" y="9623721"/>
            <a:ext cx="1083945" cy="663575"/>
          </a:xfrm>
          <a:custGeom>
            <a:avLst/>
            <a:gdLst/>
            <a:ahLst/>
            <a:cxnLst/>
            <a:rect l="l" t="t" r="r" b="b"/>
            <a:pathLst>
              <a:path w="1083945" h="663575">
                <a:moveTo>
                  <a:pt x="0" y="0"/>
                </a:moveTo>
                <a:lnTo>
                  <a:pt x="1083766" y="0"/>
                </a:lnTo>
                <a:lnTo>
                  <a:pt x="1082710" y="48259"/>
                </a:lnTo>
                <a:lnTo>
                  <a:pt x="1079572" y="95980"/>
                </a:lnTo>
                <a:lnTo>
                  <a:pt x="1074395" y="143117"/>
                </a:lnTo>
                <a:lnTo>
                  <a:pt x="1067223" y="189627"/>
                </a:lnTo>
                <a:lnTo>
                  <a:pt x="1058102" y="235466"/>
                </a:lnTo>
                <a:lnTo>
                  <a:pt x="1047074" y="280589"/>
                </a:lnTo>
                <a:lnTo>
                  <a:pt x="1034184" y="324953"/>
                </a:lnTo>
                <a:lnTo>
                  <a:pt x="1019475" y="368513"/>
                </a:lnTo>
                <a:lnTo>
                  <a:pt x="1002993" y="411225"/>
                </a:lnTo>
                <a:lnTo>
                  <a:pt x="984780" y="453044"/>
                </a:lnTo>
                <a:lnTo>
                  <a:pt x="964882" y="493928"/>
                </a:lnTo>
                <a:lnTo>
                  <a:pt x="943341" y="533832"/>
                </a:lnTo>
                <a:lnTo>
                  <a:pt x="920202" y="572711"/>
                </a:lnTo>
                <a:lnTo>
                  <a:pt x="895510" y="610521"/>
                </a:lnTo>
                <a:lnTo>
                  <a:pt x="869307" y="647219"/>
                </a:lnTo>
                <a:lnTo>
                  <a:pt x="856806" y="663277"/>
                </a:lnTo>
                <a:lnTo>
                  <a:pt x="0" y="663277"/>
                </a:lnTo>
                <a:lnTo>
                  <a:pt x="0" y="0"/>
                </a:lnTo>
                <a:close/>
              </a:path>
            </a:pathLst>
          </a:custGeom>
          <a:solidFill>
            <a:srgbClr val="FFCB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321749" y="8583122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0"/>
                </a:moveTo>
                <a:lnTo>
                  <a:pt x="1083766" y="0"/>
                </a:lnTo>
                <a:lnTo>
                  <a:pt x="1082710" y="48259"/>
                </a:lnTo>
                <a:lnTo>
                  <a:pt x="1079572" y="95980"/>
                </a:lnTo>
                <a:lnTo>
                  <a:pt x="1074395" y="143117"/>
                </a:lnTo>
                <a:lnTo>
                  <a:pt x="1067223" y="189627"/>
                </a:lnTo>
                <a:lnTo>
                  <a:pt x="1058102" y="235466"/>
                </a:lnTo>
                <a:lnTo>
                  <a:pt x="1047074" y="280589"/>
                </a:lnTo>
                <a:lnTo>
                  <a:pt x="1034184" y="324953"/>
                </a:lnTo>
                <a:lnTo>
                  <a:pt x="1019475" y="368513"/>
                </a:lnTo>
                <a:lnTo>
                  <a:pt x="1002993" y="411225"/>
                </a:lnTo>
                <a:lnTo>
                  <a:pt x="984780" y="453044"/>
                </a:lnTo>
                <a:lnTo>
                  <a:pt x="964882" y="493928"/>
                </a:lnTo>
                <a:lnTo>
                  <a:pt x="943341" y="533832"/>
                </a:lnTo>
                <a:lnTo>
                  <a:pt x="920202" y="572711"/>
                </a:lnTo>
                <a:lnTo>
                  <a:pt x="895510" y="610521"/>
                </a:lnTo>
                <a:lnTo>
                  <a:pt x="869307" y="647219"/>
                </a:lnTo>
                <a:lnTo>
                  <a:pt x="841639" y="682760"/>
                </a:lnTo>
                <a:lnTo>
                  <a:pt x="812548" y="717100"/>
                </a:lnTo>
                <a:lnTo>
                  <a:pt x="782081" y="750195"/>
                </a:lnTo>
                <a:lnTo>
                  <a:pt x="750279" y="782001"/>
                </a:lnTo>
                <a:lnTo>
                  <a:pt x="717188" y="812474"/>
                </a:lnTo>
                <a:lnTo>
                  <a:pt x="682851" y="841569"/>
                </a:lnTo>
                <a:lnTo>
                  <a:pt x="647312" y="869243"/>
                </a:lnTo>
                <a:lnTo>
                  <a:pt x="610616" y="895451"/>
                </a:lnTo>
                <a:lnTo>
                  <a:pt x="572807" y="920150"/>
                </a:lnTo>
                <a:lnTo>
                  <a:pt x="533928" y="943295"/>
                </a:lnTo>
                <a:lnTo>
                  <a:pt x="494024" y="964841"/>
                </a:lnTo>
                <a:lnTo>
                  <a:pt x="453138" y="984746"/>
                </a:lnTo>
                <a:lnTo>
                  <a:pt x="411315" y="1002964"/>
                </a:lnTo>
                <a:lnTo>
                  <a:pt x="368599" y="1019452"/>
                </a:lnTo>
                <a:lnTo>
                  <a:pt x="325034" y="1034165"/>
                </a:lnTo>
                <a:lnTo>
                  <a:pt x="280664" y="1047060"/>
                </a:lnTo>
                <a:lnTo>
                  <a:pt x="235532" y="1058092"/>
                </a:lnTo>
                <a:lnTo>
                  <a:pt x="189684" y="1067217"/>
                </a:lnTo>
                <a:lnTo>
                  <a:pt x="143162" y="1074391"/>
                </a:lnTo>
                <a:lnTo>
                  <a:pt x="96011" y="1079570"/>
                </a:lnTo>
                <a:lnTo>
                  <a:pt x="48276" y="1082710"/>
                </a:lnTo>
                <a:lnTo>
                  <a:pt x="0" y="1083766"/>
                </a:lnTo>
                <a:lnTo>
                  <a:pt x="0" y="0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321749" y="7499313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1083766" y="1083766"/>
                </a:moveTo>
                <a:lnTo>
                  <a:pt x="0" y="1083766"/>
                </a:lnTo>
                <a:lnTo>
                  <a:pt x="1055" y="1035506"/>
                </a:lnTo>
                <a:lnTo>
                  <a:pt x="4194" y="987786"/>
                </a:lnTo>
                <a:lnTo>
                  <a:pt x="9371" y="940648"/>
                </a:lnTo>
                <a:lnTo>
                  <a:pt x="16542" y="894138"/>
                </a:lnTo>
                <a:lnTo>
                  <a:pt x="25664" y="848299"/>
                </a:lnTo>
                <a:lnTo>
                  <a:pt x="36691" y="803176"/>
                </a:lnTo>
                <a:lnTo>
                  <a:pt x="49582" y="758812"/>
                </a:lnTo>
                <a:lnTo>
                  <a:pt x="64290" y="715253"/>
                </a:lnTo>
                <a:lnTo>
                  <a:pt x="80772" y="672541"/>
                </a:lnTo>
                <a:lnTo>
                  <a:pt x="98985" y="630721"/>
                </a:lnTo>
                <a:lnTo>
                  <a:pt x="118884" y="589837"/>
                </a:lnTo>
                <a:lnTo>
                  <a:pt x="140424" y="549934"/>
                </a:lnTo>
                <a:lnTo>
                  <a:pt x="163563" y="511055"/>
                </a:lnTo>
                <a:lnTo>
                  <a:pt x="188256" y="473244"/>
                </a:lnTo>
                <a:lnTo>
                  <a:pt x="214458" y="436547"/>
                </a:lnTo>
                <a:lnTo>
                  <a:pt x="242127" y="401005"/>
                </a:lnTo>
                <a:lnTo>
                  <a:pt x="271217" y="366665"/>
                </a:lnTo>
                <a:lnTo>
                  <a:pt x="301685" y="333570"/>
                </a:lnTo>
                <a:lnTo>
                  <a:pt x="333486" y="301764"/>
                </a:lnTo>
                <a:lnTo>
                  <a:pt x="366578" y="271291"/>
                </a:lnTo>
                <a:lnTo>
                  <a:pt x="400915" y="242196"/>
                </a:lnTo>
                <a:lnTo>
                  <a:pt x="436453" y="214522"/>
                </a:lnTo>
                <a:lnTo>
                  <a:pt x="473149" y="188314"/>
                </a:lnTo>
                <a:lnTo>
                  <a:pt x="510958" y="163615"/>
                </a:lnTo>
                <a:lnTo>
                  <a:pt x="549837" y="140471"/>
                </a:lnTo>
                <a:lnTo>
                  <a:pt x="589741" y="118924"/>
                </a:lnTo>
                <a:lnTo>
                  <a:pt x="630627" y="99020"/>
                </a:lnTo>
                <a:lnTo>
                  <a:pt x="672450" y="80802"/>
                </a:lnTo>
                <a:lnTo>
                  <a:pt x="715166" y="64314"/>
                </a:lnTo>
                <a:lnTo>
                  <a:pt x="758731" y="49600"/>
                </a:lnTo>
                <a:lnTo>
                  <a:pt x="803102" y="36706"/>
                </a:lnTo>
                <a:lnTo>
                  <a:pt x="848233" y="25674"/>
                </a:lnTo>
                <a:lnTo>
                  <a:pt x="894082" y="16549"/>
                </a:lnTo>
                <a:lnTo>
                  <a:pt x="940603" y="9375"/>
                </a:lnTo>
                <a:lnTo>
                  <a:pt x="987754" y="4196"/>
                </a:lnTo>
                <a:lnTo>
                  <a:pt x="1035489" y="1056"/>
                </a:lnTo>
                <a:lnTo>
                  <a:pt x="1083766" y="0"/>
                </a:lnTo>
                <a:lnTo>
                  <a:pt x="1083766" y="1083766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405558" y="8583122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1083766"/>
                </a:moveTo>
                <a:lnTo>
                  <a:pt x="0" y="0"/>
                </a:lnTo>
                <a:lnTo>
                  <a:pt x="48259" y="1055"/>
                </a:lnTo>
                <a:lnTo>
                  <a:pt x="95980" y="4194"/>
                </a:lnTo>
                <a:lnTo>
                  <a:pt x="143117" y="9371"/>
                </a:lnTo>
                <a:lnTo>
                  <a:pt x="189627" y="16542"/>
                </a:lnTo>
                <a:lnTo>
                  <a:pt x="235466" y="25664"/>
                </a:lnTo>
                <a:lnTo>
                  <a:pt x="280589" y="36691"/>
                </a:lnTo>
                <a:lnTo>
                  <a:pt x="324953" y="49582"/>
                </a:lnTo>
                <a:lnTo>
                  <a:pt x="368513" y="64290"/>
                </a:lnTo>
                <a:lnTo>
                  <a:pt x="411225" y="80772"/>
                </a:lnTo>
                <a:lnTo>
                  <a:pt x="453044" y="98985"/>
                </a:lnTo>
                <a:lnTo>
                  <a:pt x="493928" y="118884"/>
                </a:lnTo>
                <a:lnTo>
                  <a:pt x="533832" y="140424"/>
                </a:lnTo>
                <a:lnTo>
                  <a:pt x="572711" y="163563"/>
                </a:lnTo>
                <a:lnTo>
                  <a:pt x="610521" y="188256"/>
                </a:lnTo>
                <a:lnTo>
                  <a:pt x="647219" y="214458"/>
                </a:lnTo>
                <a:lnTo>
                  <a:pt x="682760" y="242127"/>
                </a:lnTo>
                <a:lnTo>
                  <a:pt x="717100" y="271217"/>
                </a:lnTo>
                <a:lnTo>
                  <a:pt x="750195" y="301685"/>
                </a:lnTo>
                <a:lnTo>
                  <a:pt x="782001" y="333486"/>
                </a:lnTo>
                <a:lnTo>
                  <a:pt x="812474" y="366578"/>
                </a:lnTo>
                <a:lnTo>
                  <a:pt x="841569" y="400915"/>
                </a:lnTo>
                <a:lnTo>
                  <a:pt x="869243" y="436453"/>
                </a:lnTo>
                <a:lnTo>
                  <a:pt x="895451" y="473149"/>
                </a:lnTo>
                <a:lnTo>
                  <a:pt x="920150" y="510958"/>
                </a:lnTo>
                <a:lnTo>
                  <a:pt x="943295" y="549837"/>
                </a:lnTo>
                <a:lnTo>
                  <a:pt x="964841" y="589741"/>
                </a:lnTo>
                <a:lnTo>
                  <a:pt x="984746" y="630627"/>
                </a:lnTo>
                <a:lnTo>
                  <a:pt x="1002964" y="672450"/>
                </a:lnTo>
                <a:lnTo>
                  <a:pt x="1019452" y="715166"/>
                </a:lnTo>
                <a:lnTo>
                  <a:pt x="1034165" y="758731"/>
                </a:lnTo>
                <a:lnTo>
                  <a:pt x="1047060" y="803102"/>
                </a:lnTo>
                <a:lnTo>
                  <a:pt x="1058092" y="848233"/>
                </a:lnTo>
                <a:lnTo>
                  <a:pt x="1067217" y="894082"/>
                </a:lnTo>
                <a:lnTo>
                  <a:pt x="1074391" y="940603"/>
                </a:lnTo>
                <a:lnTo>
                  <a:pt x="1079570" y="987754"/>
                </a:lnTo>
                <a:lnTo>
                  <a:pt x="1082710" y="1035489"/>
                </a:lnTo>
                <a:lnTo>
                  <a:pt x="1083766" y="1083766"/>
                </a:lnTo>
                <a:lnTo>
                  <a:pt x="0" y="1083766"/>
                </a:lnTo>
                <a:close/>
              </a:path>
            </a:pathLst>
          </a:custGeom>
          <a:solidFill>
            <a:srgbClr val="FE6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2342111" y="9666932"/>
            <a:ext cx="979805" cy="620395"/>
          </a:xfrm>
          <a:custGeom>
            <a:avLst/>
            <a:gdLst/>
            <a:ahLst/>
            <a:cxnLst/>
            <a:rect l="l" t="t" r="r" b="b"/>
            <a:pathLst>
              <a:path w="979804" h="620395">
                <a:moveTo>
                  <a:pt x="979595" y="620067"/>
                </a:moveTo>
                <a:lnTo>
                  <a:pt x="0" y="620067"/>
                </a:lnTo>
                <a:lnTo>
                  <a:pt x="14713" y="589837"/>
                </a:lnTo>
                <a:lnTo>
                  <a:pt x="36254" y="549934"/>
                </a:lnTo>
                <a:lnTo>
                  <a:pt x="59392" y="511055"/>
                </a:lnTo>
                <a:lnTo>
                  <a:pt x="84085" y="473244"/>
                </a:lnTo>
                <a:lnTo>
                  <a:pt x="110288" y="436546"/>
                </a:lnTo>
                <a:lnTo>
                  <a:pt x="137956" y="401005"/>
                </a:lnTo>
                <a:lnTo>
                  <a:pt x="167046" y="366665"/>
                </a:lnTo>
                <a:lnTo>
                  <a:pt x="197514" y="333570"/>
                </a:lnTo>
                <a:lnTo>
                  <a:pt x="229316" y="301764"/>
                </a:lnTo>
                <a:lnTo>
                  <a:pt x="262407" y="271291"/>
                </a:lnTo>
                <a:lnTo>
                  <a:pt x="296744" y="242196"/>
                </a:lnTo>
                <a:lnTo>
                  <a:pt x="332282" y="214522"/>
                </a:lnTo>
                <a:lnTo>
                  <a:pt x="368978" y="188314"/>
                </a:lnTo>
                <a:lnTo>
                  <a:pt x="406788" y="163615"/>
                </a:lnTo>
                <a:lnTo>
                  <a:pt x="445666" y="140471"/>
                </a:lnTo>
                <a:lnTo>
                  <a:pt x="485571" y="118924"/>
                </a:lnTo>
                <a:lnTo>
                  <a:pt x="526456" y="99020"/>
                </a:lnTo>
                <a:lnTo>
                  <a:pt x="568279" y="80801"/>
                </a:lnTo>
                <a:lnTo>
                  <a:pt x="610995" y="64313"/>
                </a:lnTo>
                <a:lnTo>
                  <a:pt x="654560" y="49600"/>
                </a:lnTo>
                <a:lnTo>
                  <a:pt x="698931" y="36705"/>
                </a:lnTo>
                <a:lnTo>
                  <a:pt x="744062" y="25673"/>
                </a:lnTo>
                <a:lnTo>
                  <a:pt x="789911" y="16548"/>
                </a:lnTo>
                <a:lnTo>
                  <a:pt x="836433" y="9374"/>
                </a:lnTo>
                <a:lnTo>
                  <a:pt x="883583" y="4195"/>
                </a:lnTo>
                <a:lnTo>
                  <a:pt x="931319" y="1056"/>
                </a:lnTo>
                <a:lnTo>
                  <a:pt x="979579" y="0"/>
                </a:lnTo>
                <a:lnTo>
                  <a:pt x="979595" y="620067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425920" y="9666932"/>
            <a:ext cx="979805" cy="620395"/>
          </a:xfrm>
          <a:custGeom>
            <a:avLst/>
            <a:gdLst/>
            <a:ahLst/>
            <a:cxnLst/>
            <a:rect l="l" t="t" r="r" b="b"/>
            <a:pathLst>
              <a:path w="979804" h="620395">
                <a:moveTo>
                  <a:pt x="979595" y="620067"/>
                </a:moveTo>
                <a:lnTo>
                  <a:pt x="0" y="620067"/>
                </a:lnTo>
                <a:lnTo>
                  <a:pt x="14713" y="589837"/>
                </a:lnTo>
                <a:lnTo>
                  <a:pt x="36254" y="549934"/>
                </a:lnTo>
                <a:lnTo>
                  <a:pt x="59392" y="511055"/>
                </a:lnTo>
                <a:lnTo>
                  <a:pt x="84085" y="473244"/>
                </a:lnTo>
                <a:lnTo>
                  <a:pt x="110288" y="436546"/>
                </a:lnTo>
                <a:lnTo>
                  <a:pt x="137956" y="401005"/>
                </a:lnTo>
                <a:lnTo>
                  <a:pt x="167046" y="366665"/>
                </a:lnTo>
                <a:lnTo>
                  <a:pt x="197514" y="333570"/>
                </a:lnTo>
                <a:lnTo>
                  <a:pt x="229316" y="301764"/>
                </a:lnTo>
                <a:lnTo>
                  <a:pt x="262407" y="271291"/>
                </a:lnTo>
                <a:lnTo>
                  <a:pt x="296744" y="242196"/>
                </a:lnTo>
                <a:lnTo>
                  <a:pt x="332282" y="214522"/>
                </a:lnTo>
                <a:lnTo>
                  <a:pt x="368978" y="188314"/>
                </a:lnTo>
                <a:lnTo>
                  <a:pt x="406788" y="163615"/>
                </a:lnTo>
                <a:lnTo>
                  <a:pt x="445666" y="140471"/>
                </a:lnTo>
                <a:lnTo>
                  <a:pt x="485571" y="118924"/>
                </a:lnTo>
                <a:lnTo>
                  <a:pt x="526456" y="99020"/>
                </a:lnTo>
                <a:lnTo>
                  <a:pt x="568279" y="80801"/>
                </a:lnTo>
                <a:lnTo>
                  <a:pt x="610995" y="64313"/>
                </a:lnTo>
                <a:lnTo>
                  <a:pt x="654560" y="49600"/>
                </a:lnTo>
                <a:lnTo>
                  <a:pt x="698931" y="36705"/>
                </a:lnTo>
                <a:lnTo>
                  <a:pt x="744062" y="25673"/>
                </a:lnTo>
                <a:lnTo>
                  <a:pt x="789911" y="16548"/>
                </a:lnTo>
                <a:lnTo>
                  <a:pt x="836433" y="9374"/>
                </a:lnTo>
                <a:lnTo>
                  <a:pt x="883583" y="4195"/>
                </a:lnTo>
                <a:lnTo>
                  <a:pt x="931319" y="1056"/>
                </a:lnTo>
                <a:lnTo>
                  <a:pt x="979579" y="0"/>
                </a:lnTo>
                <a:lnTo>
                  <a:pt x="979595" y="620067"/>
                </a:lnTo>
                <a:close/>
              </a:path>
            </a:pathLst>
          </a:custGeom>
          <a:solidFill>
            <a:srgbClr val="FFCB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0" y="9638357"/>
            <a:ext cx="993140" cy="648970"/>
          </a:xfrm>
          <a:custGeom>
            <a:avLst/>
            <a:gdLst/>
            <a:ahLst/>
            <a:cxnLst/>
            <a:rect l="l" t="t" r="r" b="b"/>
            <a:pathLst>
              <a:path w="993140" h="648970">
                <a:moveTo>
                  <a:pt x="0" y="648642"/>
                </a:moveTo>
                <a:lnTo>
                  <a:pt x="0" y="0"/>
                </a:lnTo>
                <a:lnTo>
                  <a:pt x="48259" y="1055"/>
                </a:lnTo>
                <a:lnTo>
                  <a:pt x="95980" y="4194"/>
                </a:lnTo>
                <a:lnTo>
                  <a:pt x="143117" y="9370"/>
                </a:lnTo>
                <a:lnTo>
                  <a:pt x="189627" y="16542"/>
                </a:lnTo>
                <a:lnTo>
                  <a:pt x="235466" y="25663"/>
                </a:lnTo>
                <a:lnTo>
                  <a:pt x="280589" y="36691"/>
                </a:lnTo>
                <a:lnTo>
                  <a:pt x="324953" y="49581"/>
                </a:lnTo>
                <a:lnTo>
                  <a:pt x="368513" y="64290"/>
                </a:lnTo>
                <a:lnTo>
                  <a:pt x="411225" y="80772"/>
                </a:lnTo>
                <a:lnTo>
                  <a:pt x="453044" y="98985"/>
                </a:lnTo>
                <a:lnTo>
                  <a:pt x="493928" y="118884"/>
                </a:lnTo>
                <a:lnTo>
                  <a:pt x="533831" y="140424"/>
                </a:lnTo>
                <a:lnTo>
                  <a:pt x="572710" y="163563"/>
                </a:lnTo>
                <a:lnTo>
                  <a:pt x="610521" y="188256"/>
                </a:lnTo>
                <a:lnTo>
                  <a:pt x="647219" y="214458"/>
                </a:lnTo>
                <a:lnTo>
                  <a:pt x="682760" y="242126"/>
                </a:lnTo>
                <a:lnTo>
                  <a:pt x="717100" y="271217"/>
                </a:lnTo>
                <a:lnTo>
                  <a:pt x="750195" y="301685"/>
                </a:lnTo>
                <a:lnTo>
                  <a:pt x="782001" y="333486"/>
                </a:lnTo>
                <a:lnTo>
                  <a:pt x="812474" y="366577"/>
                </a:lnTo>
                <a:lnTo>
                  <a:pt x="841569" y="400914"/>
                </a:lnTo>
                <a:lnTo>
                  <a:pt x="869243" y="436453"/>
                </a:lnTo>
                <a:lnTo>
                  <a:pt x="895451" y="473149"/>
                </a:lnTo>
                <a:lnTo>
                  <a:pt x="920150" y="510958"/>
                </a:lnTo>
                <a:lnTo>
                  <a:pt x="943294" y="549837"/>
                </a:lnTo>
                <a:lnTo>
                  <a:pt x="964841" y="589741"/>
                </a:lnTo>
                <a:lnTo>
                  <a:pt x="984745" y="630627"/>
                </a:lnTo>
                <a:lnTo>
                  <a:pt x="992593" y="648642"/>
                </a:lnTo>
                <a:lnTo>
                  <a:pt x="0" y="648642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5470621" y="0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4" h="1083945">
                <a:moveTo>
                  <a:pt x="1083766" y="0"/>
                </a:moveTo>
                <a:lnTo>
                  <a:pt x="1083766" y="1083766"/>
                </a:lnTo>
                <a:lnTo>
                  <a:pt x="1035506" y="1082710"/>
                </a:lnTo>
                <a:lnTo>
                  <a:pt x="987786" y="1079572"/>
                </a:lnTo>
                <a:lnTo>
                  <a:pt x="940648" y="1074395"/>
                </a:lnTo>
                <a:lnTo>
                  <a:pt x="894138" y="1067223"/>
                </a:lnTo>
                <a:lnTo>
                  <a:pt x="848299" y="1058102"/>
                </a:lnTo>
                <a:lnTo>
                  <a:pt x="803176" y="1047074"/>
                </a:lnTo>
                <a:lnTo>
                  <a:pt x="758812" y="1034184"/>
                </a:lnTo>
                <a:lnTo>
                  <a:pt x="715253" y="1019475"/>
                </a:lnTo>
                <a:lnTo>
                  <a:pt x="672541" y="1002993"/>
                </a:lnTo>
                <a:lnTo>
                  <a:pt x="630721" y="984780"/>
                </a:lnTo>
                <a:lnTo>
                  <a:pt x="589837" y="964882"/>
                </a:lnTo>
                <a:lnTo>
                  <a:pt x="549934" y="943341"/>
                </a:lnTo>
                <a:lnTo>
                  <a:pt x="511055" y="920202"/>
                </a:lnTo>
                <a:lnTo>
                  <a:pt x="473244" y="895510"/>
                </a:lnTo>
                <a:lnTo>
                  <a:pt x="436547" y="869307"/>
                </a:lnTo>
                <a:lnTo>
                  <a:pt x="401005" y="841639"/>
                </a:lnTo>
                <a:lnTo>
                  <a:pt x="366665" y="812548"/>
                </a:lnTo>
                <a:lnTo>
                  <a:pt x="333570" y="782081"/>
                </a:lnTo>
                <a:lnTo>
                  <a:pt x="301764" y="750279"/>
                </a:lnTo>
                <a:lnTo>
                  <a:pt x="271291" y="717188"/>
                </a:lnTo>
                <a:lnTo>
                  <a:pt x="242196" y="682851"/>
                </a:lnTo>
                <a:lnTo>
                  <a:pt x="214522" y="647312"/>
                </a:lnTo>
                <a:lnTo>
                  <a:pt x="188314" y="610616"/>
                </a:lnTo>
                <a:lnTo>
                  <a:pt x="163615" y="572807"/>
                </a:lnTo>
                <a:lnTo>
                  <a:pt x="140471" y="533928"/>
                </a:lnTo>
                <a:lnTo>
                  <a:pt x="118924" y="494024"/>
                </a:lnTo>
                <a:lnTo>
                  <a:pt x="99020" y="453138"/>
                </a:lnTo>
                <a:lnTo>
                  <a:pt x="80802" y="411315"/>
                </a:lnTo>
                <a:lnTo>
                  <a:pt x="64314" y="368599"/>
                </a:lnTo>
                <a:lnTo>
                  <a:pt x="49600" y="325034"/>
                </a:lnTo>
                <a:lnTo>
                  <a:pt x="36706" y="280664"/>
                </a:lnTo>
                <a:lnTo>
                  <a:pt x="25674" y="235532"/>
                </a:lnTo>
                <a:lnTo>
                  <a:pt x="16549" y="189684"/>
                </a:lnTo>
                <a:lnTo>
                  <a:pt x="9375" y="143162"/>
                </a:lnTo>
                <a:lnTo>
                  <a:pt x="4196" y="96011"/>
                </a:lnTo>
                <a:lnTo>
                  <a:pt x="1056" y="48276"/>
                </a:lnTo>
                <a:lnTo>
                  <a:pt x="0" y="0"/>
                </a:lnTo>
                <a:lnTo>
                  <a:pt x="1083766" y="0"/>
                </a:lnTo>
                <a:close/>
              </a:path>
            </a:pathLst>
          </a:custGeom>
          <a:solidFill>
            <a:srgbClr val="FE6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554429" y="0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4" h="1083945">
                <a:moveTo>
                  <a:pt x="1083766" y="0"/>
                </a:moveTo>
                <a:lnTo>
                  <a:pt x="1083766" y="1083766"/>
                </a:lnTo>
                <a:lnTo>
                  <a:pt x="1035506" y="1082710"/>
                </a:lnTo>
                <a:lnTo>
                  <a:pt x="987786" y="1079572"/>
                </a:lnTo>
                <a:lnTo>
                  <a:pt x="940648" y="1074395"/>
                </a:lnTo>
                <a:lnTo>
                  <a:pt x="894138" y="1067223"/>
                </a:lnTo>
                <a:lnTo>
                  <a:pt x="848299" y="1058102"/>
                </a:lnTo>
                <a:lnTo>
                  <a:pt x="803176" y="1047074"/>
                </a:lnTo>
                <a:lnTo>
                  <a:pt x="758812" y="1034184"/>
                </a:lnTo>
                <a:lnTo>
                  <a:pt x="715253" y="1019475"/>
                </a:lnTo>
                <a:lnTo>
                  <a:pt x="672541" y="1002993"/>
                </a:lnTo>
                <a:lnTo>
                  <a:pt x="630721" y="984780"/>
                </a:lnTo>
                <a:lnTo>
                  <a:pt x="589837" y="964882"/>
                </a:lnTo>
                <a:lnTo>
                  <a:pt x="549934" y="943341"/>
                </a:lnTo>
                <a:lnTo>
                  <a:pt x="511055" y="920202"/>
                </a:lnTo>
                <a:lnTo>
                  <a:pt x="473244" y="895510"/>
                </a:lnTo>
                <a:lnTo>
                  <a:pt x="436547" y="869307"/>
                </a:lnTo>
                <a:lnTo>
                  <a:pt x="401005" y="841639"/>
                </a:lnTo>
                <a:lnTo>
                  <a:pt x="366665" y="812548"/>
                </a:lnTo>
                <a:lnTo>
                  <a:pt x="333570" y="782081"/>
                </a:lnTo>
                <a:lnTo>
                  <a:pt x="301764" y="750279"/>
                </a:lnTo>
                <a:lnTo>
                  <a:pt x="271291" y="717188"/>
                </a:lnTo>
                <a:lnTo>
                  <a:pt x="242196" y="682851"/>
                </a:lnTo>
                <a:lnTo>
                  <a:pt x="214522" y="647312"/>
                </a:lnTo>
                <a:lnTo>
                  <a:pt x="188314" y="610616"/>
                </a:lnTo>
                <a:lnTo>
                  <a:pt x="163615" y="572807"/>
                </a:lnTo>
                <a:lnTo>
                  <a:pt x="140471" y="533928"/>
                </a:lnTo>
                <a:lnTo>
                  <a:pt x="118924" y="494024"/>
                </a:lnTo>
                <a:lnTo>
                  <a:pt x="99020" y="453138"/>
                </a:lnTo>
                <a:lnTo>
                  <a:pt x="80802" y="411315"/>
                </a:lnTo>
                <a:lnTo>
                  <a:pt x="64314" y="368599"/>
                </a:lnTo>
                <a:lnTo>
                  <a:pt x="49600" y="325034"/>
                </a:lnTo>
                <a:lnTo>
                  <a:pt x="36706" y="280664"/>
                </a:lnTo>
                <a:lnTo>
                  <a:pt x="25674" y="235532"/>
                </a:lnTo>
                <a:lnTo>
                  <a:pt x="16549" y="189684"/>
                </a:lnTo>
                <a:lnTo>
                  <a:pt x="9375" y="143162"/>
                </a:lnTo>
                <a:lnTo>
                  <a:pt x="4196" y="96011"/>
                </a:lnTo>
                <a:lnTo>
                  <a:pt x="1056" y="48276"/>
                </a:lnTo>
                <a:lnTo>
                  <a:pt x="0" y="0"/>
                </a:lnTo>
                <a:lnTo>
                  <a:pt x="1083766" y="0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4386801" y="11"/>
            <a:ext cx="4335780" cy="2167890"/>
          </a:xfrm>
          <a:custGeom>
            <a:avLst/>
            <a:gdLst/>
            <a:ahLst/>
            <a:cxnLst/>
            <a:rect l="l" t="t" r="r" b="b"/>
            <a:pathLst>
              <a:path w="4335780" h="2167890">
                <a:moveTo>
                  <a:pt x="1083767" y="1083805"/>
                </a:moveTo>
                <a:lnTo>
                  <a:pt x="0" y="1083805"/>
                </a:lnTo>
                <a:lnTo>
                  <a:pt x="1066" y="1132078"/>
                </a:lnTo>
                <a:lnTo>
                  <a:pt x="4203" y="1179817"/>
                </a:lnTo>
                <a:lnTo>
                  <a:pt x="9385" y="1226959"/>
                </a:lnTo>
                <a:lnTo>
                  <a:pt x="16548" y="1273492"/>
                </a:lnTo>
                <a:lnTo>
                  <a:pt x="25679" y="1319339"/>
                </a:lnTo>
                <a:lnTo>
                  <a:pt x="36715" y="1364462"/>
                </a:lnTo>
                <a:lnTo>
                  <a:pt x="49606" y="1408836"/>
                </a:lnTo>
                <a:lnTo>
                  <a:pt x="64312" y="1452397"/>
                </a:lnTo>
                <a:lnTo>
                  <a:pt x="80810" y="1495120"/>
                </a:lnTo>
                <a:lnTo>
                  <a:pt x="99021" y="1536941"/>
                </a:lnTo>
                <a:lnTo>
                  <a:pt x="118935" y="1577822"/>
                </a:lnTo>
                <a:lnTo>
                  <a:pt x="140474" y="1617726"/>
                </a:lnTo>
                <a:lnTo>
                  <a:pt x="163626" y="1656613"/>
                </a:lnTo>
                <a:lnTo>
                  <a:pt x="188315" y="1694421"/>
                </a:lnTo>
                <a:lnTo>
                  <a:pt x="214528" y="1731111"/>
                </a:lnTo>
                <a:lnTo>
                  <a:pt x="242201" y="1766658"/>
                </a:lnTo>
                <a:lnTo>
                  <a:pt x="271297" y="1800987"/>
                </a:lnTo>
                <a:lnTo>
                  <a:pt x="301764" y="1834083"/>
                </a:lnTo>
                <a:lnTo>
                  <a:pt x="333578" y="1865884"/>
                </a:lnTo>
                <a:lnTo>
                  <a:pt x="366674" y="1896351"/>
                </a:lnTo>
                <a:lnTo>
                  <a:pt x="401015" y="1925447"/>
                </a:lnTo>
                <a:lnTo>
                  <a:pt x="436549" y="1953107"/>
                </a:lnTo>
                <a:lnTo>
                  <a:pt x="473252" y="1979307"/>
                </a:lnTo>
                <a:lnTo>
                  <a:pt x="511060" y="2004009"/>
                </a:lnTo>
                <a:lnTo>
                  <a:pt x="549935" y="2027148"/>
                </a:lnTo>
                <a:lnTo>
                  <a:pt x="589838" y="2048687"/>
                </a:lnTo>
                <a:lnTo>
                  <a:pt x="630720" y="2068588"/>
                </a:lnTo>
                <a:lnTo>
                  <a:pt x="672541" y="2086800"/>
                </a:lnTo>
                <a:lnTo>
                  <a:pt x="715264" y="2103272"/>
                </a:lnTo>
                <a:lnTo>
                  <a:pt x="758812" y="2117991"/>
                </a:lnTo>
                <a:lnTo>
                  <a:pt x="803186" y="2130882"/>
                </a:lnTo>
                <a:lnTo>
                  <a:pt x="848309" y="2141905"/>
                </a:lnTo>
                <a:lnTo>
                  <a:pt x="894143" y="2151024"/>
                </a:lnTo>
                <a:lnTo>
                  <a:pt x="940650" y="2158200"/>
                </a:lnTo>
                <a:lnTo>
                  <a:pt x="987793" y="2163368"/>
                </a:lnTo>
                <a:lnTo>
                  <a:pt x="1035507" y="2166518"/>
                </a:lnTo>
                <a:lnTo>
                  <a:pt x="1083767" y="2167572"/>
                </a:lnTo>
                <a:lnTo>
                  <a:pt x="1083767" y="1083805"/>
                </a:lnTo>
                <a:close/>
              </a:path>
              <a:path w="4335780" h="2167890">
                <a:moveTo>
                  <a:pt x="4335196" y="0"/>
                </a:moveTo>
                <a:lnTo>
                  <a:pt x="3251428" y="0"/>
                </a:lnTo>
                <a:lnTo>
                  <a:pt x="3251428" y="1083754"/>
                </a:lnTo>
                <a:lnTo>
                  <a:pt x="3299714" y="1082700"/>
                </a:lnTo>
                <a:lnTo>
                  <a:pt x="3347440" y="1079563"/>
                </a:lnTo>
                <a:lnTo>
                  <a:pt x="3394595" y="1074381"/>
                </a:lnTo>
                <a:lnTo>
                  <a:pt x="3441115" y="1067206"/>
                </a:lnTo>
                <a:lnTo>
                  <a:pt x="3486962" y="1058087"/>
                </a:lnTo>
                <a:lnTo>
                  <a:pt x="3532098" y="1047051"/>
                </a:lnTo>
                <a:lnTo>
                  <a:pt x="3576472" y="1034161"/>
                </a:lnTo>
                <a:lnTo>
                  <a:pt x="3620033" y="1019441"/>
                </a:lnTo>
                <a:lnTo>
                  <a:pt x="3662743" y="1002957"/>
                </a:lnTo>
                <a:lnTo>
                  <a:pt x="3704577" y="984745"/>
                </a:lnTo>
                <a:lnTo>
                  <a:pt x="3745458" y="964831"/>
                </a:lnTo>
                <a:lnTo>
                  <a:pt x="3785362" y="943292"/>
                </a:lnTo>
                <a:lnTo>
                  <a:pt x="3824236" y="920140"/>
                </a:lnTo>
                <a:lnTo>
                  <a:pt x="3862044" y="895451"/>
                </a:lnTo>
                <a:lnTo>
                  <a:pt x="3898747" y="869238"/>
                </a:lnTo>
                <a:lnTo>
                  <a:pt x="3934282" y="841565"/>
                </a:lnTo>
                <a:lnTo>
                  <a:pt x="3968623" y="812469"/>
                </a:lnTo>
                <a:lnTo>
                  <a:pt x="4001706" y="781989"/>
                </a:lnTo>
                <a:lnTo>
                  <a:pt x="4033520" y="750189"/>
                </a:lnTo>
                <a:lnTo>
                  <a:pt x="4063987" y="717092"/>
                </a:lnTo>
                <a:lnTo>
                  <a:pt x="4093070" y="682752"/>
                </a:lnTo>
                <a:lnTo>
                  <a:pt x="4120743" y="647217"/>
                </a:lnTo>
                <a:lnTo>
                  <a:pt x="4146943" y="610514"/>
                </a:lnTo>
                <a:lnTo>
                  <a:pt x="4171632" y="572706"/>
                </a:lnTo>
                <a:lnTo>
                  <a:pt x="4194772" y="533831"/>
                </a:lnTo>
                <a:lnTo>
                  <a:pt x="4216311" y="493928"/>
                </a:lnTo>
                <a:lnTo>
                  <a:pt x="4236212" y="453034"/>
                </a:lnTo>
                <a:lnTo>
                  <a:pt x="4254424" y="411213"/>
                </a:lnTo>
                <a:lnTo>
                  <a:pt x="4270908" y="368503"/>
                </a:lnTo>
                <a:lnTo>
                  <a:pt x="4285615" y="324942"/>
                </a:lnTo>
                <a:lnTo>
                  <a:pt x="4298505" y="280581"/>
                </a:lnTo>
                <a:lnTo>
                  <a:pt x="4309542" y="235458"/>
                </a:lnTo>
                <a:lnTo>
                  <a:pt x="4318660" y="189623"/>
                </a:lnTo>
                <a:lnTo>
                  <a:pt x="4325823" y="143116"/>
                </a:lnTo>
                <a:lnTo>
                  <a:pt x="4331005" y="95973"/>
                </a:lnTo>
                <a:lnTo>
                  <a:pt x="4334141" y="48247"/>
                </a:lnTo>
                <a:lnTo>
                  <a:pt x="4335196" y="0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5470621" y="1083808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4" h="1083945">
                <a:moveTo>
                  <a:pt x="1083766" y="0"/>
                </a:moveTo>
                <a:lnTo>
                  <a:pt x="1083766" y="1083766"/>
                </a:lnTo>
                <a:lnTo>
                  <a:pt x="1035506" y="1082710"/>
                </a:lnTo>
                <a:lnTo>
                  <a:pt x="987786" y="1079572"/>
                </a:lnTo>
                <a:lnTo>
                  <a:pt x="940648" y="1074395"/>
                </a:lnTo>
                <a:lnTo>
                  <a:pt x="894138" y="1067223"/>
                </a:lnTo>
                <a:lnTo>
                  <a:pt x="848299" y="1058102"/>
                </a:lnTo>
                <a:lnTo>
                  <a:pt x="803176" y="1047074"/>
                </a:lnTo>
                <a:lnTo>
                  <a:pt x="758812" y="1034184"/>
                </a:lnTo>
                <a:lnTo>
                  <a:pt x="715253" y="1019475"/>
                </a:lnTo>
                <a:lnTo>
                  <a:pt x="672541" y="1002993"/>
                </a:lnTo>
                <a:lnTo>
                  <a:pt x="630721" y="984780"/>
                </a:lnTo>
                <a:lnTo>
                  <a:pt x="589837" y="964882"/>
                </a:lnTo>
                <a:lnTo>
                  <a:pt x="549934" y="943341"/>
                </a:lnTo>
                <a:lnTo>
                  <a:pt x="511055" y="920202"/>
                </a:lnTo>
                <a:lnTo>
                  <a:pt x="473244" y="895510"/>
                </a:lnTo>
                <a:lnTo>
                  <a:pt x="436547" y="869307"/>
                </a:lnTo>
                <a:lnTo>
                  <a:pt x="401005" y="841639"/>
                </a:lnTo>
                <a:lnTo>
                  <a:pt x="366665" y="812548"/>
                </a:lnTo>
                <a:lnTo>
                  <a:pt x="333570" y="782081"/>
                </a:lnTo>
                <a:lnTo>
                  <a:pt x="301764" y="750279"/>
                </a:lnTo>
                <a:lnTo>
                  <a:pt x="271291" y="717188"/>
                </a:lnTo>
                <a:lnTo>
                  <a:pt x="242196" y="682851"/>
                </a:lnTo>
                <a:lnTo>
                  <a:pt x="214522" y="647312"/>
                </a:lnTo>
                <a:lnTo>
                  <a:pt x="188314" y="610616"/>
                </a:lnTo>
                <a:lnTo>
                  <a:pt x="163615" y="572807"/>
                </a:lnTo>
                <a:lnTo>
                  <a:pt x="140471" y="533928"/>
                </a:lnTo>
                <a:lnTo>
                  <a:pt x="118924" y="494024"/>
                </a:lnTo>
                <a:lnTo>
                  <a:pt x="99020" y="453138"/>
                </a:lnTo>
                <a:lnTo>
                  <a:pt x="80802" y="411315"/>
                </a:lnTo>
                <a:lnTo>
                  <a:pt x="64314" y="368599"/>
                </a:lnTo>
                <a:lnTo>
                  <a:pt x="49600" y="325034"/>
                </a:lnTo>
                <a:lnTo>
                  <a:pt x="36706" y="280664"/>
                </a:lnTo>
                <a:lnTo>
                  <a:pt x="25674" y="235532"/>
                </a:lnTo>
                <a:lnTo>
                  <a:pt x="16549" y="189684"/>
                </a:lnTo>
                <a:lnTo>
                  <a:pt x="9375" y="143162"/>
                </a:lnTo>
                <a:lnTo>
                  <a:pt x="4196" y="96011"/>
                </a:lnTo>
                <a:lnTo>
                  <a:pt x="1056" y="48276"/>
                </a:lnTo>
                <a:lnTo>
                  <a:pt x="0" y="0"/>
                </a:lnTo>
                <a:lnTo>
                  <a:pt x="1083766" y="0"/>
                </a:lnTo>
                <a:close/>
              </a:path>
            </a:pathLst>
          </a:custGeom>
          <a:solidFill>
            <a:srgbClr val="FFCB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6554429" y="2167617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4" h="1083945">
                <a:moveTo>
                  <a:pt x="1083766" y="1083766"/>
                </a:moveTo>
                <a:lnTo>
                  <a:pt x="0" y="1083766"/>
                </a:lnTo>
                <a:lnTo>
                  <a:pt x="1055" y="1035506"/>
                </a:lnTo>
                <a:lnTo>
                  <a:pt x="4194" y="987786"/>
                </a:lnTo>
                <a:lnTo>
                  <a:pt x="9371" y="940648"/>
                </a:lnTo>
                <a:lnTo>
                  <a:pt x="16542" y="894138"/>
                </a:lnTo>
                <a:lnTo>
                  <a:pt x="25664" y="848299"/>
                </a:lnTo>
                <a:lnTo>
                  <a:pt x="36691" y="803176"/>
                </a:lnTo>
                <a:lnTo>
                  <a:pt x="49582" y="758812"/>
                </a:lnTo>
                <a:lnTo>
                  <a:pt x="64290" y="715253"/>
                </a:lnTo>
                <a:lnTo>
                  <a:pt x="80772" y="672541"/>
                </a:lnTo>
                <a:lnTo>
                  <a:pt x="98985" y="630721"/>
                </a:lnTo>
                <a:lnTo>
                  <a:pt x="118884" y="589837"/>
                </a:lnTo>
                <a:lnTo>
                  <a:pt x="140424" y="549934"/>
                </a:lnTo>
                <a:lnTo>
                  <a:pt x="163563" y="511055"/>
                </a:lnTo>
                <a:lnTo>
                  <a:pt x="188256" y="473244"/>
                </a:lnTo>
                <a:lnTo>
                  <a:pt x="214458" y="436547"/>
                </a:lnTo>
                <a:lnTo>
                  <a:pt x="242127" y="401005"/>
                </a:lnTo>
                <a:lnTo>
                  <a:pt x="271217" y="366665"/>
                </a:lnTo>
                <a:lnTo>
                  <a:pt x="301685" y="333570"/>
                </a:lnTo>
                <a:lnTo>
                  <a:pt x="333486" y="301764"/>
                </a:lnTo>
                <a:lnTo>
                  <a:pt x="366578" y="271291"/>
                </a:lnTo>
                <a:lnTo>
                  <a:pt x="400915" y="242196"/>
                </a:lnTo>
                <a:lnTo>
                  <a:pt x="436453" y="214522"/>
                </a:lnTo>
                <a:lnTo>
                  <a:pt x="473149" y="188314"/>
                </a:lnTo>
                <a:lnTo>
                  <a:pt x="510958" y="163615"/>
                </a:lnTo>
                <a:lnTo>
                  <a:pt x="549837" y="140471"/>
                </a:lnTo>
                <a:lnTo>
                  <a:pt x="589741" y="118924"/>
                </a:lnTo>
                <a:lnTo>
                  <a:pt x="630627" y="99020"/>
                </a:lnTo>
                <a:lnTo>
                  <a:pt x="672450" y="80802"/>
                </a:lnTo>
                <a:lnTo>
                  <a:pt x="715166" y="64314"/>
                </a:lnTo>
                <a:lnTo>
                  <a:pt x="758731" y="49600"/>
                </a:lnTo>
                <a:lnTo>
                  <a:pt x="803102" y="36706"/>
                </a:lnTo>
                <a:lnTo>
                  <a:pt x="848233" y="25674"/>
                </a:lnTo>
                <a:lnTo>
                  <a:pt x="894082" y="16549"/>
                </a:lnTo>
                <a:lnTo>
                  <a:pt x="940603" y="9375"/>
                </a:lnTo>
                <a:lnTo>
                  <a:pt x="987754" y="4196"/>
                </a:lnTo>
                <a:lnTo>
                  <a:pt x="1035489" y="1056"/>
                </a:lnTo>
                <a:lnTo>
                  <a:pt x="1083766" y="0"/>
                </a:lnTo>
                <a:lnTo>
                  <a:pt x="1083766" y="1083766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7638240" y="1083809"/>
            <a:ext cx="650240" cy="1083945"/>
          </a:xfrm>
          <a:custGeom>
            <a:avLst/>
            <a:gdLst/>
            <a:ahLst/>
            <a:cxnLst/>
            <a:rect l="l" t="t" r="r" b="b"/>
            <a:pathLst>
              <a:path w="650240" h="1083945">
                <a:moveTo>
                  <a:pt x="0" y="1083766"/>
                </a:moveTo>
                <a:lnTo>
                  <a:pt x="0" y="0"/>
                </a:lnTo>
                <a:lnTo>
                  <a:pt x="48259" y="1055"/>
                </a:lnTo>
                <a:lnTo>
                  <a:pt x="95980" y="4194"/>
                </a:lnTo>
                <a:lnTo>
                  <a:pt x="143117" y="9371"/>
                </a:lnTo>
                <a:lnTo>
                  <a:pt x="189627" y="16542"/>
                </a:lnTo>
                <a:lnTo>
                  <a:pt x="235466" y="25664"/>
                </a:lnTo>
                <a:lnTo>
                  <a:pt x="280589" y="36691"/>
                </a:lnTo>
                <a:lnTo>
                  <a:pt x="324953" y="49582"/>
                </a:lnTo>
                <a:lnTo>
                  <a:pt x="368513" y="64290"/>
                </a:lnTo>
                <a:lnTo>
                  <a:pt x="411225" y="80772"/>
                </a:lnTo>
                <a:lnTo>
                  <a:pt x="453044" y="98985"/>
                </a:lnTo>
                <a:lnTo>
                  <a:pt x="493928" y="118884"/>
                </a:lnTo>
                <a:lnTo>
                  <a:pt x="533832" y="140424"/>
                </a:lnTo>
                <a:lnTo>
                  <a:pt x="572711" y="163563"/>
                </a:lnTo>
                <a:lnTo>
                  <a:pt x="610521" y="188256"/>
                </a:lnTo>
                <a:lnTo>
                  <a:pt x="647219" y="214458"/>
                </a:lnTo>
                <a:lnTo>
                  <a:pt x="649760" y="216436"/>
                </a:lnTo>
                <a:lnTo>
                  <a:pt x="649760" y="1083766"/>
                </a:lnTo>
                <a:lnTo>
                  <a:pt x="0" y="1083766"/>
                </a:lnTo>
                <a:close/>
              </a:path>
            </a:pathLst>
          </a:custGeom>
          <a:solidFill>
            <a:srgbClr val="FFCB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7638240" y="2167617"/>
            <a:ext cx="650240" cy="993140"/>
          </a:xfrm>
          <a:custGeom>
            <a:avLst/>
            <a:gdLst/>
            <a:ahLst/>
            <a:cxnLst/>
            <a:rect l="l" t="t" r="r" b="b"/>
            <a:pathLst>
              <a:path w="650240" h="993139">
                <a:moveTo>
                  <a:pt x="649759" y="0"/>
                </a:moveTo>
                <a:lnTo>
                  <a:pt x="649759" y="993071"/>
                </a:lnTo>
                <a:lnTo>
                  <a:pt x="630721" y="984780"/>
                </a:lnTo>
                <a:lnTo>
                  <a:pt x="589837" y="964881"/>
                </a:lnTo>
                <a:lnTo>
                  <a:pt x="549934" y="943341"/>
                </a:lnTo>
                <a:lnTo>
                  <a:pt x="511055" y="920202"/>
                </a:lnTo>
                <a:lnTo>
                  <a:pt x="473244" y="895509"/>
                </a:lnTo>
                <a:lnTo>
                  <a:pt x="436546" y="869307"/>
                </a:lnTo>
                <a:lnTo>
                  <a:pt x="401005" y="841638"/>
                </a:lnTo>
                <a:lnTo>
                  <a:pt x="366665" y="812548"/>
                </a:lnTo>
                <a:lnTo>
                  <a:pt x="333570" y="782080"/>
                </a:lnTo>
                <a:lnTo>
                  <a:pt x="301764" y="750279"/>
                </a:lnTo>
                <a:lnTo>
                  <a:pt x="271291" y="717187"/>
                </a:lnTo>
                <a:lnTo>
                  <a:pt x="242196" y="682851"/>
                </a:lnTo>
                <a:lnTo>
                  <a:pt x="214522" y="647312"/>
                </a:lnTo>
                <a:lnTo>
                  <a:pt x="188314" y="610616"/>
                </a:lnTo>
                <a:lnTo>
                  <a:pt x="163615" y="572807"/>
                </a:lnTo>
                <a:lnTo>
                  <a:pt x="140471" y="533928"/>
                </a:lnTo>
                <a:lnTo>
                  <a:pt x="118924" y="494024"/>
                </a:lnTo>
                <a:lnTo>
                  <a:pt x="99020" y="453138"/>
                </a:lnTo>
                <a:lnTo>
                  <a:pt x="80801" y="411315"/>
                </a:lnTo>
                <a:lnTo>
                  <a:pt x="64314" y="368599"/>
                </a:lnTo>
                <a:lnTo>
                  <a:pt x="49600" y="325034"/>
                </a:lnTo>
                <a:lnTo>
                  <a:pt x="36706" y="280663"/>
                </a:lnTo>
                <a:lnTo>
                  <a:pt x="25674" y="235532"/>
                </a:lnTo>
                <a:lnTo>
                  <a:pt x="16549" y="189683"/>
                </a:lnTo>
                <a:lnTo>
                  <a:pt x="9374" y="143162"/>
                </a:lnTo>
                <a:lnTo>
                  <a:pt x="4195" y="96011"/>
                </a:lnTo>
                <a:lnTo>
                  <a:pt x="1056" y="48276"/>
                </a:lnTo>
                <a:lnTo>
                  <a:pt x="0" y="8"/>
                </a:lnTo>
                <a:lnTo>
                  <a:pt x="649759" y="0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5470623" y="4433486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4" h="1083945">
                <a:moveTo>
                  <a:pt x="0" y="0"/>
                </a:moveTo>
                <a:lnTo>
                  <a:pt x="1083766" y="0"/>
                </a:lnTo>
                <a:lnTo>
                  <a:pt x="1082710" y="48259"/>
                </a:lnTo>
                <a:lnTo>
                  <a:pt x="1079572" y="95980"/>
                </a:lnTo>
                <a:lnTo>
                  <a:pt x="1074395" y="143117"/>
                </a:lnTo>
                <a:lnTo>
                  <a:pt x="1067223" y="189627"/>
                </a:lnTo>
                <a:lnTo>
                  <a:pt x="1058102" y="235466"/>
                </a:lnTo>
                <a:lnTo>
                  <a:pt x="1047074" y="280589"/>
                </a:lnTo>
                <a:lnTo>
                  <a:pt x="1034184" y="324953"/>
                </a:lnTo>
                <a:lnTo>
                  <a:pt x="1019475" y="368513"/>
                </a:lnTo>
                <a:lnTo>
                  <a:pt x="1002993" y="411225"/>
                </a:lnTo>
                <a:lnTo>
                  <a:pt x="984780" y="453044"/>
                </a:lnTo>
                <a:lnTo>
                  <a:pt x="964882" y="493928"/>
                </a:lnTo>
                <a:lnTo>
                  <a:pt x="943341" y="533832"/>
                </a:lnTo>
                <a:lnTo>
                  <a:pt x="920202" y="572711"/>
                </a:lnTo>
                <a:lnTo>
                  <a:pt x="895510" y="610521"/>
                </a:lnTo>
                <a:lnTo>
                  <a:pt x="869307" y="647219"/>
                </a:lnTo>
                <a:lnTo>
                  <a:pt x="841639" y="682760"/>
                </a:lnTo>
                <a:lnTo>
                  <a:pt x="812548" y="717100"/>
                </a:lnTo>
                <a:lnTo>
                  <a:pt x="782081" y="750195"/>
                </a:lnTo>
                <a:lnTo>
                  <a:pt x="750279" y="782001"/>
                </a:lnTo>
                <a:lnTo>
                  <a:pt x="717188" y="812474"/>
                </a:lnTo>
                <a:lnTo>
                  <a:pt x="682851" y="841569"/>
                </a:lnTo>
                <a:lnTo>
                  <a:pt x="647312" y="869243"/>
                </a:lnTo>
                <a:lnTo>
                  <a:pt x="610616" y="895451"/>
                </a:lnTo>
                <a:lnTo>
                  <a:pt x="572807" y="920150"/>
                </a:lnTo>
                <a:lnTo>
                  <a:pt x="533928" y="943295"/>
                </a:lnTo>
                <a:lnTo>
                  <a:pt x="494024" y="964841"/>
                </a:lnTo>
                <a:lnTo>
                  <a:pt x="453138" y="984746"/>
                </a:lnTo>
                <a:lnTo>
                  <a:pt x="411315" y="1002964"/>
                </a:lnTo>
                <a:lnTo>
                  <a:pt x="368599" y="1019452"/>
                </a:lnTo>
                <a:lnTo>
                  <a:pt x="325034" y="1034165"/>
                </a:lnTo>
                <a:lnTo>
                  <a:pt x="280664" y="1047060"/>
                </a:lnTo>
                <a:lnTo>
                  <a:pt x="235532" y="1058092"/>
                </a:lnTo>
                <a:lnTo>
                  <a:pt x="189684" y="1067217"/>
                </a:lnTo>
                <a:lnTo>
                  <a:pt x="143162" y="1074391"/>
                </a:lnTo>
                <a:lnTo>
                  <a:pt x="96011" y="1079570"/>
                </a:lnTo>
                <a:lnTo>
                  <a:pt x="48276" y="1082710"/>
                </a:lnTo>
                <a:lnTo>
                  <a:pt x="0" y="1083766"/>
                </a:lnTo>
                <a:lnTo>
                  <a:pt x="0" y="0"/>
                </a:lnTo>
                <a:close/>
              </a:path>
            </a:pathLst>
          </a:custGeom>
          <a:solidFill>
            <a:srgbClr val="FFCB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6554430" y="4433485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4" h="1083945">
                <a:moveTo>
                  <a:pt x="1083766" y="0"/>
                </a:moveTo>
                <a:lnTo>
                  <a:pt x="1083766" y="1083766"/>
                </a:lnTo>
                <a:lnTo>
                  <a:pt x="1035506" y="1082710"/>
                </a:lnTo>
                <a:lnTo>
                  <a:pt x="987786" y="1079572"/>
                </a:lnTo>
                <a:lnTo>
                  <a:pt x="940648" y="1074395"/>
                </a:lnTo>
                <a:lnTo>
                  <a:pt x="894138" y="1067223"/>
                </a:lnTo>
                <a:lnTo>
                  <a:pt x="848299" y="1058102"/>
                </a:lnTo>
                <a:lnTo>
                  <a:pt x="803176" y="1047074"/>
                </a:lnTo>
                <a:lnTo>
                  <a:pt x="758812" y="1034184"/>
                </a:lnTo>
                <a:lnTo>
                  <a:pt x="715253" y="1019475"/>
                </a:lnTo>
                <a:lnTo>
                  <a:pt x="672541" y="1002993"/>
                </a:lnTo>
                <a:lnTo>
                  <a:pt x="630721" y="984780"/>
                </a:lnTo>
                <a:lnTo>
                  <a:pt x="589837" y="964882"/>
                </a:lnTo>
                <a:lnTo>
                  <a:pt x="549934" y="943341"/>
                </a:lnTo>
                <a:lnTo>
                  <a:pt x="511055" y="920202"/>
                </a:lnTo>
                <a:lnTo>
                  <a:pt x="473244" y="895510"/>
                </a:lnTo>
                <a:lnTo>
                  <a:pt x="436547" y="869307"/>
                </a:lnTo>
                <a:lnTo>
                  <a:pt x="401005" y="841639"/>
                </a:lnTo>
                <a:lnTo>
                  <a:pt x="366665" y="812548"/>
                </a:lnTo>
                <a:lnTo>
                  <a:pt x="333570" y="782081"/>
                </a:lnTo>
                <a:lnTo>
                  <a:pt x="301764" y="750279"/>
                </a:lnTo>
                <a:lnTo>
                  <a:pt x="271291" y="717188"/>
                </a:lnTo>
                <a:lnTo>
                  <a:pt x="242196" y="682851"/>
                </a:lnTo>
                <a:lnTo>
                  <a:pt x="214522" y="647312"/>
                </a:lnTo>
                <a:lnTo>
                  <a:pt x="188314" y="610616"/>
                </a:lnTo>
                <a:lnTo>
                  <a:pt x="163615" y="572807"/>
                </a:lnTo>
                <a:lnTo>
                  <a:pt x="140471" y="533928"/>
                </a:lnTo>
                <a:lnTo>
                  <a:pt x="118924" y="494024"/>
                </a:lnTo>
                <a:lnTo>
                  <a:pt x="99020" y="453138"/>
                </a:lnTo>
                <a:lnTo>
                  <a:pt x="80802" y="411315"/>
                </a:lnTo>
                <a:lnTo>
                  <a:pt x="64314" y="368599"/>
                </a:lnTo>
                <a:lnTo>
                  <a:pt x="49600" y="325034"/>
                </a:lnTo>
                <a:lnTo>
                  <a:pt x="36706" y="280664"/>
                </a:lnTo>
                <a:lnTo>
                  <a:pt x="25674" y="235532"/>
                </a:lnTo>
                <a:lnTo>
                  <a:pt x="16549" y="189684"/>
                </a:lnTo>
                <a:lnTo>
                  <a:pt x="9375" y="143162"/>
                </a:lnTo>
                <a:lnTo>
                  <a:pt x="4196" y="96011"/>
                </a:lnTo>
                <a:lnTo>
                  <a:pt x="1056" y="48276"/>
                </a:lnTo>
                <a:lnTo>
                  <a:pt x="0" y="0"/>
                </a:lnTo>
                <a:lnTo>
                  <a:pt x="1083766" y="0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3694406" y="0"/>
            <a:ext cx="973455" cy="2569845"/>
          </a:xfrm>
          <a:custGeom>
            <a:avLst/>
            <a:gdLst/>
            <a:ahLst/>
            <a:cxnLst/>
            <a:rect l="l" t="t" r="r" b="b"/>
            <a:pathLst>
              <a:path w="973454" h="2569845">
                <a:moveTo>
                  <a:pt x="972944" y="0"/>
                </a:moveTo>
                <a:lnTo>
                  <a:pt x="973014" y="3254"/>
                </a:lnTo>
                <a:lnTo>
                  <a:pt x="973451" y="51498"/>
                </a:lnTo>
                <a:lnTo>
                  <a:pt x="973294" y="99722"/>
                </a:lnTo>
                <a:lnTo>
                  <a:pt x="972544" y="147920"/>
                </a:lnTo>
                <a:lnTo>
                  <a:pt x="971199" y="196085"/>
                </a:lnTo>
                <a:lnTo>
                  <a:pt x="969262" y="244207"/>
                </a:lnTo>
                <a:lnTo>
                  <a:pt x="966732" y="292281"/>
                </a:lnTo>
                <a:lnTo>
                  <a:pt x="963610" y="340298"/>
                </a:lnTo>
                <a:lnTo>
                  <a:pt x="959897" y="388251"/>
                </a:lnTo>
                <a:lnTo>
                  <a:pt x="955593" y="436132"/>
                </a:lnTo>
                <a:lnTo>
                  <a:pt x="950698" y="483934"/>
                </a:lnTo>
                <a:lnTo>
                  <a:pt x="945213" y="531649"/>
                </a:lnTo>
                <a:lnTo>
                  <a:pt x="939139" y="579269"/>
                </a:lnTo>
                <a:lnTo>
                  <a:pt x="932476" y="626787"/>
                </a:lnTo>
                <a:lnTo>
                  <a:pt x="925225" y="674196"/>
                </a:lnTo>
                <a:lnTo>
                  <a:pt x="917385" y="721487"/>
                </a:lnTo>
                <a:lnTo>
                  <a:pt x="908959" y="768654"/>
                </a:lnTo>
                <a:lnTo>
                  <a:pt x="899945" y="815688"/>
                </a:lnTo>
                <a:lnTo>
                  <a:pt x="890345" y="862583"/>
                </a:lnTo>
                <a:lnTo>
                  <a:pt x="880159" y="909329"/>
                </a:lnTo>
                <a:lnTo>
                  <a:pt x="869388" y="955921"/>
                </a:lnTo>
                <a:lnTo>
                  <a:pt x="858032" y="1002350"/>
                </a:lnTo>
                <a:lnTo>
                  <a:pt x="846091" y="1048609"/>
                </a:lnTo>
                <a:lnTo>
                  <a:pt x="833567" y="1094690"/>
                </a:lnTo>
                <a:lnTo>
                  <a:pt x="820459" y="1140586"/>
                </a:lnTo>
                <a:lnTo>
                  <a:pt x="806769" y="1186289"/>
                </a:lnTo>
                <a:lnTo>
                  <a:pt x="792496" y="1231791"/>
                </a:lnTo>
                <a:lnTo>
                  <a:pt x="777641" y="1277085"/>
                </a:lnTo>
                <a:lnTo>
                  <a:pt x="762206" y="1322164"/>
                </a:lnTo>
                <a:lnTo>
                  <a:pt x="746189" y="1367019"/>
                </a:lnTo>
                <a:lnTo>
                  <a:pt x="729592" y="1411644"/>
                </a:lnTo>
                <a:lnTo>
                  <a:pt x="712415" y="1456030"/>
                </a:lnTo>
                <a:lnTo>
                  <a:pt x="694659" y="1500170"/>
                </a:lnTo>
                <a:lnTo>
                  <a:pt x="676324" y="1544057"/>
                </a:lnTo>
                <a:lnTo>
                  <a:pt x="657411" y="1587682"/>
                </a:lnTo>
                <a:lnTo>
                  <a:pt x="637921" y="1631039"/>
                </a:lnTo>
                <a:lnTo>
                  <a:pt x="617853" y="1674120"/>
                </a:lnTo>
                <a:lnTo>
                  <a:pt x="597208" y="1716916"/>
                </a:lnTo>
                <a:lnTo>
                  <a:pt x="575987" y="1759422"/>
                </a:lnTo>
                <a:lnTo>
                  <a:pt x="554191" y="1801628"/>
                </a:lnTo>
                <a:lnTo>
                  <a:pt x="531819" y="1843528"/>
                </a:lnTo>
                <a:lnTo>
                  <a:pt x="508872" y="1885114"/>
                </a:lnTo>
                <a:lnTo>
                  <a:pt x="485352" y="1926378"/>
                </a:lnTo>
                <a:lnTo>
                  <a:pt x="461258" y="1967313"/>
                </a:lnTo>
                <a:lnTo>
                  <a:pt x="436590" y="2007911"/>
                </a:lnTo>
                <a:lnTo>
                  <a:pt x="411350" y="2048164"/>
                </a:lnTo>
                <a:lnTo>
                  <a:pt x="385538" y="2088066"/>
                </a:lnTo>
                <a:lnTo>
                  <a:pt x="359154" y="2127608"/>
                </a:lnTo>
                <a:lnTo>
                  <a:pt x="332199" y="2166783"/>
                </a:lnTo>
                <a:lnTo>
                  <a:pt x="304673" y="2205583"/>
                </a:lnTo>
                <a:lnTo>
                  <a:pt x="276577" y="2244001"/>
                </a:lnTo>
                <a:lnTo>
                  <a:pt x="247912" y="2282029"/>
                </a:lnTo>
                <a:lnTo>
                  <a:pt x="218678" y="2319660"/>
                </a:lnTo>
                <a:lnTo>
                  <a:pt x="188875" y="2356886"/>
                </a:lnTo>
                <a:lnTo>
                  <a:pt x="158504" y="2393699"/>
                </a:lnTo>
                <a:lnTo>
                  <a:pt x="127565" y="2430092"/>
                </a:lnTo>
                <a:lnTo>
                  <a:pt x="96059" y="2466057"/>
                </a:lnTo>
                <a:lnTo>
                  <a:pt x="63987" y="2501587"/>
                </a:lnTo>
                <a:lnTo>
                  <a:pt x="31349" y="2536675"/>
                </a:lnTo>
                <a:lnTo>
                  <a:pt x="0" y="2569377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0" y="11"/>
            <a:ext cx="3356610" cy="3663315"/>
          </a:xfrm>
          <a:custGeom>
            <a:avLst/>
            <a:gdLst/>
            <a:ahLst/>
            <a:cxnLst/>
            <a:rect l="l" t="t" r="r" b="b"/>
            <a:pathLst>
              <a:path w="3356610" h="3663315">
                <a:moveTo>
                  <a:pt x="128968" y="3567747"/>
                </a:moveTo>
                <a:lnTo>
                  <a:pt x="0" y="3436645"/>
                </a:lnTo>
                <a:lnTo>
                  <a:pt x="0" y="3477387"/>
                </a:lnTo>
                <a:lnTo>
                  <a:pt x="108597" y="3587775"/>
                </a:lnTo>
                <a:lnTo>
                  <a:pt x="128968" y="3567747"/>
                </a:lnTo>
                <a:close/>
              </a:path>
              <a:path w="3356610" h="3663315">
                <a:moveTo>
                  <a:pt x="789432" y="3578618"/>
                </a:moveTo>
                <a:lnTo>
                  <a:pt x="0" y="2793250"/>
                </a:lnTo>
                <a:lnTo>
                  <a:pt x="0" y="2833547"/>
                </a:lnTo>
                <a:lnTo>
                  <a:pt x="769277" y="3598875"/>
                </a:lnTo>
                <a:lnTo>
                  <a:pt x="789432" y="3578618"/>
                </a:lnTo>
                <a:close/>
              </a:path>
              <a:path w="3356610" h="3663315">
                <a:moveTo>
                  <a:pt x="1349844" y="3642563"/>
                </a:moveTo>
                <a:lnTo>
                  <a:pt x="0" y="2285225"/>
                </a:lnTo>
                <a:lnTo>
                  <a:pt x="0" y="2325751"/>
                </a:lnTo>
                <a:lnTo>
                  <a:pt x="1329575" y="3662705"/>
                </a:lnTo>
                <a:lnTo>
                  <a:pt x="1349844" y="3642563"/>
                </a:lnTo>
                <a:close/>
              </a:path>
              <a:path w="3356610" h="3663315">
                <a:moveTo>
                  <a:pt x="1854708" y="3560889"/>
                </a:moveTo>
                <a:lnTo>
                  <a:pt x="0" y="1706168"/>
                </a:lnTo>
                <a:lnTo>
                  <a:pt x="0" y="1746580"/>
                </a:lnTo>
                <a:lnTo>
                  <a:pt x="1834502" y="3581095"/>
                </a:lnTo>
                <a:lnTo>
                  <a:pt x="1854708" y="3560889"/>
                </a:lnTo>
                <a:close/>
              </a:path>
              <a:path w="3356610" h="3663315">
                <a:moveTo>
                  <a:pt x="2341384" y="3464090"/>
                </a:moveTo>
                <a:lnTo>
                  <a:pt x="0" y="1122692"/>
                </a:lnTo>
                <a:lnTo>
                  <a:pt x="0" y="1163104"/>
                </a:lnTo>
                <a:lnTo>
                  <a:pt x="2321179" y="3484295"/>
                </a:lnTo>
                <a:lnTo>
                  <a:pt x="2341384" y="3464090"/>
                </a:lnTo>
                <a:close/>
              </a:path>
              <a:path w="3356610" h="3663315">
                <a:moveTo>
                  <a:pt x="2644686" y="3254413"/>
                </a:moveTo>
                <a:lnTo>
                  <a:pt x="0" y="609727"/>
                </a:lnTo>
                <a:lnTo>
                  <a:pt x="0" y="650138"/>
                </a:lnTo>
                <a:lnTo>
                  <a:pt x="2624480" y="3274618"/>
                </a:lnTo>
                <a:lnTo>
                  <a:pt x="2644686" y="3254413"/>
                </a:lnTo>
                <a:close/>
              </a:path>
              <a:path w="3356610" h="3663315">
                <a:moveTo>
                  <a:pt x="2995980" y="3067697"/>
                </a:moveTo>
                <a:lnTo>
                  <a:pt x="0" y="71704"/>
                </a:lnTo>
                <a:lnTo>
                  <a:pt x="0" y="112115"/>
                </a:lnTo>
                <a:lnTo>
                  <a:pt x="2975775" y="3087903"/>
                </a:lnTo>
                <a:lnTo>
                  <a:pt x="2995980" y="3067697"/>
                </a:lnTo>
                <a:close/>
              </a:path>
              <a:path w="3356610" h="3663315">
                <a:moveTo>
                  <a:pt x="3356241" y="2848813"/>
                </a:moveTo>
                <a:lnTo>
                  <a:pt x="478282" y="0"/>
                </a:lnTo>
                <a:lnTo>
                  <a:pt x="437654" y="0"/>
                </a:lnTo>
                <a:lnTo>
                  <a:pt x="3336137" y="2869120"/>
                </a:lnTo>
                <a:lnTo>
                  <a:pt x="3356241" y="2848813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8482" y="3873539"/>
            <a:ext cx="11168380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E6D7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1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49957" y="7310962"/>
            <a:ext cx="71755" cy="36195"/>
          </a:xfrm>
          <a:custGeom>
            <a:avLst/>
            <a:gdLst/>
            <a:ahLst/>
            <a:cxnLst/>
            <a:rect l="l" t="t" r="r" b="b"/>
            <a:pathLst>
              <a:path w="71755" h="36195">
                <a:moveTo>
                  <a:pt x="0" y="0"/>
                </a:moveTo>
                <a:lnTo>
                  <a:pt x="43152" y="21518"/>
                </a:lnTo>
                <a:lnTo>
                  <a:pt x="71283" y="35966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02501" y="7962968"/>
            <a:ext cx="73660" cy="71120"/>
          </a:xfrm>
          <a:custGeom>
            <a:avLst/>
            <a:gdLst/>
            <a:ahLst/>
            <a:cxnLst/>
            <a:rect l="l" t="t" r="r" b="b"/>
            <a:pathLst>
              <a:path w="73660" h="71120">
                <a:moveTo>
                  <a:pt x="0" y="0"/>
                </a:moveTo>
                <a:lnTo>
                  <a:pt x="36917" y="35215"/>
                </a:lnTo>
                <a:lnTo>
                  <a:pt x="73208" y="70934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818717" y="8723586"/>
            <a:ext cx="169545" cy="309245"/>
          </a:xfrm>
          <a:custGeom>
            <a:avLst/>
            <a:gdLst/>
            <a:ahLst/>
            <a:cxnLst/>
            <a:rect l="l" t="t" r="r" b="b"/>
            <a:pathLst>
              <a:path w="169544" h="309245">
                <a:moveTo>
                  <a:pt x="0" y="0"/>
                </a:moveTo>
                <a:lnTo>
                  <a:pt x="26062" y="43290"/>
                </a:lnTo>
                <a:lnTo>
                  <a:pt x="51472" y="86821"/>
                </a:lnTo>
                <a:lnTo>
                  <a:pt x="76230" y="130582"/>
                </a:lnTo>
                <a:lnTo>
                  <a:pt x="100334" y="174563"/>
                </a:lnTo>
                <a:lnTo>
                  <a:pt x="123787" y="218755"/>
                </a:lnTo>
                <a:lnTo>
                  <a:pt x="146586" y="263147"/>
                </a:lnTo>
                <a:lnTo>
                  <a:pt x="168733" y="307729"/>
                </a:lnTo>
                <a:lnTo>
                  <a:pt x="169105" y="308859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30265" y="10269404"/>
            <a:ext cx="1905" cy="17780"/>
          </a:xfrm>
          <a:custGeom>
            <a:avLst/>
            <a:gdLst/>
            <a:ahLst/>
            <a:cxnLst/>
            <a:rect l="l" t="t" r="r" b="b"/>
            <a:pathLst>
              <a:path w="1904" h="17779">
                <a:moveTo>
                  <a:pt x="0" y="0"/>
                </a:moveTo>
                <a:lnTo>
                  <a:pt x="1685" y="17594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52822" y="7116579"/>
            <a:ext cx="497205" cy="194945"/>
          </a:xfrm>
          <a:custGeom>
            <a:avLst/>
            <a:gdLst/>
            <a:ahLst/>
            <a:cxnLst/>
            <a:rect l="l" t="t" r="r" b="b"/>
            <a:pathLst>
              <a:path w="497205" h="194945">
                <a:moveTo>
                  <a:pt x="0" y="0"/>
                </a:moveTo>
                <a:lnTo>
                  <a:pt x="46064" y="14595"/>
                </a:lnTo>
                <a:lnTo>
                  <a:pt x="91976" y="29804"/>
                </a:lnTo>
                <a:lnTo>
                  <a:pt x="137729" y="45626"/>
                </a:lnTo>
                <a:lnTo>
                  <a:pt x="183314" y="62063"/>
                </a:lnTo>
                <a:lnTo>
                  <a:pt x="228724" y="79114"/>
                </a:lnTo>
                <a:lnTo>
                  <a:pt x="273954" y="96782"/>
                </a:lnTo>
                <a:lnTo>
                  <a:pt x="318995" y="115065"/>
                </a:lnTo>
                <a:lnTo>
                  <a:pt x="363841" y="133967"/>
                </a:lnTo>
                <a:lnTo>
                  <a:pt x="408484" y="153486"/>
                </a:lnTo>
                <a:lnTo>
                  <a:pt x="452918" y="173624"/>
                </a:lnTo>
                <a:lnTo>
                  <a:pt x="497135" y="194382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684329" y="513335"/>
            <a:ext cx="695325" cy="1057910"/>
          </a:xfrm>
          <a:custGeom>
            <a:avLst/>
            <a:gdLst/>
            <a:ahLst/>
            <a:cxnLst/>
            <a:rect l="l" t="t" r="r" b="b"/>
            <a:pathLst>
              <a:path w="695325" h="1057910">
                <a:moveTo>
                  <a:pt x="694886" y="1057868"/>
                </a:moveTo>
                <a:lnTo>
                  <a:pt x="663704" y="1025361"/>
                </a:lnTo>
                <a:lnTo>
                  <a:pt x="631218" y="990492"/>
                </a:lnTo>
                <a:lnTo>
                  <a:pt x="599283" y="955200"/>
                </a:lnTo>
                <a:lnTo>
                  <a:pt x="567899" y="919493"/>
                </a:lnTo>
                <a:lnTo>
                  <a:pt x="537067" y="883378"/>
                </a:lnTo>
                <a:lnTo>
                  <a:pt x="506788" y="846863"/>
                </a:lnTo>
                <a:lnTo>
                  <a:pt x="477063" y="809953"/>
                </a:lnTo>
                <a:lnTo>
                  <a:pt x="447892" y="772657"/>
                </a:lnTo>
                <a:lnTo>
                  <a:pt x="419276" y="734981"/>
                </a:lnTo>
                <a:lnTo>
                  <a:pt x="391216" y="696933"/>
                </a:lnTo>
                <a:lnTo>
                  <a:pt x="363713" y="658519"/>
                </a:lnTo>
                <a:lnTo>
                  <a:pt x="336767" y="619747"/>
                </a:lnTo>
                <a:lnTo>
                  <a:pt x="310379" y="580624"/>
                </a:lnTo>
                <a:lnTo>
                  <a:pt x="284551" y="541157"/>
                </a:lnTo>
                <a:lnTo>
                  <a:pt x="259282" y="501353"/>
                </a:lnTo>
                <a:lnTo>
                  <a:pt x="234574" y="461219"/>
                </a:lnTo>
                <a:lnTo>
                  <a:pt x="210427" y="420762"/>
                </a:lnTo>
                <a:lnTo>
                  <a:pt x="186842" y="379989"/>
                </a:lnTo>
                <a:lnTo>
                  <a:pt x="163820" y="338908"/>
                </a:lnTo>
                <a:lnTo>
                  <a:pt x="141362" y="297525"/>
                </a:lnTo>
                <a:lnTo>
                  <a:pt x="119468" y="255848"/>
                </a:lnTo>
                <a:lnTo>
                  <a:pt x="98139" y="213883"/>
                </a:lnTo>
                <a:lnTo>
                  <a:pt x="77377" y="171638"/>
                </a:lnTo>
                <a:lnTo>
                  <a:pt x="57180" y="129121"/>
                </a:lnTo>
                <a:lnTo>
                  <a:pt x="37552" y="86337"/>
                </a:lnTo>
                <a:lnTo>
                  <a:pt x="18491" y="43294"/>
                </a:lnTo>
                <a:lnTo>
                  <a:pt x="0" y="0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769182" y="316927"/>
            <a:ext cx="1518920" cy="2075180"/>
          </a:xfrm>
          <a:custGeom>
            <a:avLst/>
            <a:gdLst/>
            <a:ahLst/>
            <a:cxnLst/>
            <a:rect l="l" t="t" r="r" b="b"/>
            <a:pathLst>
              <a:path w="1518919" h="2075180">
                <a:moveTo>
                  <a:pt x="1518805" y="1080274"/>
                </a:moveTo>
                <a:lnTo>
                  <a:pt x="671207" y="1927885"/>
                </a:lnTo>
                <a:lnTo>
                  <a:pt x="691413" y="1948078"/>
                </a:lnTo>
                <a:lnTo>
                  <a:pt x="1518805" y="1120686"/>
                </a:lnTo>
                <a:lnTo>
                  <a:pt x="1518805" y="1080274"/>
                </a:lnTo>
                <a:close/>
              </a:path>
              <a:path w="1518919" h="2075180">
                <a:moveTo>
                  <a:pt x="1518818" y="1593151"/>
                </a:moveTo>
                <a:lnTo>
                  <a:pt x="1057465" y="2054504"/>
                </a:lnTo>
                <a:lnTo>
                  <a:pt x="1077671" y="2074710"/>
                </a:lnTo>
                <a:lnTo>
                  <a:pt x="1518818" y="1633562"/>
                </a:lnTo>
                <a:lnTo>
                  <a:pt x="1518818" y="1593151"/>
                </a:lnTo>
                <a:close/>
              </a:path>
              <a:path w="1518919" h="2075180">
                <a:moveTo>
                  <a:pt x="1518818" y="542150"/>
                </a:moveTo>
                <a:lnTo>
                  <a:pt x="312724" y="1748243"/>
                </a:lnTo>
                <a:lnTo>
                  <a:pt x="332930" y="1768449"/>
                </a:lnTo>
                <a:lnTo>
                  <a:pt x="1518818" y="582561"/>
                </a:lnTo>
                <a:lnTo>
                  <a:pt x="1518818" y="542150"/>
                </a:lnTo>
                <a:close/>
              </a:path>
              <a:path w="1518919" h="2075180">
                <a:moveTo>
                  <a:pt x="1518818" y="0"/>
                </a:moveTo>
                <a:lnTo>
                  <a:pt x="0" y="1534350"/>
                </a:lnTo>
                <a:lnTo>
                  <a:pt x="20307" y="1554454"/>
                </a:lnTo>
                <a:lnTo>
                  <a:pt x="1518818" y="40614"/>
                </a:lnTo>
                <a:lnTo>
                  <a:pt x="1518818" y="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8266340" y="2493659"/>
            <a:ext cx="22225" cy="41910"/>
          </a:xfrm>
          <a:custGeom>
            <a:avLst/>
            <a:gdLst/>
            <a:ahLst/>
            <a:cxnLst/>
            <a:rect l="l" t="t" r="r" b="b"/>
            <a:pathLst>
              <a:path w="22225" h="41910">
                <a:moveTo>
                  <a:pt x="21657" y="40411"/>
                </a:moveTo>
                <a:lnTo>
                  <a:pt x="20205" y="41863"/>
                </a:lnTo>
                <a:lnTo>
                  <a:pt x="0" y="21657"/>
                </a:lnTo>
                <a:lnTo>
                  <a:pt x="21657" y="0"/>
                </a:lnTo>
                <a:lnTo>
                  <a:pt x="21657" y="40411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E6D7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1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E6D7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E6D7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94406" y="0"/>
            <a:ext cx="973455" cy="2569845"/>
          </a:xfrm>
          <a:custGeom>
            <a:avLst/>
            <a:gdLst/>
            <a:ahLst/>
            <a:cxnLst/>
            <a:rect l="l" t="t" r="r" b="b"/>
            <a:pathLst>
              <a:path w="973454" h="2569845">
                <a:moveTo>
                  <a:pt x="972944" y="0"/>
                </a:moveTo>
                <a:lnTo>
                  <a:pt x="973014" y="3254"/>
                </a:lnTo>
                <a:lnTo>
                  <a:pt x="973451" y="51498"/>
                </a:lnTo>
                <a:lnTo>
                  <a:pt x="973294" y="99722"/>
                </a:lnTo>
                <a:lnTo>
                  <a:pt x="972544" y="147920"/>
                </a:lnTo>
                <a:lnTo>
                  <a:pt x="971199" y="196085"/>
                </a:lnTo>
                <a:lnTo>
                  <a:pt x="969262" y="244207"/>
                </a:lnTo>
                <a:lnTo>
                  <a:pt x="966732" y="292281"/>
                </a:lnTo>
                <a:lnTo>
                  <a:pt x="963610" y="340298"/>
                </a:lnTo>
                <a:lnTo>
                  <a:pt x="959897" y="388251"/>
                </a:lnTo>
                <a:lnTo>
                  <a:pt x="955593" y="436132"/>
                </a:lnTo>
                <a:lnTo>
                  <a:pt x="950698" y="483934"/>
                </a:lnTo>
                <a:lnTo>
                  <a:pt x="945213" y="531649"/>
                </a:lnTo>
                <a:lnTo>
                  <a:pt x="939139" y="579269"/>
                </a:lnTo>
                <a:lnTo>
                  <a:pt x="932476" y="626787"/>
                </a:lnTo>
                <a:lnTo>
                  <a:pt x="925225" y="674196"/>
                </a:lnTo>
                <a:lnTo>
                  <a:pt x="917385" y="721487"/>
                </a:lnTo>
                <a:lnTo>
                  <a:pt x="908959" y="768654"/>
                </a:lnTo>
                <a:lnTo>
                  <a:pt x="899945" y="815688"/>
                </a:lnTo>
                <a:lnTo>
                  <a:pt x="890345" y="862583"/>
                </a:lnTo>
                <a:lnTo>
                  <a:pt x="880159" y="909329"/>
                </a:lnTo>
                <a:lnTo>
                  <a:pt x="869388" y="955921"/>
                </a:lnTo>
                <a:lnTo>
                  <a:pt x="858032" y="1002350"/>
                </a:lnTo>
                <a:lnTo>
                  <a:pt x="846091" y="1048609"/>
                </a:lnTo>
                <a:lnTo>
                  <a:pt x="833567" y="1094690"/>
                </a:lnTo>
                <a:lnTo>
                  <a:pt x="820459" y="1140586"/>
                </a:lnTo>
                <a:lnTo>
                  <a:pt x="806769" y="1186289"/>
                </a:lnTo>
                <a:lnTo>
                  <a:pt x="792496" y="1231791"/>
                </a:lnTo>
                <a:lnTo>
                  <a:pt x="777641" y="1277085"/>
                </a:lnTo>
                <a:lnTo>
                  <a:pt x="762206" y="1322164"/>
                </a:lnTo>
                <a:lnTo>
                  <a:pt x="746189" y="1367019"/>
                </a:lnTo>
                <a:lnTo>
                  <a:pt x="729592" y="1411644"/>
                </a:lnTo>
                <a:lnTo>
                  <a:pt x="712415" y="1456030"/>
                </a:lnTo>
                <a:lnTo>
                  <a:pt x="694659" y="1500170"/>
                </a:lnTo>
                <a:lnTo>
                  <a:pt x="676324" y="1544057"/>
                </a:lnTo>
                <a:lnTo>
                  <a:pt x="657411" y="1587682"/>
                </a:lnTo>
                <a:lnTo>
                  <a:pt x="637921" y="1631039"/>
                </a:lnTo>
                <a:lnTo>
                  <a:pt x="617853" y="1674120"/>
                </a:lnTo>
                <a:lnTo>
                  <a:pt x="597208" y="1716916"/>
                </a:lnTo>
                <a:lnTo>
                  <a:pt x="575987" y="1759422"/>
                </a:lnTo>
                <a:lnTo>
                  <a:pt x="554191" y="1801628"/>
                </a:lnTo>
                <a:lnTo>
                  <a:pt x="531819" y="1843528"/>
                </a:lnTo>
                <a:lnTo>
                  <a:pt x="508872" y="1885114"/>
                </a:lnTo>
                <a:lnTo>
                  <a:pt x="485352" y="1926378"/>
                </a:lnTo>
                <a:lnTo>
                  <a:pt x="461258" y="1967313"/>
                </a:lnTo>
                <a:lnTo>
                  <a:pt x="436590" y="2007911"/>
                </a:lnTo>
                <a:lnTo>
                  <a:pt x="411350" y="2048164"/>
                </a:lnTo>
                <a:lnTo>
                  <a:pt x="385538" y="2088066"/>
                </a:lnTo>
                <a:lnTo>
                  <a:pt x="359154" y="2127608"/>
                </a:lnTo>
                <a:lnTo>
                  <a:pt x="332199" y="2166783"/>
                </a:lnTo>
                <a:lnTo>
                  <a:pt x="304673" y="2205583"/>
                </a:lnTo>
                <a:lnTo>
                  <a:pt x="276577" y="2244001"/>
                </a:lnTo>
                <a:lnTo>
                  <a:pt x="247912" y="2282029"/>
                </a:lnTo>
                <a:lnTo>
                  <a:pt x="218678" y="2319660"/>
                </a:lnTo>
                <a:lnTo>
                  <a:pt x="188875" y="2356886"/>
                </a:lnTo>
                <a:lnTo>
                  <a:pt x="158504" y="2393699"/>
                </a:lnTo>
                <a:lnTo>
                  <a:pt x="127565" y="2430092"/>
                </a:lnTo>
                <a:lnTo>
                  <a:pt x="96059" y="2466057"/>
                </a:lnTo>
                <a:lnTo>
                  <a:pt x="63987" y="2501587"/>
                </a:lnTo>
                <a:lnTo>
                  <a:pt x="31349" y="2536675"/>
                </a:lnTo>
                <a:lnTo>
                  <a:pt x="0" y="2569377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"/>
            <a:ext cx="3356610" cy="3663315"/>
          </a:xfrm>
          <a:custGeom>
            <a:avLst/>
            <a:gdLst/>
            <a:ahLst/>
            <a:cxnLst/>
            <a:rect l="l" t="t" r="r" b="b"/>
            <a:pathLst>
              <a:path w="3356610" h="3663315">
                <a:moveTo>
                  <a:pt x="128968" y="3567747"/>
                </a:moveTo>
                <a:lnTo>
                  <a:pt x="0" y="3436645"/>
                </a:lnTo>
                <a:lnTo>
                  <a:pt x="0" y="3477387"/>
                </a:lnTo>
                <a:lnTo>
                  <a:pt x="108597" y="3587775"/>
                </a:lnTo>
                <a:lnTo>
                  <a:pt x="128968" y="3567747"/>
                </a:lnTo>
                <a:close/>
              </a:path>
              <a:path w="3356610" h="3663315">
                <a:moveTo>
                  <a:pt x="789432" y="3578618"/>
                </a:moveTo>
                <a:lnTo>
                  <a:pt x="0" y="2793250"/>
                </a:lnTo>
                <a:lnTo>
                  <a:pt x="0" y="2833547"/>
                </a:lnTo>
                <a:lnTo>
                  <a:pt x="769277" y="3598875"/>
                </a:lnTo>
                <a:lnTo>
                  <a:pt x="789432" y="3578618"/>
                </a:lnTo>
                <a:close/>
              </a:path>
              <a:path w="3356610" h="3663315">
                <a:moveTo>
                  <a:pt x="1349844" y="3642563"/>
                </a:moveTo>
                <a:lnTo>
                  <a:pt x="0" y="2285225"/>
                </a:lnTo>
                <a:lnTo>
                  <a:pt x="0" y="2325751"/>
                </a:lnTo>
                <a:lnTo>
                  <a:pt x="1329575" y="3662705"/>
                </a:lnTo>
                <a:lnTo>
                  <a:pt x="1349844" y="3642563"/>
                </a:lnTo>
                <a:close/>
              </a:path>
              <a:path w="3356610" h="3663315">
                <a:moveTo>
                  <a:pt x="1854708" y="3560889"/>
                </a:moveTo>
                <a:lnTo>
                  <a:pt x="0" y="1706168"/>
                </a:lnTo>
                <a:lnTo>
                  <a:pt x="0" y="1746580"/>
                </a:lnTo>
                <a:lnTo>
                  <a:pt x="1834502" y="3581095"/>
                </a:lnTo>
                <a:lnTo>
                  <a:pt x="1854708" y="3560889"/>
                </a:lnTo>
                <a:close/>
              </a:path>
              <a:path w="3356610" h="3663315">
                <a:moveTo>
                  <a:pt x="2341384" y="3464090"/>
                </a:moveTo>
                <a:lnTo>
                  <a:pt x="0" y="1122692"/>
                </a:lnTo>
                <a:lnTo>
                  <a:pt x="0" y="1163104"/>
                </a:lnTo>
                <a:lnTo>
                  <a:pt x="2321179" y="3484295"/>
                </a:lnTo>
                <a:lnTo>
                  <a:pt x="2341384" y="3464090"/>
                </a:lnTo>
                <a:close/>
              </a:path>
              <a:path w="3356610" h="3663315">
                <a:moveTo>
                  <a:pt x="2644686" y="3254413"/>
                </a:moveTo>
                <a:lnTo>
                  <a:pt x="0" y="609727"/>
                </a:lnTo>
                <a:lnTo>
                  <a:pt x="0" y="650138"/>
                </a:lnTo>
                <a:lnTo>
                  <a:pt x="2624480" y="3274618"/>
                </a:lnTo>
                <a:lnTo>
                  <a:pt x="2644686" y="3254413"/>
                </a:lnTo>
                <a:close/>
              </a:path>
              <a:path w="3356610" h="3663315">
                <a:moveTo>
                  <a:pt x="2995980" y="3067697"/>
                </a:moveTo>
                <a:lnTo>
                  <a:pt x="0" y="71704"/>
                </a:lnTo>
                <a:lnTo>
                  <a:pt x="0" y="112115"/>
                </a:lnTo>
                <a:lnTo>
                  <a:pt x="2975775" y="3087903"/>
                </a:lnTo>
                <a:lnTo>
                  <a:pt x="2995980" y="3067697"/>
                </a:lnTo>
                <a:close/>
              </a:path>
              <a:path w="3356610" h="3663315">
                <a:moveTo>
                  <a:pt x="3356241" y="2848813"/>
                </a:moveTo>
                <a:lnTo>
                  <a:pt x="478282" y="0"/>
                </a:lnTo>
                <a:lnTo>
                  <a:pt x="437654" y="0"/>
                </a:lnTo>
                <a:lnTo>
                  <a:pt x="3336137" y="2869120"/>
                </a:lnTo>
                <a:lnTo>
                  <a:pt x="3356241" y="2848813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186" y="2405967"/>
            <a:ext cx="135343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E6D7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8145" y="3128659"/>
            <a:ext cx="8451215" cy="3307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1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28947" y="2628939"/>
            <a:ext cx="11168380" cy="327914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 marR="5080" indent="669290">
              <a:lnSpc>
                <a:spcPts val="7950"/>
              </a:lnSpc>
              <a:spcBef>
                <a:spcPts val="1740"/>
              </a:spcBef>
            </a:pPr>
            <a:r>
              <a:rPr lang="en-IN" sz="800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      TRAINLAB-</a:t>
            </a:r>
            <a:r>
              <a:rPr sz="800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AUTOMATIC</a:t>
            </a:r>
            <a:r>
              <a:rPr sz="8000" spc="-6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47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8000" spc="-125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ANALYSER</a:t>
            </a:r>
            <a:r>
              <a:rPr sz="8000" spc="-34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8000" spc="-325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6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TRAINER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0980" y="6308725"/>
            <a:ext cx="7938135" cy="11811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11810" marR="5080" indent="-499745">
              <a:lnSpc>
                <a:spcPts val="4050"/>
              </a:lnSpc>
              <a:spcBef>
                <a:spcPts val="560"/>
              </a:spcBef>
            </a:pPr>
            <a:r>
              <a:rPr sz="3700" spc="-100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SIVASHANKAR</a:t>
            </a:r>
            <a:r>
              <a:rPr lang="en-IN" altLang="" sz="3700" spc="-100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700" spc="85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lang="en-IN" altLang="" sz="3700" spc="85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 (210701252)</a:t>
            </a:r>
            <a:r>
              <a:rPr sz="3700" spc="85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endParaRPr sz="3700" spc="85" dirty="0">
              <a:solidFill>
                <a:srgbClr val="535353"/>
              </a:solidFill>
              <a:latin typeface="Lucida Sans Unicode" panose="020B0602030504020204"/>
              <a:cs typeface="Lucida Sans Unicode" panose="020B0602030504020204"/>
            </a:endParaRPr>
          </a:p>
          <a:p>
            <a:pPr marL="511810" marR="5080" indent="-499745">
              <a:lnSpc>
                <a:spcPts val="4050"/>
              </a:lnSpc>
              <a:spcBef>
                <a:spcPts val="560"/>
              </a:spcBef>
            </a:pPr>
            <a:r>
              <a:rPr sz="3700" spc="-45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SAI</a:t>
            </a:r>
            <a:r>
              <a:rPr sz="3700" spc="-225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700" spc="-65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PRASAD</a:t>
            </a:r>
            <a:r>
              <a:rPr sz="3700" spc="-220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700" spc="-50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lang="en-IN" altLang="" sz="3700" spc="-50" dirty="0">
                <a:solidFill>
                  <a:srgbClr val="535353"/>
                </a:solidFill>
                <a:latin typeface="Lucida Sans Unicode" panose="020B0602030504020204"/>
                <a:cs typeface="Lucida Sans Unicode" panose="020B0602030504020204"/>
              </a:rPr>
              <a:t> (210701220)</a:t>
            </a:r>
            <a:endParaRPr lang="en-IN" altLang="" sz="3700" spc="-50" dirty="0">
              <a:solidFill>
                <a:srgbClr val="535353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61168" y="2235863"/>
            <a:ext cx="8295005" cy="3635375"/>
            <a:chOff x="9561168" y="2235863"/>
            <a:chExt cx="8295005" cy="36353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769586" y="2266343"/>
              <a:ext cx="8023398" cy="35739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580218" y="2254913"/>
              <a:ext cx="8256905" cy="3597275"/>
            </a:xfrm>
            <a:custGeom>
              <a:avLst/>
              <a:gdLst/>
              <a:ahLst/>
              <a:cxnLst/>
              <a:rect l="l" t="t" r="r" b="b"/>
              <a:pathLst>
                <a:path w="8256905" h="3597275">
                  <a:moveTo>
                    <a:pt x="0" y="0"/>
                  </a:moveTo>
                  <a:lnTo>
                    <a:pt x="0" y="3596729"/>
                  </a:lnTo>
                  <a:lnTo>
                    <a:pt x="8256537" y="3596729"/>
                  </a:lnTo>
                  <a:lnTo>
                    <a:pt x="8256537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0011" y="6023211"/>
            <a:ext cx="7143750" cy="39719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4417" y="1978600"/>
            <a:ext cx="68599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CHOOSING</a:t>
            </a:r>
            <a:r>
              <a:rPr spc="-215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6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ML</a:t>
            </a:r>
            <a:r>
              <a:rPr spc="-125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40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TYPE</a:t>
            </a:r>
            <a:endParaRPr spc="-400" dirty="0">
              <a:solidFill>
                <a:srgbClr val="217C9D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417" y="3218620"/>
            <a:ext cx="8012430" cy="385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6000"/>
              </a:lnSpc>
              <a:spcBef>
                <a:spcPts val="95"/>
              </a:spcBef>
            </a:pPr>
            <a:r>
              <a:rPr sz="2850" i="1" spc="-114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Determining</a:t>
            </a:r>
            <a:r>
              <a:rPr sz="2850" i="1" spc="-12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50" i="1" spc="-114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5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appropriate</a:t>
            </a:r>
            <a:r>
              <a:rPr sz="2850" i="1" spc="-12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6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2850" i="1" spc="-114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learning </a:t>
            </a:r>
            <a:r>
              <a:rPr sz="2850" i="1" spc="-3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28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850" i="1" spc="-16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850" i="1" spc="-15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50" i="1" spc="-16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10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nature</a:t>
            </a:r>
            <a:r>
              <a:rPr sz="2850" i="1" spc="-15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50" i="1" spc="-16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50" i="1" spc="-15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6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problem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50" i="1" spc="2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50" i="1" spc="2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characteristics</a:t>
            </a:r>
            <a:r>
              <a:rPr sz="2850" i="1" spc="2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50" i="1" spc="2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50" i="1" spc="2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1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dataset.</a:t>
            </a:r>
            <a:r>
              <a:rPr sz="2850" i="1" spc="2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5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involves</a:t>
            </a:r>
            <a:r>
              <a:rPr sz="2850" i="1" spc="29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selecting</a:t>
            </a:r>
            <a:r>
              <a:rPr sz="2850" i="1" spc="30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850" i="1" spc="30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2850" i="1" spc="-12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regression, </a:t>
            </a:r>
            <a:r>
              <a:rPr sz="2850" i="1" spc="-4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classification,</a:t>
            </a:r>
            <a:r>
              <a:rPr sz="2850" i="1" spc="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6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clustering,</a:t>
            </a:r>
            <a:r>
              <a:rPr sz="2850" i="1" spc="9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850" i="1" spc="9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850" i="1" spc="9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5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specialized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ML</a:t>
            </a:r>
            <a:r>
              <a:rPr sz="2850" i="1" spc="48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2850" i="1" spc="47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50" i="1" spc="48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achieve</a:t>
            </a:r>
            <a:r>
              <a:rPr sz="2850" i="1" spc="47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50" i="1" spc="48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spc="-3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desired </a:t>
            </a:r>
            <a:r>
              <a:rPr sz="2850" i="1" spc="-1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outcome.</a:t>
            </a:r>
            <a:endParaRPr sz="28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0147" y="5422208"/>
            <a:ext cx="9363075" cy="4023360"/>
            <a:chOff x="8470147" y="5422208"/>
            <a:chExt cx="9363075" cy="40233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81577" y="5422208"/>
              <a:ext cx="9343760" cy="39927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70147" y="9426309"/>
              <a:ext cx="9363075" cy="0"/>
            </a:xfrm>
            <a:custGeom>
              <a:avLst/>
              <a:gdLst/>
              <a:ahLst/>
              <a:cxnLst/>
              <a:rect l="l" t="t" r="r" b="b"/>
              <a:pathLst>
                <a:path w="9363075">
                  <a:moveTo>
                    <a:pt x="0" y="0"/>
                  </a:moveTo>
                  <a:lnTo>
                    <a:pt x="936307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0652751" y="624841"/>
            <a:ext cx="4725670" cy="4358640"/>
            <a:chOff x="10652751" y="624841"/>
            <a:chExt cx="4725670" cy="43586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3231" y="655321"/>
              <a:ext cx="4664294" cy="42975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71801" y="643891"/>
              <a:ext cx="4687570" cy="4320540"/>
            </a:xfrm>
            <a:custGeom>
              <a:avLst/>
              <a:gdLst/>
              <a:ahLst/>
              <a:cxnLst/>
              <a:rect l="l" t="t" r="r" b="b"/>
              <a:pathLst>
                <a:path w="4687569" h="4320540">
                  <a:moveTo>
                    <a:pt x="0" y="0"/>
                  </a:moveTo>
                  <a:lnTo>
                    <a:pt x="0" y="4320331"/>
                  </a:lnTo>
                  <a:lnTo>
                    <a:pt x="4687043" y="4320331"/>
                  </a:lnTo>
                  <a:lnTo>
                    <a:pt x="4687043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00"/>
              </a:spcBef>
            </a:pPr>
            <a:r>
              <a:rPr spc="409" dirty="0">
                <a:solidFill>
                  <a:srgbClr val="217C9D"/>
                </a:solidFill>
              </a:rPr>
              <a:t>ANALYSING</a:t>
            </a:r>
            <a:r>
              <a:rPr spc="-150" dirty="0">
                <a:solidFill>
                  <a:srgbClr val="217C9D"/>
                </a:solidFill>
              </a:rPr>
              <a:t> </a:t>
            </a:r>
            <a:r>
              <a:rPr spc="409" dirty="0">
                <a:solidFill>
                  <a:srgbClr val="217C9D"/>
                </a:solidFill>
              </a:rPr>
              <a:t>DATA</a:t>
            </a:r>
            <a:endParaRPr spc="409" dirty="0">
              <a:solidFill>
                <a:srgbClr val="217C9D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4186" y="3730192"/>
            <a:ext cx="6743065" cy="1666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6000"/>
              </a:lnSpc>
              <a:spcBef>
                <a:spcPts val="95"/>
              </a:spcBef>
            </a:pPr>
            <a:r>
              <a:rPr sz="2850" i="1" spc="10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Conducting</a:t>
            </a:r>
            <a:r>
              <a:rPr sz="2850" i="1" spc="1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exploratory</a:t>
            </a:r>
            <a:r>
              <a:rPr sz="2850" i="1" spc="14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850" i="1" spc="14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2850" i="1" spc="4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analysis </a:t>
            </a:r>
            <a:r>
              <a:rPr sz="2850" i="1" spc="9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(EDA)</a:t>
            </a:r>
            <a:r>
              <a:rPr sz="2850" i="1" spc="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850" i="1" spc="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gain</a:t>
            </a:r>
            <a:r>
              <a:rPr sz="2850" i="1" spc="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50" i="1" spc="5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insights</a:t>
            </a:r>
            <a:r>
              <a:rPr sz="2850" i="1" spc="3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into</a:t>
            </a:r>
            <a:r>
              <a:rPr sz="2850" i="1" spc="3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850" i="1" spc="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50" i="1" spc="7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dataset's </a:t>
            </a:r>
            <a:r>
              <a:rPr sz="285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characteristics.</a:t>
            </a:r>
            <a:endParaRPr sz="28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71469" y="2785046"/>
            <a:ext cx="5727065" cy="5479415"/>
            <a:chOff x="11071469" y="2785046"/>
            <a:chExt cx="5727065" cy="54794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01949" y="2815526"/>
              <a:ext cx="5665973" cy="541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90519" y="2804096"/>
              <a:ext cx="5688965" cy="5441315"/>
            </a:xfrm>
            <a:custGeom>
              <a:avLst/>
              <a:gdLst/>
              <a:ahLst/>
              <a:cxnLst/>
              <a:rect l="l" t="t" r="r" b="b"/>
              <a:pathLst>
                <a:path w="5688965" h="5441315">
                  <a:moveTo>
                    <a:pt x="0" y="0"/>
                  </a:moveTo>
                  <a:lnTo>
                    <a:pt x="0" y="5440858"/>
                  </a:lnTo>
                  <a:lnTo>
                    <a:pt x="5688805" y="5440858"/>
                  </a:lnTo>
                  <a:lnTo>
                    <a:pt x="5688805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164" y="1862709"/>
            <a:ext cx="60909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rgbClr val="217C9D"/>
                </a:solidFill>
              </a:rPr>
              <a:t>MODEL</a:t>
            </a:r>
            <a:r>
              <a:rPr spc="-140" dirty="0">
                <a:solidFill>
                  <a:srgbClr val="217C9D"/>
                </a:solidFill>
              </a:rPr>
              <a:t> </a:t>
            </a:r>
            <a:r>
              <a:rPr spc="310" dirty="0">
                <a:solidFill>
                  <a:srgbClr val="217C9D"/>
                </a:solidFill>
              </a:rPr>
              <a:t>TRAINING</a:t>
            </a:r>
            <a:endParaRPr spc="310" dirty="0">
              <a:solidFill>
                <a:srgbClr val="217C9D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6000"/>
              </a:lnSpc>
              <a:spcBef>
                <a:spcPts val="95"/>
              </a:spcBef>
            </a:pPr>
            <a:r>
              <a:rPr dirty="0"/>
              <a:t>Utilizing</a:t>
            </a:r>
            <a:r>
              <a:rPr spc="175" dirty="0"/>
              <a:t>  </a:t>
            </a:r>
            <a:r>
              <a:rPr spc="75" dirty="0"/>
              <a:t>machine</a:t>
            </a:r>
            <a:r>
              <a:rPr spc="190" dirty="0"/>
              <a:t>  </a:t>
            </a:r>
            <a:r>
              <a:rPr dirty="0"/>
              <a:t>learning</a:t>
            </a:r>
            <a:r>
              <a:rPr spc="185" dirty="0"/>
              <a:t>  </a:t>
            </a:r>
            <a:r>
              <a:rPr dirty="0"/>
              <a:t>algorithms</a:t>
            </a:r>
            <a:r>
              <a:rPr spc="185" dirty="0"/>
              <a:t>  </a:t>
            </a:r>
            <a:r>
              <a:rPr dirty="0"/>
              <a:t>to</a:t>
            </a:r>
            <a:r>
              <a:rPr spc="190" dirty="0"/>
              <a:t>  </a:t>
            </a:r>
            <a:r>
              <a:rPr spc="-10" dirty="0"/>
              <a:t>build </a:t>
            </a:r>
            <a:r>
              <a:rPr dirty="0"/>
              <a:t>predictive</a:t>
            </a:r>
            <a:r>
              <a:rPr spc="30" dirty="0"/>
              <a:t>  </a:t>
            </a:r>
            <a:r>
              <a:rPr spc="110" dirty="0"/>
              <a:t>models</a:t>
            </a:r>
            <a:r>
              <a:rPr spc="35" dirty="0"/>
              <a:t>  </a:t>
            </a:r>
            <a:r>
              <a:rPr spc="160" dirty="0"/>
              <a:t>based</a:t>
            </a:r>
            <a:r>
              <a:rPr spc="35" dirty="0"/>
              <a:t>  </a:t>
            </a:r>
            <a:r>
              <a:rPr spc="120" dirty="0"/>
              <a:t>on</a:t>
            </a:r>
            <a:r>
              <a:rPr spc="35" dirty="0"/>
              <a:t>  </a:t>
            </a:r>
            <a:r>
              <a:rPr dirty="0"/>
              <a:t>the</a:t>
            </a:r>
            <a:r>
              <a:rPr spc="30" dirty="0"/>
              <a:t>  </a:t>
            </a:r>
            <a:r>
              <a:rPr spc="120" dirty="0"/>
              <a:t>preprocessed </a:t>
            </a:r>
            <a:r>
              <a:rPr dirty="0"/>
              <a:t>dataset.</a:t>
            </a:r>
            <a:r>
              <a:rPr spc="645" dirty="0"/>
              <a:t> </a:t>
            </a:r>
            <a:r>
              <a:rPr dirty="0"/>
              <a:t>This</a:t>
            </a:r>
            <a:r>
              <a:rPr spc="655" dirty="0"/>
              <a:t> </a:t>
            </a:r>
            <a:r>
              <a:rPr spc="50" dirty="0"/>
              <a:t>involves</a:t>
            </a:r>
            <a:r>
              <a:rPr spc="655" dirty="0"/>
              <a:t> </a:t>
            </a:r>
            <a:r>
              <a:rPr spc="45" dirty="0"/>
              <a:t>selecting</a:t>
            </a:r>
            <a:r>
              <a:rPr spc="660" dirty="0"/>
              <a:t> </a:t>
            </a:r>
            <a:r>
              <a:rPr dirty="0"/>
              <a:t>the</a:t>
            </a:r>
            <a:r>
              <a:rPr spc="655" dirty="0"/>
              <a:t> </a:t>
            </a:r>
            <a:r>
              <a:rPr spc="-10" dirty="0"/>
              <a:t>appropriate </a:t>
            </a:r>
            <a:r>
              <a:rPr dirty="0"/>
              <a:t>model,</a:t>
            </a:r>
            <a:r>
              <a:rPr spc="380" dirty="0"/>
              <a:t>   </a:t>
            </a:r>
            <a:r>
              <a:rPr dirty="0"/>
              <a:t>training</a:t>
            </a:r>
            <a:r>
              <a:rPr spc="375" dirty="0"/>
              <a:t>   </a:t>
            </a:r>
            <a:r>
              <a:rPr dirty="0"/>
              <a:t>it</a:t>
            </a:r>
            <a:r>
              <a:rPr spc="380" dirty="0"/>
              <a:t>   </a:t>
            </a:r>
            <a:r>
              <a:rPr spc="120" dirty="0"/>
              <a:t>on</a:t>
            </a:r>
            <a:r>
              <a:rPr spc="375" dirty="0"/>
              <a:t>   </a:t>
            </a:r>
            <a:r>
              <a:rPr dirty="0"/>
              <a:t>the</a:t>
            </a:r>
            <a:r>
              <a:rPr spc="380" dirty="0"/>
              <a:t>   </a:t>
            </a:r>
            <a:r>
              <a:rPr dirty="0"/>
              <a:t>data,</a:t>
            </a:r>
            <a:r>
              <a:rPr spc="375" dirty="0"/>
              <a:t>   </a:t>
            </a:r>
            <a:r>
              <a:rPr spc="-10" dirty="0"/>
              <a:t>tuning </a:t>
            </a:r>
            <a:r>
              <a:rPr dirty="0"/>
              <a:t>hyperparameters,</a:t>
            </a:r>
            <a:r>
              <a:rPr spc="185" dirty="0"/>
              <a:t> </a:t>
            </a:r>
            <a:r>
              <a:rPr spc="100" dirty="0"/>
              <a:t>and</a:t>
            </a:r>
            <a:r>
              <a:rPr spc="200" dirty="0"/>
              <a:t> </a:t>
            </a:r>
            <a:r>
              <a:rPr dirty="0"/>
              <a:t>evaluating</a:t>
            </a:r>
            <a:r>
              <a:rPr spc="195" dirty="0"/>
              <a:t> </a:t>
            </a:r>
            <a:r>
              <a:rPr dirty="0"/>
              <a:t>its</a:t>
            </a:r>
            <a:r>
              <a:rPr spc="200" dirty="0"/>
              <a:t> </a:t>
            </a:r>
            <a:r>
              <a:rPr spc="50" dirty="0"/>
              <a:t>performance </a:t>
            </a:r>
            <a:r>
              <a:rPr spc="80" dirty="0"/>
              <a:t>using</a:t>
            </a:r>
            <a:r>
              <a:rPr spc="-105" dirty="0"/>
              <a:t> </a:t>
            </a:r>
            <a:r>
              <a:rPr dirty="0"/>
              <a:t>relevant</a:t>
            </a:r>
            <a:r>
              <a:rPr spc="-100" dirty="0"/>
              <a:t> </a:t>
            </a:r>
            <a:r>
              <a:rPr spc="-10" dirty="0"/>
              <a:t>metrics.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95636" y="2717307"/>
            <a:ext cx="5403215" cy="5387340"/>
            <a:chOff x="11395636" y="2717307"/>
            <a:chExt cx="5403215" cy="53873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26117" y="2747788"/>
              <a:ext cx="5341806" cy="532598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14686" y="2736357"/>
              <a:ext cx="5365115" cy="5349240"/>
            </a:xfrm>
            <a:custGeom>
              <a:avLst/>
              <a:gdLst/>
              <a:ahLst/>
              <a:cxnLst/>
              <a:rect l="l" t="t" r="r" b="b"/>
              <a:pathLst>
                <a:path w="5365115" h="5349240">
                  <a:moveTo>
                    <a:pt x="0" y="0"/>
                  </a:moveTo>
                  <a:lnTo>
                    <a:pt x="0" y="5348734"/>
                  </a:lnTo>
                  <a:lnTo>
                    <a:pt x="5364658" y="5348734"/>
                  </a:lnTo>
                  <a:lnTo>
                    <a:pt x="5364658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6974" y="1924355"/>
            <a:ext cx="843302" cy="7405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8260" y="1862518"/>
            <a:ext cx="4310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5" dirty="0">
                <a:solidFill>
                  <a:srgbClr val="217C9D"/>
                </a:solidFill>
              </a:rPr>
              <a:t>DOWNLOAD</a:t>
            </a:r>
            <a:endParaRPr spc="385" dirty="0">
              <a:solidFill>
                <a:srgbClr val="217C9D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206" y="3462913"/>
            <a:ext cx="8451215" cy="1666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6000"/>
              </a:lnSpc>
              <a:spcBef>
                <a:spcPts val="95"/>
              </a:spcBef>
            </a:pP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850" i="1" spc="6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2850" i="1" spc="67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50" i="1" spc="6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50" i="1" spc="6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ability</a:t>
            </a:r>
            <a:r>
              <a:rPr sz="2850" i="1" spc="67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50" i="1" spc="6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download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2850" i="1" spc="1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models,</a:t>
            </a:r>
            <a:r>
              <a:rPr sz="2850" i="1" spc="19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50" i="1" spc="1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further</a:t>
            </a:r>
            <a:r>
              <a:rPr sz="2850" i="1" spc="1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offline</a:t>
            </a:r>
            <a:r>
              <a:rPr sz="2850" i="1" spc="19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850" i="1" spc="1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sz="2850" i="1" spc="-2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850" i="1" spc="-9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2850" i="1" spc="-17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14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6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production</a:t>
            </a:r>
            <a:r>
              <a:rPr sz="28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6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environments.</a:t>
            </a:r>
            <a:endParaRPr sz="28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0677" y="4251905"/>
            <a:ext cx="888619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345" dirty="0">
                <a:solidFill>
                  <a:srgbClr val="217C9D"/>
                </a:solidFill>
              </a:rPr>
              <a:t>CODE</a:t>
            </a:r>
            <a:r>
              <a:rPr sz="10000" spc="-260" dirty="0">
                <a:solidFill>
                  <a:srgbClr val="217C9D"/>
                </a:solidFill>
              </a:rPr>
              <a:t> </a:t>
            </a:r>
            <a:r>
              <a:rPr sz="10000" spc="765" dirty="0">
                <a:solidFill>
                  <a:srgbClr val="217C9D"/>
                </a:solidFill>
              </a:rPr>
              <a:t>REVIEW</a:t>
            </a:r>
            <a:endParaRPr sz="10000"/>
          </a:p>
        </p:txBody>
      </p:sp>
      <p:grpSp>
        <p:nvGrpSpPr>
          <p:cNvPr id="3" name="object 3"/>
          <p:cNvGrpSpPr/>
          <p:nvPr/>
        </p:nvGrpSpPr>
        <p:grpSpPr>
          <a:xfrm>
            <a:off x="15036572" y="0"/>
            <a:ext cx="3251835" cy="3196590"/>
            <a:chOff x="15036572" y="0"/>
            <a:chExt cx="3251835" cy="3196590"/>
          </a:xfrm>
        </p:grpSpPr>
        <p:sp>
          <p:nvSpPr>
            <p:cNvPr id="4" name="object 4"/>
            <p:cNvSpPr/>
            <p:nvPr/>
          </p:nvSpPr>
          <p:spPr>
            <a:xfrm>
              <a:off x="17204191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5" y="1028657"/>
                  </a:moveTo>
                  <a:lnTo>
                    <a:pt x="0" y="1028657"/>
                  </a:lnTo>
                  <a:lnTo>
                    <a:pt x="1054" y="980397"/>
                  </a:lnTo>
                  <a:lnTo>
                    <a:pt x="4193" y="932677"/>
                  </a:lnTo>
                  <a:lnTo>
                    <a:pt x="9370" y="885539"/>
                  </a:lnTo>
                  <a:lnTo>
                    <a:pt x="16541" y="839029"/>
                  </a:lnTo>
                  <a:lnTo>
                    <a:pt x="25663" y="793190"/>
                  </a:lnTo>
                  <a:lnTo>
                    <a:pt x="36690" y="748067"/>
                  </a:lnTo>
                  <a:lnTo>
                    <a:pt x="49581" y="703704"/>
                  </a:lnTo>
                  <a:lnTo>
                    <a:pt x="64289" y="660144"/>
                  </a:lnTo>
                  <a:lnTo>
                    <a:pt x="80771" y="617432"/>
                  </a:lnTo>
                  <a:lnTo>
                    <a:pt x="98984" y="575612"/>
                  </a:lnTo>
                  <a:lnTo>
                    <a:pt x="118883" y="534728"/>
                  </a:lnTo>
                  <a:lnTo>
                    <a:pt x="140423" y="494825"/>
                  </a:lnTo>
                  <a:lnTo>
                    <a:pt x="163562" y="455946"/>
                  </a:lnTo>
                  <a:lnTo>
                    <a:pt x="188255" y="418135"/>
                  </a:lnTo>
                  <a:lnTo>
                    <a:pt x="214457" y="381438"/>
                  </a:lnTo>
                  <a:lnTo>
                    <a:pt x="242126" y="345897"/>
                  </a:lnTo>
                  <a:lnTo>
                    <a:pt x="271216" y="311556"/>
                  </a:lnTo>
                  <a:lnTo>
                    <a:pt x="301684" y="278461"/>
                  </a:lnTo>
                  <a:lnTo>
                    <a:pt x="333485" y="246655"/>
                  </a:lnTo>
                  <a:lnTo>
                    <a:pt x="366577" y="216182"/>
                  </a:lnTo>
                  <a:lnTo>
                    <a:pt x="400914" y="187087"/>
                  </a:lnTo>
                  <a:lnTo>
                    <a:pt x="436452" y="159413"/>
                  </a:lnTo>
                  <a:lnTo>
                    <a:pt x="473148" y="133205"/>
                  </a:lnTo>
                  <a:lnTo>
                    <a:pt x="510957" y="108507"/>
                  </a:lnTo>
                  <a:lnTo>
                    <a:pt x="549836" y="85362"/>
                  </a:lnTo>
                  <a:lnTo>
                    <a:pt x="589740" y="63815"/>
                  </a:lnTo>
                  <a:lnTo>
                    <a:pt x="630626" y="43911"/>
                  </a:lnTo>
                  <a:lnTo>
                    <a:pt x="672449" y="25693"/>
                  </a:lnTo>
                  <a:lnTo>
                    <a:pt x="715165" y="9205"/>
                  </a:lnTo>
                  <a:lnTo>
                    <a:pt x="742422" y="0"/>
                  </a:lnTo>
                  <a:lnTo>
                    <a:pt x="1083765" y="0"/>
                  </a:lnTo>
                  <a:lnTo>
                    <a:pt x="1083765" y="102865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204189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04190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120382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5" y="1028657"/>
                  </a:moveTo>
                  <a:lnTo>
                    <a:pt x="0" y="1028657"/>
                  </a:lnTo>
                  <a:lnTo>
                    <a:pt x="1054" y="980397"/>
                  </a:lnTo>
                  <a:lnTo>
                    <a:pt x="4193" y="932677"/>
                  </a:lnTo>
                  <a:lnTo>
                    <a:pt x="9370" y="885539"/>
                  </a:lnTo>
                  <a:lnTo>
                    <a:pt x="16541" y="839029"/>
                  </a:lnTo>
                  <a:lnTo>
                    <a:pt x="25663" y="793190"/>
                  </a:lnTo>
                  <a:lnTo>
                    <a:pt x="36690" y="748067"/>
                  </a:lnTo>
                  <a:lnTo>
                    <a:pt x="49581" y="703704"/>
                  </a:lnTo>
                  <a:lnTo>
                    <a:pt x="64289" y="660144"/>
                  </a:lnTo>
                  <a:lnTo>
                    <a:pt x="80771" y="617432"/>
                  </a:lnTo>
                  <a:lnTo>
                    <a:pt x="98984" y="575612"/>
                  </a:lnTo>
                  <a:lnTo>
                    <a:pt x="118883" y="534728"/>
                  </a:lnTo>
                  <a:lnTo>
                    <a:pt x="140423" y="494825"/>
                  </a:lnTo>
                  <a:lnTo>
                    <a:pt x="163562" y="455946"/>
                  </a:lnTo>
                  <a:lnTo>
                    <a:pt x="188255" y="418135"/>
                  </a:lnTo>
                  <a:lnTo>
                    <a:pt x="214457" y="381438"/>
                  </a:lnTo>
                  <a:lnTo>
                    <a:pt x="242126" y="345897"/>
                  </a:lnTo>
                  <a:lnTo>
                    <a:pt x="271216" y="311556"/>
                  </a:lnTo>
                  <a:lnTo>
                    <a:pt x="301684" y="278461"/>
                  </a:lnTo>
                  <a:lnTo>
                    <a:pt x="333485" y="246655"/>
                  </a:lnTo>
                  <a:lnTo>
                    <a:pt x="366577" y="216182"/>
                  </a:lnTo>
                  <a:lnTo>
                    <a:pt x="400914" y="187087"/>
                  </a:lnTo>
                  <a:lnTo>
                    <a:pt x="436452" y="159413"/>
                  </a:lnTo>
                  <a:lnTo>
                    <a:pt x="473148" y="133205"/>
                  </a:lnTo>
                  <a:lnTo>
                    <a:pt x="510957" y="108507"/>
                  </a:lnTo>
                  <a:lnTo>
                    <a:pt x="549836" y="85362"/>
                  </a:lnTo>
                  <a:lnTo>
                    <a:pt x="589740" y="63815"/>
                  </a:lnTo>
                  <a:lnTo>
                    <a:pt x="630626" y="43911"/>
                  </a:lnTo>
                  <a:lnTo>
                    <a:pt x="672449" y="25693"/>
                  </a:lnTo>
                  <a:lnTo>
                    <a:pt x="715165" y="9205"/>
                  </a:lnTo>
                  <a:lnTo>
                    <a:pt x="742422" y="0"/>
                  </a:lnTo>
                  <a:lnTo>
                    <a:pt x="1083765" y="0"/>
                  </a:lnTo>
                  <a:lnTo>
                    <a:pt x="1083765" y="1028657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036572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120383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036572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2770703" y="0"/>
            <a:ext cx="1083945" cy="2112645"/>
            <a:chOff x="12770703" y="0"/>
            <a:chExt cx="1083945" cy="2112645"/>
          </a:xfrm>
        </p:grpSpPr>
        <p:sp>
          <p:nvSpPr>
            <p:cNvPr id="12" name="object 12"/>
            <p:cNvSpPr/>
            <p:nvPr/>
          </p:nvSpPr>
          <p:spPr>
            <a:xfrm>
              <a:off x="12772209" y="0"/>
              <a:ext cx="1082675" cy="1028700"/>
            </a:xfrm>
            <a:custGeom>
              <a:avLst/>
              <a:gdLst/>
              <a:ahLst/>
              <a:cxnLst/>
              <a:rect l="l" t="t" r="r" b="b"/>
              <a:pathLst>
                <a:path w="1082675" h="1028700">
                  <a:moveTo>
                    <a:pt x="1082260" y="0"/>
                  </a:moveTo>
                  <a:lnTo>
                    <a:pt x="1082260" y="1028657"/>
                  </a:lnTo>
                  <a:lnTo>
                    <a:pt x="1034000" y="1027601"/>
                  </a:lnTo>
                  <a:lnTo>
                    <a:pt x="986280" y="1024463"/>
                  </a:lnTo>
                  <a:lnTo>
                    <a:pt x="939142" y="1019286"/>
                  </a:lnTo>
                  <a:lnTo>
                    <a:pt x="892632" y="1012115"/>
                  </a:lnTo>
                  <a:lnTo>
                    <a:pt x="846793" y="1002993"/>
                  </a:lnTo>
                  <a:lnTo>
                    <a:pt x="801670" y="991965"/>
                  </a:lnTo>
                  <a:lnTo>
                    <a:pt x="757307" y="979075"/>
                  </a:lnTo>
                  <a:lnTo>
                    <a:pt x="713747" y="964367"/>
                  </a:lnTo>
                  <a:lnTo>
                    <a:pt x="671035" y="947884"/>
                  </a:lnTo>
                  <a:lnTo>
                    <a:pt x="629215" y="929671"/>
                  </a:lnTo>
                  <a:lnTo>
                    <a:pt x="588332" y="909773"/>
                  </a:lnTo>
                  <a:lnTo>
                    <a:pt x="548428" y="888232"/>
                  </a:lnTo>
                  <a:lnTo>
                    <a:pt x="509549" y="865093"/>
                  </a:lnTo>
                  <a:lnTo>
                    <a:pt x="471739" y="840401"/>
                  </a:lnTo>
                  <a:lnTo>
                    <a:pt x="435041" y="814198"/>
                  </a:lnTo>
                  <a:lnTo>
                    <a:pt x="399500" y="786530"/>
                  </a:lnTo>
                  <a:lnTo>
                    <a:pt x="365160" y="757440"/>
                  </a:lnTo>
                  <a:lnTo>
                    <a:pt x="332064" y="726972"/>
                  </a:lnTo>
                  <a:lnTo>
                    <a:pt x="300258" y="695170"/>
                  </a:lnTo>
                  <a:lnTo>
                    <a:pt x="269786" y="662079"/>
                  </a:lnTo>
                  <a:lnTo>
                    <a:pt x="240690" y="627742"/>
                  </a:lnTo>
                  <a:lnTo>
                    <a:pt x="213016" y="592203"/>
                  </a:lnTo>
                  <a:lnTo>
                    <a:pt x="186808" y="555508"/>
                  </a:lnTo>
                  <a:lnTo>
                    <a:pt x="162110" y="517698"/>
                  </a:lnTo>
                  <a:lnTo>
                    <a:pt x="138965" y="478819"/>
                  </a:lnTo>
                  <a:lnTo>
                    <a:pt x="117419" y="438915"/>
                  </a:lnTo>
                  <a:lnTo>
                    <a:pt x="97514" y="398029"/>
                  </a:lnTo>
                  <a:lnTo>
                    <a:pt x="79296" y="356207"/>
                  </a:lnTo>
                  <a:lnTo>
                    <a:pt x="62808" y="313491"/>
                  </a:lnTo>
                  <a:lnTo>
                    <a:pt x="48095" y="269925"/>
                  </a:lnTo>
                  <a:lnTo>
                    <a:pt x="35200" y="225555"/>
                  </a:lnTo>
                  <a:lnTo>
                    <a:pt x="24168" y="180423"/>
                  </a:lnTo>
                  <a:lnTo>
                    <a:pt x="15043" y="134575"/>
                  </a:lnTo>
                  <a:lnTo>
                    <a:pt x="7869" y="88053"/>
                  </a:lnTo>
                  <a:lnTo>
                    <a:pt x="2690" y="40902"/>
                  </a:lnTo>
                  <a:lnTo>
                    <a:pt x="0" y="0"/>
                  </a:lnTo>
                  <a:lnTo>
                    <a:pt x="108226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770703" y="102869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0" y="7044154"/>
            <a:ext cx="2167890" cy="3242945"/>
            <a:chOff x="0" y="7044154"/>
            <a:chExt cx="2167890" cy="3242945"/>
          </a:xfrm>
        </p:grpSpPr>
        <p:sp>
          <p:nvSpPr>
            <p:cNvPr id="15" name="object 15"/>
            <p:cNvSpPr/>
            <p:nvPr/>
          </p:nvSpPr>
          <p:spPr>
            <a:xfrm>
              <a:off x="9524" y="7044154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83808" y="707272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815653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2067" y="1046652"/>
                  </a:lnTo>
                  <a:lnTo>
                    <a:pt x="0" y="1046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3808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1083766" y="0"/>
                  </a:moveTo>
                  <a:lnTo>
                    <a:pt x="1083766" y="1046652"/>
                  </a:lnTo>
                  <a:lnTo>
                    <a:pt x="801723" y="1046652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321749" y="8185113"/>
            <a:ext cx="2165985" cy="2102485"/>
            <a:chOff x="3321749" y="8185113"/>
            <a:chExt cx="2165985" cy="2102485"/>
          </a:xfrm>
        </p:grpSpPr>
        <p:sp>
          <p:nvSpPr>
            <p:cNvPr id="21" name="object 21"/>
            <p:cNvSpPr/>
            <p:nvPr/>
          </p:nvSpPr>
          <p:spPr>
            <a:xfrm>
              <a:off x="3321750" y="9268922"/>
              <a:ext cx="1083945" cy="1018540"/>
            </a:xfrm>
            <a:custGeom>
              <a:avLst/>
              <a:gdLst/>
              <a:ahLst/>
              <a:cxnLst/>
              <a:rect l="l" t="t" r="r" b="b"/>
              <a:pathLst>
                <a:path w="1083945" h="1018540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72161" y="1018077"/>
                  </a:lnTo>
                  <a:lnTo>
                    <a:pt x="0" y="101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21749" y="818511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05559" y="9268922"/>
              <a:ext cx="1082040" cy="1018540"/>
            </a:xfrm>
            <a:custGeom>
              <a:avLst/>
              <a:gdLst/>
              <a:ahLst/>
              <a:cxnLst/>
              <a:rect l="l" t="t" r="r" b="b"/>
              <a:pathLst>
                <a:path w="1082039" h="1018540">
                  <a:moveTo>
                    <a:pt x="0" y="1018077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1564" y="1018077"/>
                  </a:lnTo>
                  <a:lnTo>
                    <a:pt x="0" y="101807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4208717" y="7609570"/>
            <a:ext cx="477520" cy="384810"/>
          </a:xfrm>
          <a:custGeom>
            <a:avLst/>
            <a:gdLst/>
            <a:ahLst/>
            <a:cxnLst/>
            <a:rect l="l" t="t" r="r" b="b"/>
            <a:pathLst>
              <a:path w="477519" h="384809">
                <a:moveTo>
                  <a:pt x="0" y="384506"/>
                </a:moveTo>
                <a:lnTo>
                  <a:pt x="32506" y="353325"/>
                </a:lnTo>
                <a:lnTo>
                  <a:pt x="67376" y="320839"/>
                </a:lnTo>
                <a:lnTo>
                  <a:pt x="102667" y="288903"/>
                </a:lnTo>
                <a:lnTo>
                  <a:pt x="138374" y="257519"/>
                </a:lnTo>
                <a:lnTo>
                  <a:pt x="174489" y="226687"/>
                </a:lnTo>
                <a:lnTo>
                  <a:pt x="211005" y="196408"/>
                </a:lnTo>
                <a:lnTo>
                  <a:pt x="247914" y="166683"/>
                </a:lnTo>
                <a:lnTo>
                  <a:pt x="285210" y="137512"/>
                </a:lnTo>
                <a:lnTo>
                  <a:pt x="322886" y="108896"/>
                </a:lnTo>
                <a:lnTo>
                  <a:pt x="360934" y="80836"/>
                </a:lnTo>
                <a:lnTo>
                  <a:pt x="399348" y="53333"/>
                </a:lnTo>
                <a:lnTo>
                  <a:pt x="438120" y="26387"/>
                </a:lnTo>
                <a:lnTo>
                  <a:pt x="477243" y="0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244436" y="8384120"/>
            <a:ext cx="2606675" cy="1903095"/>
          </a:xfrm>
          <a:custGeom>
            <a:avLst/>
            <a:gdLst/>
            <a:ahLst/>
            <a:cxnLst/>
            <a:rect l="l" t="t" r="r" b="b"/>
            <a:pathLst>
              <a:path w="2606675" h="1903095">
                <a:moveTo>
                  <a:pt x="425996" y="1902879"/>
                </a:moveTo>
                <a:lnTo>
                  <a:pt x="20205" y="1497101"/>
                </a:lnTo>
                <a:lnTo>
                  <a:pt x="0" y="1517307"/>
                </a:lnTo>
                <a:lnTo>
                  <a:pt x="385584" y="1902879"/>
                </a:lnTo>
                <a:lnTo>
                  <a:pt x="425996" y="1902879"/>
                </a:lnTo>
                <a:close/>
              </a:path>
              <a:path w="2606675" h="1903095">
                <a:moveTo>
                  <a:pt x="1009459" y="1902879"/>
                </a:moveTo>
                <a:lnTo>
                  <a:pt x="164045" y="1057465"/>
                </a:lnTo>
                <a:lnTo>
                  <a:pt x="143840" y="1077671"/>
                </a:lnTo>
                <a:lnTo>
                  <a:pt x="969048" y="1902879"/>
                </a:lnTo>
                <a:lnTo>
                  <a:pt x="1009459" y="1902879"/>
                </a:lnTo>
                <a:close/>
              </a:path>
              <a:path w="2606675" h="1903095">
                <a:moveTo>
                  <a:pt x="1522437" y="1902879"/>
                </a:moveTo>
                <a:lnTo>
                  <a:pt x="290715" y="671169"/>
                </a:lnTo>
                <a:lnTo>
                  <a:pt x="270510" y="691375"/>
                </a:lnTo>
                <a:lnTo>
                  <a:pt x="1482026" y="1902879"/>
                </a:lnTo>
                <a:lnTo>
                  <a:pt x="1522437" y="1902879"/>
                </a:lnTo>
                <a:close/>
              </a:path>
              <a:path w="2606675" h="1903095">
                <a:moveTo>
                  <a:pt x="2060460" y="1902891"/>
                </a:moveTo>
                <a:lnTo>
                  <a:pt x="470306" y="312737"/>
                </a:lnTo>
                <a:lnTo>
                  <a:pt x="450100" y="332943"/>
                </a:lnTo>
                <a:lnTo>
                  <a:pt x="2020049" y="1902891"/>
                </a:lnTo>
                <a:lnTo>
                  <a:pt x="2060460" y="1902891"/>
                </a:lnTo>
                <a:close/>
              </a:path>
              <a:path w="2606675" h="1903095">
                <a:moveTo>
                  <a:pt x="2606560" y="1902879"/>
                </a:moveTo>
                <a:lnTo>
                  <a:pt x="684199" y="0"/>
                </a:lnTo>
                <a:lnTo>
                  <a:pt x="664095" y="20307"/>
                </a:lnTo>
                <a:lnTo>
                  <a:pt x="2565933" y="1902879"/>
                </a:lnTo>
                <a:lnTo>
                  <a:pt x="2606560" y="190287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94406" y="0"/>
            <a:ext cx="973455" cy="2569845"/>
          </a:xfrm>
          <a:custGeom>
            <a:avLst/>
            <a:gdLst/>
            <a:ahLst/>
            <a:cxnLst/>
            <a:rect l="l" t="t" r="r" b="b"/>
            <a:pathLst>
              <a:path w="973454" h="2569845">
                <a:moveTo>
                  <a:pt x="972944" y="0"/>
                </a:moveTo>
                <a:lnTo>
                  <a:pt x="973014" y="3254"/>
                </a:lnTo>
                <a:lnTo>
                  <a:pt x="973451" y="51498"/>
                </a:lnTo>
                <a:lnTo>
                  <a:pt x="973294" y="99722"/>
                </a:lnTo>
                <a:lnTo>
                  <a:pt x="972544" y="147920"/>
                </a:lnTo>
                <a:lnTo>
                  <a:pt x="971199" y="196085"/>
                </a:lnTo>
                <a:lnTo>
                  <a:pt x="969262" y="244207"/>
                </a:lnTo>
                <a:lnTo>
                  <a:pt x="966732" y="292281"/>
                </a:lnTo>
                <a:lnTo>
                  <a:pt x="963610" y="340298"/>
                </a:lnTo>
                <a:lnTo>
                  <a:pt x="959897" y="388251"/>
                </a:lnTo>
                <a:lnTo>
                  <a:pt x="955593" y="436132"/>
                </a:lnTo>
                <a:lnTo>
                  <a:pt x="950698" y="483934"/>
                </a:lnTo>
                <a:lnTo>
                  <a:pt x="945213" y="531649"/>
                </a:lnTo>
                <a:lnTo>
                  <a:pt x="939139" y="579269"/>
                </a:lnTo>
                <a:lnTo>
                  <a:pt x="932476" y="626787"/>
                </a:lnTo>
                <a:lnTo>
                  <a:pt x="925225" y="674196"/>
                </a:lnTo>
                <a:lnTo>
                  <a:pt x="917385" y="721487"/>
                </a:lnTo>
                <a:lnTo>
                  <a:pt x="908959" y="768654"/>
                </a:lnTo>
                <a:lnTo>
                  <a:pt x="899945" y="815688"/>
                </a:lnTo>
                <a:lnTo>
                  <a:pt x="890345" y="862583"/>
                </a:lnTo>
                <a:lnTo>
                  <a:pt x="880159" y="909329"/>
                </a:lnTo>
                <a:lnTo>
                  <a:pt x="869388" y="955921"/>
                </a:lnTo>
                <a:lnTo>
                  <a:pt x="858032" y="1002350"/>
                </a:lnTo>
                <a:lnTo>
                  <a:pt x="846091" y="1048609"/>
                </a:lnTo>
                <a:lnTo>
                  <a:pt x="833567" y="1094690"/>
                </a:lnTo>
                <a:lnTo>
                  <a:pt x="820459" y="1140586"/>
                </a:lnTo>
                <a:lnTo>
                  <a:pt x="806769" y="1186289"/>
                </a:lnTo>
                <a:lnTo>
                  <a:pt x="792496" y="1231791"/>
                </a:lnTo>
                <a:lnTo>
                  <a:pt x="777641" y="1277085"/>
                </a:lnTo>
                <a:lnTo>
                  <a:pt x="762206" y="1322164"/>
                </a:lnTo>
                <a:lnTo>
                  <a:pt x="746189" y="1367019"/>
                </a:lnTo>
                <a:lnTo>
                  <a:pt x="729592" y="1411644"/>
                </a:lnTo>
                <a:lnTo>
                  <a:pt x="712415" y="1456030"/>
                </a:lnTo>
                <a:lnTo>
                  <a:pt x="694659" y="1500170"/>
                </a:lnTo>
                <a:lnTo>
                  <a:pt x="676324" y="1544057"/>
                </a:lnTo>
                <a:lnTo>
                  <a:pt x="657411" y="1587682"/>
                </a:lnTo>
                <a:lnTo>
                  <a:pt x="637921" y="1631039"/>
                </a:lnTo>
                <a:lnTo>
                  <a:pt x="617853" y="1674120"/>
                </a:lnTo>
                <a:lnTo>
                  <a:pt x="597208" y="1716916"/>
                </a:lnTo>
                <a:lnTo>
                  <a:pt x="575987" y="1759422"/>
                </a:lnTo>
                <a:lnTo>
                  <a:pt x="554191" y="1801628"/>
                </a:lnTo>
                <a:lnTo>
                  <a:pt x="531819" y="1843528"/>
                </a:lnTo>
                <a:lnTo>
                  <a:pt x="508872" y="1885114"/>
                </a:lnTo>
                <a:lnTo>
                  <a:pt x="485352" y="1926378"/>
                </a:lnTo>
                <a:lnTo>
                  <a:pt x="461258" y="1967313"/>
                </a:lnTo>
                <a:lnTo>
                  <a:pt x="436590" y="2007911"/>
                </a:lnTo>
                <a:lnTo>
                  <a:pt x="411350" y="2048164"/>
                </a:lnTo>
                <a:lnTo>
                  <a:pt x="385538" y="2088066"/>
                </a:lnTo>
                <a:lnTo>
                  <a:pt x="359154" y="2127608"/>
                </a:lnTo>
                <a:lnTo>
                  <a:pt x="332199" y="2166783"/>
                </a:lnTo>
                <a:lnTo>
                  <a:pt x="304673" y="2205583"/>
                </a:lnTo>
                <a:lnTo>
                  <a:pt x="276577" y="2244001"/>
                </a:lnTo>
                <a:lnTo>
                  <a:pt x="247912" y="2282029"/>
                </a:lnTo>
                <a:lnTo>
                  <a:pt x="218678" y="2319660"/>
                </a:lnTo>
                <a:lnTo>
                  <a:pt x="188875" y="2356886"/>
                </a:lnTo>
                <a:lnTo>
                  <a:pt x="158504" y="2393699"/>
                </a:lnTo>
                <a:lnTo>
                  <a:pt x="127565" y="2430092"/>
                </a:lnTo>
                <a:lnTo>
                  <a:pt x="96059" y="2466057"/>
                </a:lnTo>
                <a:lnTo>
                  <a:pt x="63987" y="2501587"/>
                </a:lnTo>
                <a:lnTo>
                  <a:pt x="31349" y="2536675"/>
                </a:lnTo>
                <a:lnTo>
                  <a:pt x="0" y="2569377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1"/>
            <a:ext cx="3356610" cy="3663315"/>
          </a:xfrm>
          <a:custGeom>
            <a:avLst/>
            <a:gdLst/>
            <a:ahLst/>
            <a:cxnLst/>
            <a:rect l="l" t="t" r="r" b="b"/>
            <a:pathLst>
              <a:path w="3356610" h="3663315">
                <a:moveTo>
                  <a:pt x="128968" y="3567747"/>
                </a:moveTo>
                <a:lnTo>
                  <a:pt x="0" y="3436645"/>
                </a:lnTo>
                <a:lnTo>
                  <a:pt x="0" y="3477387"/>
                </a:lnTo>
                <a:lnTo>
                  <a:pt x="108597" y="3587775"/>
                </a:lnTo>
                <a:lnTo>
                  <a:pt x="128968" y="3567747"/>
                </a:lnTo>
                <a:close/>
              </a:path>
              <a:path w="3356610" h="3663315">
                <a:moveTo>
                  <a:pt x="789432" y="3578618"/>
                </a:moveTo>
                <a:lnTo>
                  <a:pt x="0" y="2793250"/>
                </a:lnTo>
                <a:lnTo>
                  <a:pt x="0" y="2833547"/>
                </a:lnTo>
                <a:lnTo>
                  <a:pt x="769277" y="3598875"/>
                </a:lnTo>
                <a:lnTo>
                  <a:pt x="789432" y="3578618"/>
                </a:lnTo>
                <a:close/>
              </a:path>
              <a:path w="3356610" h="3663315">
                <a:moveTo>
                  <a:pt x="1349844" y="3642563"/>
                </a:moveTo>
                <a:lnTo>
                  <a:pt x="0" y="2285225"/>
                </a:lnTo>
                <a:lnTo>
                  <a:pt x="0" y="2325751"/>
                </a:lnTo>
                <a:lnTo>
                  <a:pt x="1329575" y="3662705"/>
                </a:lnTo>
                <a:lnTo>
                  <a:pt x="1349844" y="3642563"/>
                </a:lnTo>
                <a:close/>
              </a:path>
              <a:path w="3356610" h="3663315">
                <a:moveTo>
                  <a:pt x="1854708" y="3560889"/>
                </a:moveTo>
                <a:lnTo>
                  <a:pt x="0" y="1706168"/>
                </a:lnTo>
                <a:lnTo>
                  <a:pt x="0" y="1746580"/>
                </a:lnTo>
                <a:lnTo>
                  <a:pt x="1834502" y="3581095"/>
                </a:lnTo>
                <a:lnTo>
                  <a:pt x="1854708" y="3560889"/>
                </a:lnTo>
                <a:close/>
              </a:path>
              <a:path w="3356610" h="3663315">
                <a:moveTo>
                  <a:pt x="2341384" y="3464090"/>
                </a:moveTo>
                <a:lnTo>
                  <a:pt x="0" y="1122692"/>
                </a:lnTo>
                <a:lnTo>
                  <a:pt x="0" y="1163104"/>
                </a:lnTo>
                <a:lnTo>
                  <a:pt x="2321179" y="3484295"/>
                </a:lnTo>
                <a:lnTo>
                  <a:pt x="2341384" y="3464090"/>
                </a:lnTo>
                <a:close/>
              </a:path>
              <a:path w="3356610" h="3663315">
                <a:moveTo>
                  <a:pt x="2644686" y="3254413"/>
                </a:moveTo>
                <a:lnTo>
                  <a:pt x="0" y="609727"/>
                </a:lnTo>
                <a:lnTo>
                  <a:pt x="0" y="650138"/>
                </a:lnTo>
                <a:lnTo>
                  <a:pt x="2624480" y="3274618"/>
                </a:lnTo>
                <a:lnTo>
                  <a:pt x="2644686" y="3254413"/>
                </a:lnTo>
                <a:close/>
              </a:path>
              <a:path w="3356610" h="3663315">
                <a:moveTo>
                  <a:pt x="2995980" y="3067697"/>
                </a:moveTo>
                <a:lnTo>
                  <a:pt x="0" y="71704"/>
                </a:lnTo>
                <a:lnTo>
                  <a:pt x="0" y="112115"/>
                </a:lnTo>
                <a:lnTo>
                  <a:pt x="2975775" y="3087903"/>
                </a:lnTo>
                <a:lnTo>
                  <a:pt x="2995980" y="3067697"/>
                </a:lnTo>
                <a:close/>
              </a:path>
              <a:path w="3356610" h="3663315">
                <a:moveTo>
                  <a:pt x="3356241" y="2848813"/>
                </a:moveTo>
                <a:lnTo>
                  <a:pt x="478282" y="0"/>
                </a:lnTo>
                <a:lnTo>
                  <a:pt x="437654" y="0"/>
                </a:lnTo>
                <a:lnTo>
                  <a:pt x="3336137" y="2869120"/>
                </a:lnTo>
                <a:lnTo>
                  <a:pt x="3356241" y="2848813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13663"/>
            <a:ext cx="2167890" cy="4373880"/>
            <a:chOff x="0" y="5913663"/>
            <a:chExt cx="2167890" cy="4373880"/>
          </a:xfrm>
        </p:grpSpPr>
        <p:sp>
          <p:nvSpPr>
            <p:cNvPr id="3" name="object 3"/>
            <p:cNvSpPr/>
            <p:nvPr/>
          </p:nvSpPr>
          <p:spPr>
            <a:xfrm>
              <a:off x="9524" y="591366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83808" y="594223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02604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8109857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83808" y="8109857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3808" y="9203191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237940" y="8119381"/>
            <a:ext cx="3251835" cy="2167890"/>
            <a:chOff x="2237940" y="8119381"/>
            <a:chExt cx="3251835" cy="2167890"/>
          </a:xfrm>
        </p:grpSpPr>
        <p:sp>
          <p:nvSpPr>
            <p:cNvPr id="10" name="object 10"/>
            <p:cNvSpPr/>
            <p:nvPr/>
          </p:nvSpPr>
          <p:spPr>
            <a:xfrm>
              <a:off x="3321749" y="8119381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05558" y="8119382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37940" y="920319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21749" y="920319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0" y="9193665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1083766"/>
                </a:moveTo>
                <a:lnTo>
                  <a:pt x="0" y="0"/>
                </a:lnTo>
                <a:lnTo>
                  <a:pt x="48259" y="1055"/>
                </a:lnTo>
                <a:lnTo>
                  <a:pt x="95980" y="4194"/>
                </a:lnTo>
                <a:lnTo>
                  <a:pt x="143117" y="9371"/>
                </a:lnTo>
                <a:lnTo>
                  <a:pt x="189627" y="16542"/>
                </a:lnTo>
                <a:lnTo>
                  <a:pt x="235466" y="25664"/>
                </a:lnTo>
                <a:lnTo>
                  <a:pt x="280589" y="36691"/>
                </a:lnTo>
                <a:lnTo>
                  <a:pt x="324953" y="49582"/>
                </a:lnTo>
                <a:lnTo>
                  <a:pt x="368513" y="64290"/>
                </a:lnTo>
                <a:lnTo>
                  <a:pt x="411225" y="80772"/>
                </a:lnTo>
                <a:lnTo>
                  <a:pt x="453044" y="98985"/>
                </a:lnTo>
                <a:lnTo>
                  <a:pt x="493928" y="118884"/>
                </a:lnTo>
                <a:lnTo>
                  <a:pt x="533832" y="140424"/>
                </a:lnTo>
                <a:lnTo>
                  <a:pt x="572711" y="163563"/>
                </a:lnTo>
                <a:lnTo>
                  <a:pt x="610521" y="188256"/>
                </a:lnTo>
                <a:lnTo>
                  <a:pt x="647219" y="214458"/>
                </a:lnTo>
                <a:lnTo>
                  <a:pt x="682760" y="242127"/>
                </a:lnTo>
                <a:lnTo>
                  <a:pt x="717100" y="271217"/>
                </a:lnTo>
                <a:lnTo>
                  <a:pt x="750195" y="301685"/>
                </a:lnTo>
                <a:lnTo>
                  <a:pt x="782001" y="333486"/>
                </a:lnTo>
                <a:lnTo>
                  <a:pt x="812474" y="366578"/>
                </a:lnTo>
                <a:lnTo>
                  <a:pt x="841569" y="400915"/>
                </a:lnTo>
                <a:lnTo>
                  <a:pt x="869243" y="436453"/>
                </a:lnTo>
                <a:lnTo>
                  <a:pt x="895451" y="473149"/>
                </a:lnTo>
                <a:lnTo>
                  <a:pt x="920150" y="510958"/>
                </a:lnTo>
                <a:lnTo>
                  <a:pt x="943295" y="549837"/>
                </a:lnTo>
                <a:lnTo>
                  <a:pt x="964841" y="589741"/>
                </a:lnTo>
                <a:lnTo>
                  <a:pt x="984746" y="630627"/>
                </a:lnTo>
                <a:lnTo>
                  <a:pt x="1002964" y="672450"/>
                </a:lnTo>
                <a:lnTo>
                  <a:pt x="1019452" y="715166"/>
                </a:lnTo>
                <a:lnTo>
                  <a:pt x="1034165" y="758731"/>
                </a:lnTo>
                <a:lnTo>
                  <a:pt x="1047060" y="803102"/>
                </a:lnTo>
                <a:lnTo>
                  <a:pt x="1058092" y="848233"/>
                </a:lnTo>
                <a:lnTo>
                  <a:pt x="1067217" y="894082"/>
                </a:lnTo>
                <a:lnTo>
                  <a:pt x="1074391" y="940603"/>
                </a:lnTo>
                <a:lnTo>
                  <a:pt x="1079570" y="987754"/>
                </a:lnTo>
                <a:lnTo>
                  <a:pt x="1082710" y="1035489"/>
                </a:lnTo>
                <a:lnTo>
                  <a:pt x="1083766" y="1083766"/>
                </a:lnTo>
                <a:lnTo>
                  <a:pt x="0" y="1083766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576677" y="11"/>
            <a:ext cx="2283460" cy="1567180"/>
          </a:xfrm>
          <a:custGeom>
            <a:avLst/>
            <a:gdLst/>
            <a:ahLst/>
            <a:cxnLst/>
            <a:rect l="l" t="t" r="r" b="b"/>
            <a:pathLst>
              <a:path w="2283459" h="1567180">
                <a:moveTo>
                  <a:pt x="85178" y="0"/>
                </a:moveTo>
                <a:lnTo>
                  <a:pt x="44767" y="0"/>
                </a:lnTo>
                <a:lnTo>
                  <a:pt x="0" y="44767"/>
                </a:lnTo>
                <a:lnTo>
                  <a:pt x="20205" y="64973"/>
                </a:lnTo>
                <a:lnTo>
                  <a:pt x="85178" y="0"/>
                </a:lnTo>
                <a:close/>
              </a:path>
              <a:path w="2283459" h="1567180">
                <a:moveTo>
                  <a:pt x="668655" y="0"/>
                </a:moveTo>
                <a:lnTo>
                  <a:pt x="628243" y="0"/>
                </a:lnTo>
                <a:lnTo>
                  <a:pt x="96735" y="531495"/>
                </a:lnTo>
                <a:lnTo>
                  <a:pt x="116941" y="551700"/>
                </a:lnTo>
                <a:lnTo>
                  <a:pt x="668655" y="0"/>
                </a:lnTo>
                <a:close/>
              </a:path>
              <a:path w="2283459" h="1567180">
                <a:moveTo>
                  <a:pt x="1181620" y="0"/>
                </a:moveTo>
                <a:lnTo>
                  <a:pt x="1141209" y="0"/>
                </a:lnTo>
                <a:lnTo>
                  <a:pt x="306463" y="834745"/>
                </a:lnTo>
                <a:lnTo>
                  <a:pt x="326669" y="854951"/>
                </a:lnTo>
                <a:lnTo>
                  <a:pt x="1181620" y="0"/>
                </a:lnTo>
                <a:close/>
              </a:path>
              <a:path w="2283459" h="1567180">
                <a:moveTo>
                  <a:pt x="1719643" y="0"/>
                </a:moveTo>
                <a:lnTo>
                  <a:pt x="1679232" y="0"/>
                </a:lnTo>
                <a:lnTo>
                  <a:pt x="493128" y="1186091"/>
                </a:lnTo>
                <a:lnTo>
                  <a:pt x="513334" y="1206296"/>
                </a:lnTo>
                <a:lnTo>
                  <a:pt x="1719643" y="0"/>
                </a:lnTo>
                <a:close/>
              </a:path>
              <a:path w="2283459" h="1567180">
                <a:moveTo>
                  <a:pt x="2282926" y="0"/>
                </a:moveTo>
                <a:lnTo>
                  <a:pt x="2242718" y="0"/>
                </a:lnTo>
                <a:lnTo>
                  <a:pt x="711923" y="1546453"/>
                </a:lnTo>
                <a:lnTo>
                  <a:pt x="732231" y="1566557"/>
                </a:lnTo>
                <a:lnTo>
                  <a:pt x="2282926" y="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02905" y="3096252"/>
            <a:ext cx="15325724" cy="481012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24099" y="1250208"/>
            <a:ext cx="3985895" cy="15741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315"/>
              </a:spcBef>
            </a:pPr>
            <a:r>
              <a:rPr spc="-70" dirty="0">
                <a:latin typeface="Arial" panose="020B0604020202020204"/>
                <a:cs typeface="Arial" panose="020B0604020202020204"/>
              </a:rPr>
              <a:t>IMPORTING </a:t>
            </a:r>
            <a:r>
              <a:rPr spc="-355" dirty="0">
                <a:latin typeface="Arial" panose="020B0604020202020204"/>
                <a:cs typeface="Arial" panose="020B0604020202020204"/>
              </a:rPr>
              <a:t>MODULES</a:t>
            </a:r>
            <a:endParaRPr spc="-35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64208" y="6641490"/>
            <a:ext cx="1684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spc="70" dirty="0">
                <a:solidFill>
                  <a:srgbClr val="FFDE58"/>
                </a:solidFill>
                <a:latin typeface="Trebuchet MS" panose="020B0603020202020204"/>
                <a:cs typeface="Trebuchet MS" panose="020B0603020202020204"/>
              </a:rPr>
              <a:t>save_model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13663"/>
            <a:ext cx="2167890" cy="4373880"/>
            <a:chOff x="0" y="5913663"/>
            <a:chExt cx="2167890" cy="4373880"/>
          </a:xfrm>
        </p:grpSpPr>
        <p:sp>
          <p:nvSpPr>
            <p:cNvPr id="3" name="object 3"/>
            <p:cNvSpPr/>
            <p:nvPr/>
          </p:nvSpPr>
          <p:spPr>
            <a:xfrm>
              <a:off x="9524" y="591366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83808" y="594223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02604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8109857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83808" y="8109857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3808" y="9203191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237940" y="8119381"/>
            <a:ext cx="3251835" cy="2167890"/>
            <a:chOff x="2237940" y="8119381"/>
            <a:chExt cx="3251835" cy="2167890"/>
          </a:xfrm>
        </p:grpSpPr>
        <p:sp>
          <p:nvSpPr>
            <p:cNvPr id="10" name="object 10"/>
            <p:cNvSpPr/>
            <p:nvPr/>
          </p:nvSpPr>
          <p:spPr>
            <a:xfrm>
              <a:off x="3321749" y="8119381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05558" y="8119382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37940" y="920319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21749" y="920319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0" y="9193665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1083766"/>
                </a:moveTo>
                <a:lnTo>
                  <a:pt x="0" y="0"/>
                </a:lnTo>
                <a:lnTo>
                  <a:pt x="48259" y="1055"/>
                </a:lnTo>
                <a:lnTo>
                  <a:pt x="95980" y="4194"/>
                </a:lnTo>
                <a:lnTo>
                  <a:pt x="143117" y="9371"/>
                </a:lnTo>
                <a:lnTo>
                  <a:pt x="189627" y="16542"/>
                </a:lnTo>
                <a:lnTo>
                  <a:pt x="235466" y="25664"/>
                </a:lnTo>
                <a:lnTo>
                  <a:pt x="280589" y="36691"/>
                </a:lnTo>
                <a:lnTo>
                  <a:pt x="324953" y="49582"/>
                </a:lnTo>
                <a:lnTo>
                  <a:pt x="368513" y="64290"/>
                </a:lnTo>
                <a:lnTo>
                  <a:pt x="411225" y="80772"/>
                </a:lnTo>
                <a:lnTo>
                  <a:pt x="453044" y="98985"/>
                </a:lnTo>
                <a:lnTo>
                  <a:pt x="493928" y="118884"/>
                </a:lnTo>
                <a:lnTo>
                  <a:pt x="533832" y="140424"/>
                </a:lnTo>
                <a:lnTo>
                  <a:pt x="572711" y="163563"/>
                </a:lnTo>
                <a:lnTo>
                  <a:pt x="610521" y="188256"/>
                </a:lnTo>
                <a:lnTo>
                  <a:pt x="647219" y="214458"/>
                </a:lnTo>
                <a:lnTo>
                  <a:pt x="682760" y="242127"/>
                </a:lnTo>
                <a:lnTo>
                  <a:pt x="717100" y="271217"/>
                </a:lnTo>
                <a:lnTo>
                  <a:pt x="750195" y="301685"/>
                </a:lnTo>
                <a:lnTo>
                  <a:pt x="782001" y="333486"/>
                </a:lnTo>
                <a:lnTo>
                  <a:pt x="812474" y="366578"/>
                </a:lnTo>
                <a:lnTo>
                  <a:pt x="841569" y="400915"/>
                </a:lnTo>
                <a:lnTo>
                  <a:pt x="869243" y="436453"/>
                </a:lnTo>
                <a:lnTo>
                  <a:pt x="895451" y="473149"/>
                </a:lnTo>
                <a:lnTo>
                  <a:pt x="920150" y="510958"/>
                </a:lnTo>
                <a:lnTo>
                  <a:pt x="943295" y="549837"/>
                </a:lnTo>
                <a:lnTo>
                  <a:pt x="964841" y="589741"/>
                </a:lnTo>
                <a:lnTo>
                  <a:pt x="984746" y="630627"/>
                </a:lnTo>
                <a:lnTo>
                  <a:pt x="1002964" y="672450"/>
                </a:lnTo>
                <a:lnTo>
                  <a:pt x="1019452" y="715166"/>
                </a:lnTo>
                <a:lnTo>
                  <a:pt x="1034165" y="758731"/>
                </a:lnTo>
                <a:lnTo>
                  <a:pt x="1047060" y="803102"/>
                </a:lnTo>
                <a:lnTo>
                  <a:pt x="1058092" y="848233"/>
                </a:lnTo>
                <a:lnTo>
                  <a:pt x="1067217" y="894082"/>
                </a:lnTo>
                <a:lnTo>
                  <a:pt x="1074391" y="940603"/>
                </a:lnTo>
                <a:lnTo>
                  <a:pt x="1079570" y="987754"/>
                </a:lnTo>
                <a:lnTo>
                  <a:pt x="1082710" y="1035489"/>
                </a:lnTo>
                <a:lnTo>
                  <a:pt x="1083766" y="1083766"/>
                </a:lnTo>
                <a:lnTo>
                  <a:pt x="0" y="1083766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576677" y="11"/>
            <a:ext cx="2283460" cy="1567180"/>
          </a:xfrm>
          <a:custGeom>
            <a:avLst/>
            <a:gdLst/>
            <a:ahLst/>
            <a:cxnLst/>
            <a:rect l="l" t="t" r="r" b="b"/>
            <a:pathLst>
              <a:path w="2283459" h="1567180">
                <a:moveTo>
                  <a:pt x="85178" y="0"/>
                </a:moveTo>
                <a:lnTo>
                  <a:pt x="44767" y="0"/>
                </a:lnTo>
                <a:lnTo>
                  <a:pt x="0" y="44767"/>
                </a:lnTo>
                <a:lnTo>
                  <a:pt x="20205" y="64973"/>
                </a:lnTo>
                <a:lnTo>
                  <a:pt x="85178" y="0"/>
                </a:lnTo>
                <a:close/>
              </a:path>
              <a:path w="2283459" h="1567180">
                <a:moveTo>
                  <a:pt x="668655" y="0"/>
                </a:moveTo>
                <a:lnTo>
                  <a:pt x="628243" y="0"/>
                </a:lnTo>
                <a:lnTo>
                  <a:pt x="96735" y="531495"/>
                </a:lnTo>
                <a:lnTo>
                  <a:pt x="116941" y="551700"/>
                </a:lnTo>
                <a:lnTo>
                  <a:pt x="668655" y="0"/>
                </a:lnTo>
                <a:close/>
              </a:path>
              <a:path w="2283459" h="1567180">
                <a:moveTo>
                  <a:pt x="1181620" y="0"/>
                </a:moveTo>
                <a:lnTo>
                  <a:pt x="1141209" y="0"/>
                </a:lnTo>
                <a:lnTo>
                  <a:pt x="306463" y="834745"/>
                </a:lnTo>
                <a:lnTo>
                  <a:pt x="326669" y="854951"/>
                </a:lnTo>
                <a:lnTo>
                  <a:pt x="1181620" y="0"/>
                </a:lnTo>
                <a:close/>
              </a:path>
              <a:path w="2283459" h="1567180">
                <a:moveTo>
                  <a:pt x="1719643" y="0"/>
                </a:moveTo>
                <a:lnTo>
                  <a:pt x="1679232" y="0"/>
                </a:lnTo>
                <a:lnTo>
                  <a:pt x="493128" y="1186091"/>
                </a:lnTo>
                <a:lnTo>
                  <a:pt x="513334" y="1206296"/>
                </a:lnTo>
                <a:lnTo>
                  <a:pt x="1719643" y="0"/>
                </a:lnTo>
                <a:close/>
              </a:path>
              <a:path w="2283459" h="1567180">
                <a:moveTo>
                  <a:pt x="2282926" y="0"/>
                </a:moveTo>
                <a:lnTo>
                  <a:pt x="2242718" y="0"/>
                </a:lnTo>
                <a:lnTo>
                  <a:pt x="711923" y="1546453"/>
                </a:lnTo>
                <a:lnTo>
                  <a:pt x="732231" y="1566557"/>
                </a:lnTo>
                <a:lnTo>
                  <a:pt x="2282926" y="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92829" y="3890341"/>
            <a:ext cx="15697199" cy="401954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02201" y="2105949"/>
            <a:ext cx="67786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SELECTING</a:t>
            </a:r>
            <a:r>
              <a:rPr spc="-130" dirty="0"/>
              <a:t> </a:t>
            </a:r>
            <a:r>
              <a:rPr spc="155" dirty="0"/>
              <a:t>ML</a:t>
            </a:r>
            <a:r>
              <a:rPr spc="-125" dirty="0"/>
              <a:t> </a:t>
            </a:r>
            <a:r>
              <a:rPr spc="-20" dirty="0"/>
              <a:t>TYPE</a:t>
            </a:r>
            <a:endParaRPr spc="-2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13663"/>
            <a:ext cx="2167890" cy="4373880"/>
            <a:chOff x="0" y="5913663"/>
            <a:chExt cx="2167890" cy="4373880"/>
          </a:xfrm>
        </p:grpSpPr>
        <p:sp>
          <p:nvSpPr>
            <p:cNvPr id="3" name="object 3"/>
            <p:cNvSpPr/>
            <p:nvPr/>
          </p:nvSpPr>
          <p:spPr>
            <a:xfrm>
              <a:off x="9524" y="591366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83808" y="594223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02604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8109857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83808" y="8109857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3808" y="9203191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9193665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5576677" y="11"/>
            <a:ext cx="2283460" cy="1567180"/>
          </a:xfrm>
          <a:custGeom>
            <a:avLst/>
            <a:gdLst/>
            <a:ahLst/>
            <a:cxnLst/>
            <a:rect l="l" t="t" r="r" b="b"/>
            <a:pathLst>
              <a:path w="2283459" h="1567180">
                <a:moveTo>
                  <a:pt x="85178" y="0"/>
                </a:moveTo>
                <a:lnTo>
                  <a:pt x="44767" y="0"/>
                </a:lnTo>
                <a:lnTo>
                  <a:pt x="0" y="44767"/>
                </a:lnTo>
                <a:lnTo>
                  <a:pt x="20205" y="64973"/>
                </a:lnTo>
                <a:lnTo>
                  <a:pt x="85178" y="0"/>
                </a:lnTo>
                <a:close/>
              </a:path>
              <a:path w="2283459" h="1567180">
                <a:moveTo>
                  <a:pt x="668655" y="0"/>
                </a:moveTo>
                <a:lnTo>
                  <a:pt x="628243" y="0"/>
                </a:lnTo>
                <a:lnTo>
                  <a:pt x="96735" y="531495"/>
                </a:lnTo>
                <a:lnTo>
                  <a:pt x="116941" y="551700"/>
                </a:lnTo>
                <a:lnTo>
                  <a:pt x="668655" y="0"/>
                </a:lnTo>
                <a:close/>
              </a:path>
              <a:path w="2283459" h="1567180">
                <a:moveTo>
                  <a:pt x="1181620" y="0"/>
                </a:moveTo>
                <a:lnTo>
                  <a:pt x="1141209" y="0"/>
                </a:lnTo>
                <a:lnTo>
                  <a:pt x="306463" y="834745"/>
                </a:lnTo>
                <a:lnTo>
                  <a:pt x="326669" y="854951"/>
                </a:lnTo>
                <a:lnTo>
                  <a:pt x="1181620" y="0"/>
                </a:lnTo>
                <a:close/>
              </a:path>
              <a:path w="2283459" h="1567180">
                <a:moveTo>
                  <a:pt x="1719643" y="0"/>
                </a:moveTo>
                <a:lnTo>
                  <a:pt x="1679232" y="0"/>
                </a:lnTo>
                <a:lnTo>
                  <a:pt x="493128" y="1186091"/>
                </a:lnTo>
                <a:lnTo>
                  <a:pt x="513334" y="1206296"/>
                </a:lnTo>
                <a:lnTo>
                  <a:pt x="1719643" y="0"/>
                </a:lnTo>
                <a:close/>
              </a:path>
              <a:path w="2283459" h="1567180">
                <a:moveTo>
                  <a:pt x="2282926" y="0"/>
                </a:moveTo>
                <a:lnTo>
                  <a:pt x="2242718" y="0"/>
                </a:lnTo>
                <a:lnTo>
                  <a:pt x="711923" y="1546453"/>
                </a:lnTo>
                <a:lnTo>
                  <a:pt x="732231" y="1566557"/>
                </a:lnTo>
                <a:lnTo>
                  <a:pt x="2282926" y="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6261" y="1966159"/>
            <a:ext cx="14944724" cy="81819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8729" y="931989"/>
            <a:ext cx="75425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UPLOADING</a:t>
            </a:r>
            <a:r>
              <a:rPr spc="-150" dirty="0"/>
              <a:t> </a:t>
            </a:r>
            <a:r>
              <a:rPr spc="245" dirty="0"/>
              <a:t>DATASET</a:t>
            </a:r>
            <a:endParaRPr spc="24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13663"/>
            <a:ext cx="2167890" cy="4373880"/>
            <a:chOff x="0" y="5913663"/>
            <a:chExt cx="2167890" cy="4373880"/>
          </a:xfrm>
        </p:grpSpPr>
        <p:sp>
          <p:nvSpPr>
            <p:cNvPr id="3" name="object 3"/>
            <p:cNvSpPr/>
            <p:nvPr/>
          </p:nvSpPr>
          <p:spPr>
            <a:xfrm>
              <a:off x="0" y="5913665"/>
              <a:ext cx="1093470" cy="2196465"/>
            </a:xfrm>
            <a:custGeom>
              <a:avLst/>
              <a:gdLst/>
              <a:ahLst/>
              <a:cxnLst/>
              <a:rect l="l" t="t" r="r" b="b"/>
              <a:pathLst>
                <a:path w="1093470" h="2196465">
                  <a:moveTo>
                    <a:pt x="1083754" y="1112393"/>
                  </a:moveTo>
                  <a:lnTo>
                    <a:pt x="1035481" y="1113447"/>
                  </a:lnTo>
                  <a:lnTo>
                    <a:pt x="987742" y="1116584"/>
                  </a:lnTo>
                  <a:lnTo>
                    <a:pt x="940600" y="1121765"/>
                  </a:lnTo>
                  <a:lnTo>
                    <a:pt x="894080" y="1128941"/>
                  </a:lnTo>
                  <a:lnTo>
                    <a:pt x="848233" y="1138059"/>
                  </a:lnTo>
                  <a:lnTo>
                    <a:pt x="803097" y="1149096"/>
                  </a:lnTo>
                  <a:lnTo>
                    <a:pt x="758723" y="1161986"/>
                  </a:lnTo>
                  <a:lnTo>
                    <a:pt x="715162" y="1176705"/>
                  </a:lnTo>
                  <a:lnTo>
                    <a:pt x="672439" y="1193190"/>
                  </a:lnTo>
                  <a:lnTo>
                    <a:pt x="630618" y="1211414"/>
                  </a:lnTo>
                  <a:lnTo>
                    <a:pt x="589737" y="1231315"/>
                  </a:lnTo>
                  <a:lnTo>
                    <a:pt x="549833" y="1252855"/>
                  </a:lnTo>
                  <a:lnTo>
                    <a:pt x="510946" y="1276007"/>
                  </a:lnTo>
                  <a:lnTo>
                    <a:pt x="473138" y="1300708"/>
                  </a:lnTo>
                  <a:lnTo>
                    <a:pt x="436448" y="1326908"/>
                  </a:lnTo>
                  <a:lnTo>
                    <a:pt x="400913" y="1354582"/>
                  </a:lnTo>
                  <a:lnTo>
                    <a:pt x="366572" y="1383677"/>
                  </a:lnTo>
                  <a:lnTo>
                    <a:pt x="333476" y="1414157"/>
                  </a:lnTo>
                  <a:lnTo>
                    <a:pt x="301675" y="1445958"/>
                  </a:lnTo>
                  <a:lnTo>
                    <a:pt x="271208" y="1479054"/>
                  </a:lnTo>
                  <a:lnTo>
                    <a:pt x="242125" y="1513395"/>
                  </a:lnTo>
                  <a:lnTo>
                    <a:pt x="214452" y="1548930"/>
                  </a:lnTo>
                  <a:lnTo>
                    <a:pt x="188252" y="1585633"/>
                  </a:lnTo>
                  <a:lnTo>
                    <a:pt x="163563" y="1623441"/>
                  </a:lnTo>
                  <a:lnTo>
                    <a:pt x="140423" y="1662328"/>
                  </a:lnTo>
                  <a:lnTo>
                    <a:pt x="118872" y="1702231"/>
                  </a:lnTo>
                  <a:lnTo>
                    <a:pt x="98983" y="1743113"/>
                  </a:lnTo>
                  <a:lnTo>
                    <a:pt x="80772" y="1784934"/>
                  </a:lnTo>
                  <a:lnTo>
                    <a:pt x="64287" y="1827644"/>
                  </a:lnTo>
                  <a:lnTo>
                    <a:pt x="49580" y="1871205"/>
                  </a:lnTo>
                  <a:lnTo>
                    <a:pt x="36690" y="1915566"/>
                  </a:lnTo>
                  <a:lnTo>
                    <a:pt x="25654" y="1960689"/>
                  </a:lnTo>
                  <a:lnTo>
                    <a:pt x="16535" y="2006523"/>
                  </a:lnTo>
                  <a:lnTo>
                    <a:pt x="9359" y="2053031"/>
                  </a:lnTo>
                  <a:lnTo>
                    <a:pt x="4191" y="2100173"/>
                  </a:lnTo>
                  <a:lnTo>
                    <a:pt x="1054" y="2147900"/>
                  </a:lnTo>
                  <a:lnTo>
                    <a:pt x="0" y="2196160"/>
                  </a:lnTo>
                  <a:lnTo>
                    <a:pt x="1083754" y="2196160"/>
                  </a:lnTo>
                  <a:lnTo>
                    <a:pt x="1083754" y="1112393"/>
                  </a:lnTo>
                  <a:close/>
                </a:path>
                <a:path w="1093470" h="2196465">
                  <a:moveTo>
                    <a:pt x="1093279" y="0"/>
                  </a:moveTo>
                  <a:lnTo>
                    <a:pt x="9525" y="0"/>
                  </a:lnTo>
                  <a:lnTo>
                    <a:pt x="9525" y="1083767"/>
                  </a:lnTo>
                  <a:lnTo>
                    <a:pt x="57797" y="1082713"/>
                  </a:lnTo>
                  <a:lnTo>
                    <a:pt x="105524" y="1079576"/>
                  </a:lnTo>
                  <a:lnTo>
                    <a:pt x="152679" y="1074394"/>
                  </a:lnTo>
                  <a:lnTo>
                    <a:pt x="199199" y="1067219"/>
                  </a:lnTo>
                  <a:lnTo>
                    <a:pt x="245046" y="1058100"/>
                  </a:lnTo>
                  <a:lnTo>
                    <a:pt x="290182" y="1047064"/>
                  </a:lnTo>
                  <a:lnTo>
                    <a:pt x="334556" y="1034173"/>
                  </a:lnTo>
                  <a:lnTo>
                    <a:pt x="378117" y="1019454"/>
                  </a:lnTo>
                  <a:lnTo>
                    <a:pt x="420839" y="1002969"/>
                  </a:lnTo>
                  <a:lnTo>
                    <a:pt x="462661" y="984745"/>
                  </a:lnTo>
                  <a:lnTo>
                    <a:pt x="503542" y="964844"/>
                  </a:lnTo>
                  <a:lnTo>
                    <a:pt x="543445" y="943305"/>
                  </a:lnTo>
                  <a:lnTo>
                    <a:pt x="582320" y="920153"/>
                  </a:lnTo>
                  <a:lnTo>
                    <a:pt x="620141" y="895451"/>
                  </a:lnTo>
                  <a:lnTo>
                    <a:pt x="656831" y="869251"/>
                  </a:lnTo>
                  <a:lnTo>
                    <a:pt x="692365" y="841578"/>
                  </a:lnTo>
                  <a:lnTo>
                    <a:pt x="726706" y="812482"/>
                  </a:lnTo>
                  <a:lnTo>
                    <a:pt x="759802" y="782002"/>
                  </a:lnTo>
                  <a:lnTo>
                    <a:pt x="791603" y="750201"/>
                  </a:lnTo>
                  <a:lnTo>
                    <a:pt x="822071" y="717105"/>
                  </a:lnTo>
                  <a:lnTo>
                    <a:pt x="851154" y="682764"/>
                  </a:lnTo>
                  <a:lnTo>
                    <a:pt x="878827" y="647217"/>
                  </a:lnTo>
                  <a:lnTo>
                    <a:pt x="905027" y="610527"/>
                  </a:lnTo>
                  <a:lnTo>
                    <a:pt x="929716" y="572719"/>
                  </a:lnTo>
                  <a:lnTo>
                    <a:pt x="952855" y="533831"/>
                  </a:lnTo>
                  <a:lnTo>
                    <a:pt x="974394" y="493928"/>
                  </a:lnTo>
                  <a:lnTo>
                    <a:pt x="994295" y="453047"/>
                  </a:lnTo>
                  <a:lnTo>
                    <a:pt x="1012507" y="411226"/>
                  </a:lnTo>
                  <a:lnTo>
                    <a:pt x="1028992" y="368515"/>
                  </a:lnTo>
                  <a:lnTo>
                    <a:pt x="1043698" y="324954"/>
                  </a:lnTo>
                  <a:lnTo>
                    <a:pt x="1056589" y="280593"/>
                  </a:lnTo>
                  <a:lnTo>
                    <a:pt x="1067625" y="235470"/>
                  </a:lnTo>
                  <a:lnTo>
                    <a:pt x="1076744" y="189636"/>
                  </a:lnTo>
                  <a:lnTo>
                    <a:pt x="1083919" y="143116"/>
                  </a:lnTo>
                  <a:lnTo>
                    <a:pt x="1089088" y="95986"/>
                  </a:lnTo>
                  <a:lnTo>
                    <a:pt x="1092225" y="48260"/>
                  </a:lnTo>
                  <a:lnTo>
                    <a:pt x="1093279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8109857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3808" y="9203191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237940" y="9203190"/>
            <a:ext cx="2167890" cy="1083945"/>
            <a:chOff x="2237940" y="9203190"/>
            <a:chExt cx="2167890" cy="1083945"/>
          </a:xfrm>
        </p:grpSpPr>
        <p:sp>
          <p:nvSpPr>
            <p:cNvPr id="7" name="object 7"/>
            <p:cNvSpPr/>
            <p:nvPr/>
          </p:nvSpPr>
          <p:spPr>
            <a:xfrm>
              <a:off x="2237940" y="920319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21749" y="920319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0" y="9193665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1083766"/>
                </a:moveTo>
                <a:lnTo>
                  <a:pt x="0" y="0"/>
                </a:lnTo>
                <a:lnTo>
                  <a:pt x="48259" y="1055"/>
                </a:lnTo>
                <a:lnTo>
                  <a:pt x="95980" y="4194"/>
                </a:lnTo>
                <a:lnTo>
                  <a:pt x="143117" y="9371"/>
                </a:lnTo>
                <a:lnTo>
                  <a:pt x="189627" y="16542"/>
                </a:lnTo>
                <a:lnTo>
                  <a:pt x="235466" y="25664"/>
                </a:lnTo>
                <a:lnTo>
                  <a:pt x="280589" y="36691"/>
                </a:lnTo>
                <a:lnTo>
                  <a:pt x="324953" y="49582"/>
                </a:lnTo>
                <a:lnTo>
                  <a:pt x="368513" y="64290"/>
                </a:lnTo>
                <a:lnTo>
                  <a:pt x="411225" y="80772"/>
                </a:lnTo>
                <a:lnTo>
                  <a:pt x="453044" y="98985"/>
                </a:lnTo>
                <a:lnTo>
                  <a:pt x="493928" y="118884"/>
                </a:lnTo>
                <a:lnTo>
                  <a:pt x="533832" y="140424"/>
                </a:lnTo>
                <a:lnTo>
                  <a:pt x="572711" y="163563"/>
                </a:lnTo>
                <a:lnTo>
                  <a:pt x="610521" y="188256"/>
                </a:lnTo>
                <a:lnTo>
                  <a:pt x="647219" y="214458"/>
                </a:lnTo>
                <a:lnTo>
                  <a:pt x="682760" y="242127"/>
                </a:lnTo>
                <a:lnTo>
                  <a:pt x="717100" y="271217"/>
                </a:lnTo>
                <a:lnTo>
                  <a:pt x="750195" y="301685"/>
                </a:lnTo>
                <a:lnTo>
                  <a:pt x="782001" y="333486"/>
                </a:lnTo>
                <a:lnTo>
                  <a:pt x="812474" y="366578"/>
                </a:lnTo>
                <a:lnTo>
                  <a:pt x="841569" y="400915"/>
                </a:lnTo>
                <a:lnTo>
                  <a:pt x="869243" y="436453"/>
                </a:lnTo>
                <a:lnTo>
                  <a:pt x="895451" y="473149"/>
                </a:lnTo>
                <a:lnTo>
                  <a:pt x="920150" y="510958"/>
                </a:lnTo>
                <a:lnTo>
                  <a:pt x="943295" y="549837"/>
                </a:lnTo>
                <a:lnTo>
                  <a:pt x="964841" y="589741"/>
                </a:lnTo>
                <a:lnTo>
                  <a:pt x="984746" y="630627"/>
                </a:lnTo>
                <a:lnTo>
                  <a:pt x="1002964" y="672450"/>
                </a:lnTo>
                <a:lnTo>
                  <a:pt x="1019452" y="715166"/>
                </a:lnTo>
                <a:lnTo>
                  <a:pt x="1034165" y="758731"/>
                </a:lnTo>
                <a:lnTo>
                  <a:pt x="1047060" y="803102"/>
                </a:lnTo>
                <a:lnTo>
                  <a:pt x="1058092" y="848233"/>
                </a:lnTo>
                <a:lnTo>
                  <a:pt x="1067217" y="894082"/>
                </a:lnTo>
                <a:lnTo>
                  <a:pt x="1074391" y="940603"/>
                </a:lnTo>
                <a:lnTo>
                  <a:pt x="1079570" y="987754"/>
                </a:lnTo>
                <a:lnTo>
                  <a:pt x="1082710" y="1035489"/>
                </a:lnTo>
                <a:lnTo>
                  <a:pt x="1083766" y="1083766"/>
                </a:lnTo>
                <a:lnTo>
                  <a:pt x="0" y="1083766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576677" y="11"/>
            <a:ext cx="2283460" cy="1567180"/>
          </a:xfrm>
          <a:custGeom>
            <a:avLst/>
            <a:gdLst/>
            <a:ahLst/>
            <a:cxnLst/>
            <a:rect l="l" t="t" r="r" b="b"/>
            <a:pathLst>
              <a:path w="2283459" h="1567180">
                <a:moveTo>
                  <a:pt x="85178" y="0"/>
                </a:moveTo>
                <a:lnTo>
                  <a:pt x="44767" y="0"/>
                </a:lnTo>
                <a:lnTo>
                  <a:pt x="0" y="44767"/>
                </a:lnTo>
                <a:lnTo>
                  <a:pt x="20205" y="64973"/>
                </a:lnTo>
                <a:lnTo>
                  <a:pt x="85178" y="0"/>
                </a:lnTo>
                <a:close/>
              </a:path>
              <a:path w="2283459" h="1567180">
                <a:moveTo>
                  <a:pt x="668655" y="0"/>
                </a:moveTo>
                <a:lnTo>
                  <a:pt x="628243" y="0"/>
                </a:lnTo>
                <a:lnTo>
                  <a:pt x="96735" y="531495"/>
                </a:lnTo>
                <a:lnTo>
                  <a:pt x="116941" y="551700"/>
                </a:lnTo>
                <a:lnTo>
                  <a:pt x="668655" y="0"/>
                </a:lnTo>
                <a:close/>
              </a:path>
              <a:path w="2283459" h="1567180">
                <a:moveTo>
                  <a:pt x="1181620" y="0"/>
                </a:moveTo>
                <a:lnTo>
                  <a:pt x="1141209" y="0"/>
                </a:lnTo>
                <a:lnTo>
                  <a:pt x="306463" y="834745"/>
                </a:lnTo>
                <a:lnTo>
                  <a:pt x="326669" y="854951"/>
                </a:lnTo>
                <a:lnTo>
                  <a:pt x="1181620" y="0"/>
                </a:lnTo>
                <a:close/>
              </a:path>
              <a:path w="2283459" h="1567180">
                <a:moveTo>
                  <a:pt x="1719643" y="0"/>
                </a:moveTo>
                <a:lnTo>
                  <a:pt x="1679232" y="0"/>
                </a:lnTo>
                <a:lnTo>
                  <a:pt x="493128" y="1186091"/>
                </a:lnTo>
                <a:lnTo>
                  <a:pt x="513334" y="1206296"/>
                </a:lnTo>
                <a:lnTo>
                  <a:pt x="1719643" y="0"/>
                </a:lnTo>
                <a:close/>
              </a:path>
              <a:path w="2283459" h="1567180">
                <a:moveTo>
                  <a:pt x="2282926" y="0"/>
                </a:moveTo>
                <a:lnTo>
                  <a:pt x="2242718" y="0"/>
                </a:lnTo>
                <a:lnTo>
                  <a:pt x="711923" y="1546453"/>
                </a:lnTo>
                <a:lnTo>
                  <a:pt x="732231" y="1566557"/>
                </a:lnTo>
                <a:lnTo>
                  <a:pt x="2282926" y="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66425" y="4091372"/>
            <a:ext cx="16716374" cy="47243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>
                <a:latin typeface="Arial" panose="020B0604020202020204"/>
                <a:cs typeface="Arial" panose="020B0604020202020204"/>
              </a:rPr>
              <a:t>EXPLORATORY</a:t>
            </a:r>
            <a:r>
              <a:rPr spc="-35" dirty="0">
                <a:latin typeface="Arial" panose="020B0604020202020204"/>
                <a:cs typeface="Arial" panose="020B0604020202020204"/>
              </a:rPr>
              <a:t> </a:t>
            </a:r>
            <a:r>
              <a:rPr spc="60" dirty="0">
                <a:latin typeface="Arial" panose="020B0604020202020204"/>
                <a:cs typeface="Arial" panose="020B0604020202020204"/>
              </a:rPr>
              <a:t>DATA</a:t>
            </a:r>
            <a:r>
              <a:rPr spc="-30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" panose="020B0604020202020204"/>
                <a:cs typeface="Arial" panose="020B0604020202020204"/>
              </a:rPr>
              <a:t>ANALYSIS</a:t>
            </a:r>
            <a:r>
              <a:rPr spc="-30" dirty="0"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latin typeface="Arial" panose="020B0604020202020204"/>
                <a:cs typeface="Arial" panose="020B0604020202020204"/>
              </a:rPr>
              <a:t>~</a:t>
            </a:r>
            <a:r>
              <a:rPr spc="-30" dirty="0">
                <a:latin typeface="Arial" panose="020B0604020202020204"/>
                <a:cs typeface="Arial" panose="020B0604020202020204"/>
              </a:rPr>
              <a:t> </a:t>
            </a:r>
            <a:r>
              <a:rPr spc="-25" dirty="0">
                <a:latin typeface="Arial" panose="020B0604020202020204"/>
                <a:cs typeface="Arial" panose="020B0604020202020204"/>
              </a:rPr>
              <a:t>EDA</a:t>
            </a:r>
            <a:endParaRPr spc="-25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13663"/>
            <a:ext cx="1093470" cy="4364355"/>
            <a:chOff x="0" y="5913663"/>
            <a:chExt cx="1093470" cy="4364355"/>
          </a:xfrm>
        </p:grpSpPr>
        <p:sp>
          <p:nvSpPr>
            <p:cNvPr id="3" name="object 3"/>
            <p:cNvSpPr/>
            <p:nvPr/>
          </p:nvSpPr>
          <p:spPr>
            <a:xfrm>
              <a:off x="0" y="5913665"/>
              <a:ext cx="1093470" cy="2196465"/>
            </a:xfrm>
            <a:custGeom>
              <a:avLst/>
              <a:gdLst/>
              <a:ahLst/>
              <a:cxnLst/>
              <a:rect l="l" t="t" r="r" b="b"/>
              <a:pathLst>
                <a:path w="1093470" h="2196465">
                  <a:moveTo>
                    <a:pt x="1083754" y="1112393"/>
                  </a:moveTo>
                  <a:lnTo>
                    <a:pt x="1035481" y="1113447"/>
                  </a:lnTo>
                  <a:lnTo>
                    <a:pt x="987742" y="1116584"/>
                  </a:lnTo>
                  <a:lnTo>
                    <a:pt x="940600" y="1121765"/>
                  </a:lnTo>
                  <a:lnTo>
                    <a:pt x="894080" y="1128941"/>
                  </a:lnTo>
                  <a:lnTo>
                    <a:pt x="848233" y="1138059"/>
                  </a:lnTo>
                  <a:lnTo>
                    <a:pt x="803097" y="1149096"/>
                  </a:lnTo>
                  <a:lnTo>
                    <a:pt x="758723" y="1161986"/>
                  </a:lnTo>
                  <a:lnTo>
                    <a:pt x="715162" y="1176705"/>
                  </a:lnTo>
                  <a:lnTo>
                    <a:pt x="672439" y="1193190"/>
                  </a:lnTo>
                  <a:lnTo>
                    <a:pt x="630618" y="1211414"/>
                  </a:lnTo>
                  <a:lnTo>
                    <a:pt x="589737" y="1231315"/>
                  </a:lnTo>
                  <a:lnTo>
                    <a:pt x="549833" y="1252855"/>
                  </a:lnTo>
                  <a:lnTo>
                    <a:pt x="510946" y="1276007"/>
                  </a:lnTo>
                  <a:lnTo>
                    <a:pt x="473138" y="1300708"/>
                  </a:lnTo>
                  <a:lnTo>
                    <a:pt x="436448" y="1326908"/>
                  </a:lnTo>
                  <a:lnTo>
                    <a:pt x="400913" y="1354582"/>
                  </a:lnTo>
                  <a:lnTo>
                    <a:pt x="366572" y="1383677"/>
                  </a:lnTo>
                  <a:lnTo>
                    <a:pt x="333476" y="1414157"/>
                  </a:lnTo>
                  <a:lnTo>
                    <a:pt x="301675" y="1445958"/>
                  </a:lnTo>
                  <a:lnTo>
                    <a:pt x="271208" y="1479054"/>
                  </a:lnTo>
                  <a:lnTo>
                    <a:pt x="242125" y="1513395"/>
                  </a:lnTo>
                  <a:lnTo>
                    <a:pt x="214452" y="1548930"/>
                  </a:lnTo>
                  <a:lnTo>
                    <a:pt x="188252" y="1585633"/>
                  </a:lnTo>
                  <a:lnTo>
                    <a:pt x="163563" y="1623441"/>
                  </a:lnTo>
                  <a:lnTo>
                    <a:pt x="140423" y="1662328"/>
                  </a:lnTo>
                  <a:lnTo>
                    <a:pt x="118872" y="1702231"/>
                  </a:lnTo>
                  <a:lnTo>
                    <a:pt x="98983" y="1743113"/>
                  </a:lnTo>
                  <a:lnTo>
                    <a:pt x="80772" y="1784934"/>
                  </a:lnTo>
                  <a:lnTo>
                    <a:pt x="64287" y="1827644"/>
                  </a:lnTo>
                  <a:lnTo>
                    <a:pt x="49580" y="1871205"/>
                  </a:lnTo>
                  <a:lnTo>
                    <a:pt x="36690" y="1915566"/>
                  </a:lnTo>
                  <a:lnTo>
                    <a:pt x="25654" y="1960689"/>
                  </a:lnTo>
                  <a:lnTo>
                    <a:pt x="16535" y="2006523"/>
                  </a:lnTo>
                  <a:lnTo>
                    <a:pt x="9359" y="2053031"/>
                  </a:lnTo>
                  <a:lnTo>
                    <a:pt x="4191" y="2100173"/>
                  </a:lnTo>
                  <a:lnTo>
                    <a:pt x="1054" y="2147900"/>
                  </a:lnTo>
                  <a:lnTo>
                    <a:pt x="0" y="2196160"/>
                  </a:lnTo>
                  <a:lnTo>
                    <a:pt x="1083754" y="2196160"/>
                  </a:lnTo>
                  <a:lnTo>
                    <a:pt x="1083754" y="1112393"/>
                  </a:lnTo>
                  <a:close/>
                </a:path>
                <a:path w="1093470" h="2196465">
                  <a:moveTo>
                    <a:pt x="1093279" y="0"/>
                  </a:moveTo>
                  <a:lnTo>
                    <a:pt x="9525" y="0"/>
                  </a:lnTo>
                  <a:lnTo>
                    <a:pt x="9525" y="1083767"/>
                  </a:lnTo>
                  <a:lnTo>
                    <a:pt x="57797" y="1082713"/>
                  </a:lnTo>
                  <a:lnTo>
                    <a:pt x="105524" y="1079576"/>
                  </a:lnTo>
                  <a:lnTo>
                    <a:pt x="152679" y="1074394"/>
                  </a:lnTo>
                  <a:lnTo>
                    <a:pt x="199199" y="1067219"/>
                  </a:lnTo>
                  <a:lnTo>
                    <a:pt x="245046" y="1058100"/>
                  </a:lnTo>
                  <a:lnTo>
                    <a:pt x="290182" y="1047064"/>
                  </a:lnTo>
                  <a:lnTo>
                    <a:pt x="334556" y="1034173"/>
                  </a:lnTo>
                  <a:lnTo>
                    <a:pt x="378117" y="1019454"/>
                  </a:lnTo>
                  <a:lnTo>
                    <a:pt x="420839" y="1002969"/>
                  </a:lnTo>
                  <a:lnTo>
                    <a:pt x="462661" y="984745"/>
                  </a:lnTo>
                  <a:lnTo>
                    <a:pt x="503542" y="964844"/>
                  </a:lnTo>
                  <a:lnTo>
                    <a:pt x="543445" y="943305"/>
                  </a:lnTo>
                  <a:lnTo>
                    <a:pt x="582320" y="920153"/>
                  </a:lnTo>
                  <a:lnTo>
                    <a:pt x="620141" y="895451"/>
                  </a:lnTo>
                  <a:lnTo>
                    <a:pt x="656831" y="869251"/>
                  </a:lnTo>
                  <a:lnTo>
                    <a:pt x="692365" y="841578"/>
                  </a:lnTo>
                  <a:lnTo>
                    <a:pt x="726706" y="812482"/>
                  </a:lnTo>
                  <a:lnTo>
                    <a:pt x="759802" y="782002"/>
                  </a:lnTo>
                  <a:lnTo>
                    <a:pt x="791603" y="750201"/>
                  </a:lnTo>
                  <a:lnTo>
                    <a:pt x="822071" y="717105"/>
                  </a:lnTo>
                  <a:lnTo>
                    <a:pt x="851154" y="682764"/>
                  </a:lnTo>
                  <a:lnTo>
                    <a:pt x="878827" y="647217"/>
                  </a:lnTo>
                  <a:lnTo>
                    <a:pt x="905027" y="610527"/>
                  </a:lnTo>
                  <a:lnTo>
                    <a:pt x="929716" y="572719"/>
                  </a:lnTo>
                  <a:lnTo>
                    <a:pt x="952855" y="533831"/>
                  </a:lnTo>
                  <a:lnTo>
                    <a:pt x="974394" y="493928"/>
                  </a:lnTo>
                  <a:lnTo>
                    <a:pt x="994295" y="453047"/>
                  </a:lnTo>
                  <a:lnTo>
                    <a:pt x="1012507" y="411226"/>
                  </a:lnTo>
                  <a:lnTo>
                    <a:pt x="1028992" y="368515"/>
                  </a:lnTo>
                  <a:lnTo>
                    <a:pt x="1043698" y="324954"/>
                  </a:lnTo>
                  <a:lnTo>
                    <a:pt x="1056589" y="280593"/>
                  </a:lnTo>
                  <a:lnTo>
                    <a:pt x="1067625" y="235470"/>
                  </a:lnTo>
                  <a:lnTo>
                    <a:pt x="1076744" y="189636"/>
                  </a:lnTo>
                  <a:lnTo>
                    <a:pt x="1083919" y="143116"/>
                  </a:lnTo>
                  <a:lnTo>
                    <a:pt x="1089088" y="95986"/>
                  </a:lnTo>
                  <a:lnTo>
                    <a:pt x="1092225" y="48260"/>
                  </a:lnTo>
                  <a:lnTo>
                    <a:pt x="1093279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8109857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193665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074396" y="0"/>
            <a:ext cx="14785340" cy="10006965"/>
            <a:chOff x="3074396" y="0"/>
            <a:chExt cx="14785340" cy="10006965"/>
          </a:xfrm>
        </p:grpSpPr>
        <p:sp>
          <p:nvSpPr>
            <p:cNvPr id="7" name="object 7"/>
            <p:cNvSpPr/>
            <p:nvPr/>
          </p:nvSpPr>
          <p:spPr>
            <a:xfrm>
              <a:off x="15576677" y="11"/>
              <a:ext cx="2283460" cy="1567180"/>
            </a:xfrm>
            <a:custGeom>
              <a:avLst/>
              <a:gdLst/>
              <a:ahLst/>
              <a:cxnLst/>
              <a:rect l="l" t="t" r="r" b="b"/>
              <a:pathLst>
                <a:path w="2283459" h="1567180">
                  <a:moveTo>
                    <a:pt x="85178" y="0"/>
                  </a:moveTo>
                  <a:lnTo>
                    <a:pt x="44767" y="0"/>
                  </a:lnTo>
                  <a:lnTo>
                    <a:pt x="0" y="44767"/>
                  </a:lnTo>
                  <a:lnTo>
                    <a:pt x="20205" y="64973"/>
                  </a:lnTo>
                  <a:lnTo>
                    <a:pt x="85178" y="0"/>
                  </a:lnTo>
                  <a:close/>
                </a:path>
                <a:path w="2283459" h="1567180">
                  <a:moveTo>
                    <a:pt x="668655" y="0"/>
                  </a:moveTo>
                  <a:lnTo>
                    <a:pt x="628243" y="0"/>
                  </a:lnTo>
                  <a:lnTo>
                    <a:pt x="96735" y="531495"/>
                  </a:lnTo>
                  <a:lnTo>
                    <a:pt x="116941" y="551700"/>
                  </a:lnTo>
                  <a:lnTo>
                    <a:pt x="668655" y="0"/>
                  </a:lnTo>
                  <a:close/>
                </a:path>
                <a:path w="2283459" h="1567180">
                  <a:moveTo>
                    <a:pt x="1181620" y="0"/>
                  </a:moveTo>
                  <a:lnTo>
                    <a:pt x="1141209" y="0"/>
                  </a:lnTo>
                  <a:lnTo>
                    <a:pt x="306463" y="834745"/>
                  </a:lnTo>
                  <a:lnTo>
                    <a:pt x="326669" y="854951"/>
                  </a:lnTo>
                  <a:lnTo>
                    <a:pt x="1181620" y="0"/>
                  </a:lnTo>
                  <a:close/>
                </a:path>
                <a:path w="2283459" h="1567180">
                  <a:moveTo>
                    <a:pt x="1719643" y="0"/>
                  </a:moveTo>
                  <a:lnTo>
                    <a:pt x="1679232" y="0"/>
                  </a:lnTo>
                  <a:lnTo>
                    <a:pt x="493128" y="1186091"/>
                  </a:lnTo>
                  <a:lnTo>
                    <a:pt x="513334" y="1206296"/>
                  </a:lnTo>
                  <a:lnTo>
                    <a:pt x="1719643" y="0"/>
                  </a:lnTo>
                  <a:close/>
                </a:path>
                <a:path w="2283459" h="1567180">
                  <a:moveTo>
                    <a:pt x="2282926" y="0"/>
                  </a:moveTo>
                  <a:lnTo>
                    <a:pt x="2242718" y="0"/>
                  </a:lnTo>
                  <a:lnTo>
                    <a:pt x="711923" y="1546453"/>
                  </a:lnTo>
                  <a:lnTo>
                    <a:pt x="732231" y="1566557"/>
                  </a:lnTo>
                  <a:lnTo>
                    <a:pt x="2282926" y="0"/>
                  </a:lnTo>
                  <a:close/>
                </a:path>
              </a:pathLst>
            </a:custGeom>
            <a:solidFill>
              <a:srgbClr val="8BA8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4396" y="1196158"/>
              <a:ext cx="13668372" cy="88106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1499" y="254771"/>
            <a:ext cx="4026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MODELLING</a:t>
            </a:r>
            <a:endParaRPr spc="120" dirty="0"/>
          </a:p>
        </p:txBody>
      </p:sp>
      <p:sp>
        <p:nvSpPr>
          <p:cNvPr id="10" name="object 10"/>
          <p:cNvSpPr/>
          <p:nvPr/>
        </p:nvSpPr>
        <p:spPr>
          <a:xfrm>
            <a:off x="1083808" y="9203191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0"/>
                </a:moveTo>
                <a:lnTo>
                  <a:pt x="1083766" y="0"/>
                </a:lnTo>
                <a:lnTo>
                  <a:pt x="1082710" y="48259"/>
                </a:lnTo>
                <a:lnTo>
                  <a:pt x="1079572" y="95980"/>
                </a:lnTo>
                <a:lnTo>
                  <a:pt x="1074395" y="143117"/>
                </a:lnTo>
                <a:lnTo>
                  <a:pt x="1067223" y="189627"/>
                </a:lnTo>
                <a:lnTo>
                  <a:pt x="1058102" y="235466"/>
                </a:lnTo>
                <a:lnTo>
                  <a:pt x="1047074" y="280589"/>
                </a:lnTo>
                <a:lnTo>
                  <a:pt x="1034184" y="324953"/>
                </a:lnTo>
                <a:lnTo>
                  <a:pt x="1019475" y="368513"/>
                </a:lnTo>
                <a:lnTo>
                  <a:pt x="1002993" y="411225"/>
                </a:lnTo>
                <a:lnTo>
                  <a:pt x="984780" y="453044"/>
                </a:lnTo>
                <a:lnTo>
                  <a:pt x="964882" y="493928"/>
                </a:lnTo>
                <a:lnTo>
                  <a:pt x="943341" y="533832"/>
                </a:lnTo>
                <a:lnTo>
                  <a:pt x="920202" y="572711"/>
                </a:lnTo>
                <a:lnTo>
                  <a:pt x="895510" y="610521"/>
                </a:lnTo>
                <a:lnTo>
                  <a:pt x="869307" y="647219"/>
                </a:lnTo>
                <a:lnTo>
                  <a:pt x="841639" y="682760"/>
                </a:lnTo>
                <a:lnTo>
                  <a:pt x="812548" y="717100"/>
                </a:lnTo>
                <a:lnTo>
                  <a:pt x="782081" y="750195"/>
                </a:lnTo>
                <a:lnTo>
                  <a:pt x="750279" y="782001"/>
                </a:lnTo>
                <a:lnTo>
                  <a:pt x="717188" y="812474"/>
                </a:lnTo>
                <a:lnTo>
                  <a:pt x="682851" y="841569"/>
                </a:lnTo>
                <a:lnTo>
                  <a:pt x="647312" y="869243"/>
                </a:lnTo>
                <a:lnTo>
                  <a:pt x="610616" y="895451"/>
                </a:lnTo>
                <a:lnTo>
                  <a:pt x="572807" y="920150"/>
                </a:lnTo>
                <a:lnTo>
                  <a:pt x="533928" y="943295"/>
                </a:lnTo>
                <a:lnTo>
                  <a:pt x="494024" y="964841"/>
                </a:lnTo>
                <a:lnTo>
                  <a:pt x="453138" y="984746"/>
                </a:lnTo>
                <a:lnTo>
                  <a:pt x="411315" y="1002964"/>
                </a:lnTo>
                <a:lnTo>
                  <a:pt x="368599" y="1019452"/>
                </a:lnTo>
                <a:lnTo>
                  <a:pt x="325034" y="1034165"/>
                </a:lnTo>
                <a:lnTo>
                  <a:pt x="280664" y="1047060"/>
                </a:lnTo>
                <a:lnTo>
                  <a:pt x="235532" y="1058092"/>
                </a:lnTo>
                <a:lnTo>
                  <a:pt x="189684" y="1067217"/>
                </a:lnTo>
                <a:lnTo>
                  <a:pt x="143162" y="1074391"/>
                </a:lnTo>
                <a:lnTo>
                  <a:pt x="96011" y="1079570"/>
                </a:lnTo>
                <a:lnTo>
                  <a:pt x="48276" y="1082710"/>
                </a:lnTo>
                <a:lnTo>
                  <a:pt x="0" y="1083766"/>
                </a:lnTo>
                <a:lnTo>
                  <a:pt x="0" y="0"/>
                </a:lnTo>
                <a:close/>
              </a:path>
            </a:pathLst>
          </a:custGeom>
          <a:solidFill>
            <a:srgbClr val="FFCB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3333" y="7956963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1083766" y="1083766"/>
                </a:moveTo>
                <a:lnTo>
                  <a:pt x="0" y="1083766"/>
                </a:lnTo>
                <a:lnTo>
                  <a:pt x="1055" y="1035506"/>
                </a:lnTo>
                <a:lnTo>
                  <a:pt x="4194" y="987786"/>
                </a:lnTo>
                <a:lnTo>
                  <a:pt x="9371" y="940648"/>
                </a:lnTo>
                <a:lnTo>
                  <a:pt x="16542" y="894138"/>
                </a:lnTo>
                <a:lnTo>
                  <a:pt x="25664" y="848299"/>
                </a:lnTo>
                <a:lnTo>
                  <a:pt x="36691" y="803176"/>
                </a:lnTo>
                <a:lnTo>
                  <a:pt x="49582" y="758812"/>
                </a:lnTo>
                <a:lnTo>
                  <a:pt x="64290" y="715253"/>
                </a:lnTo>
                <a:lnTo>
                  <a:pt x="80772" y="672541"/>
                </a:lnTo>
                <a:lnTo>
                  <a:pt x="98985" y="630721"/>
                </a:lnTo>
                <a:lnTo>
                  <a:pt x="118884" y="589837"/>
                </a:lnTo>
                <a:lnTo>
                  <a:pt x="140424" y="549934"/>
                </a:lnTo>
                <a:lnTo>
                  <a:pt x="163563" y="511055"/>
                </a:lnTo>
                <a:lnTo>
                  <a:pt x="188256" y="473244"/>
                </a:lnTo>
                <a:lnTo>
                  <a:pt x="214458" y="436547"/>
                </a:lnTo>
                <a:lnTo>
                  <a:pt x="242127" y="401005"/>
                </a:lnTo>
                <a:lnTo>
                  <a:pt x="271217" y="366665"/>
                </a:lnTo>
                <a:lnTo>
                  <a:pt x="301685" y="333570"/>
                </a:lnTo>
                <a:lnTo>
                  <a:pt x="333486" y="301764"/>
                </a:lnTo>
                <a:lnTo>
                  <a:pt x="366578" y="271291"/>
                </a:lnTo>
                <a:lnTo>
                  <a:pt x="400915" y="242196"/>
                </a:lnTo>
                <a:lnTo>
                  <a:pt x="436453" y="214522"/>
                </a:lnTo>
                <a:lnTo>
                  <a:pt x="473149" y="188314"/>
                </a:lnTo>
                <a:lnTo>
                  <a:pt x="510958" y="163615"/>
                </a:lnTo>
                <a:lnTo>
                  <a:pt x="549837" y="140471"/>
                </a:lnTo>
                <a:lnTo>
                  <a:pt x="589741" y="118924"/>
                </a:lnTo>
                <a:lnTo>
                  <a:pt x="630627" y="99020"/>
                </a:lnTo>
                <a:lnTo>
                  <a:pt x="672450" y="80802"/>
                </a:lnTo>
                <a:lnTo>
                  <a:pt x="715166" y="64314"/>
                </a:lnTo>
                <a:lnTo>
                  <a:pt x="758731" y="49600"/>
                </a:lnTo>
                <a:lnTo>
                  <a:pt x="803102" y="36706"/>
                </a:lnTo>
                <a:lnTo>
                  <a:pt x="848233" y="25674"/>
                </a:lnTo>
                <a:lnTo>
                  <a:pt x="894082" y="16549"/>
                </a:lnTo>
                <a:lnTo>
                  <a:pt x="940603" y="9375"/>
                </a:lnTo>
                <a:lnTo>
                  <a:pt x="987754" y="4196"/>
                </a:lnTo>
                <a:lnTo>
                  <a:pt x="1035489" y="1056"/>
                </a:lnTo>
                <a:lnTo>
                  <a:pt x="1083766" y="0"/>
                </a:lnTo>
                <a:lnTo>
                  <a:pt x="1083766" y="1083766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2468" y="3135611"/>
            <a:ext cx="12581255" cy="408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602980" algn="ctr">
              <a:lnSpc>
                <a:spcPts val="10820"/>
              </a:lnSpc>
              <a:spcBef>
                <a:spcPts val="100"/>
              </a:spcBef>
            </a:pPr>
            <a:r>
              <a:rPr sz="9600" b="1" spc="-530" dirty="0">
                <a:solidFill>
                  <a:srgbClr val="FE6D7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9600" b="1" spc="-30" dirty="0">
                <a:solidFill>
                  <a:srgbClr val="FE6D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600" b="1" spc="495" dirty="0">
                <a:solidFill>
                  <a:srgbClr val="FE6D73"/>
                </a:solidFill>
                <a:latin typeface="Arial" panose="020B0604020202020204"/>
                <a:cs typeface="Arial" panose="020B0604020202020204"/>
              </a:rPr>
              <a:t>WHY</a:t>
            </a:r>
            <a:endParaRPr sz="9600">
              <a:latin typeface="Arial" panose="020B0604020202020204"/>
              <a:cs typeface="Arial" panose="020B0604020202020204"/>
            </a:endParaRPr>
          </a:p>
          <a:p>
            <a:pPr marR="2304415" algn="ctr">
              <a:lnSpc>
                <a:spcPts val="10210"/>
              </a:lnSpc>
            </a:pPr>
            <a:r>
              <a:rPr sz="9600" b="1" spc="-2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THIS</a:t>
            </a:r>
            <a:endParaRPr sz="9600">
              <a:latin typeface="Arial" panose="020B0604020202020204"/>
              <a:cs typeface="Arial" panose="020B0604020202020204"/>
            </a:endParaRPr>
          </a:p>
          <a:p>
            <a:pPr marL="5570220" algn="ctr">
              <a:lnSpc>
                <a:spcPts val="10910"/>
              </a:lnSpc>
            </a:pPr>
            <a:r>
              <a:rPr sz="9600" b="1" spc="-620" dirty="0">
                <a:solidFill>
                  <a:srgbClr val="FFCB77"/>
                </a:solidFill>
                <a:latin typeface="Arial" panose="020B0604020202020204"/>
                <a:cs typeface="Arial" panose="020B0604020202020204"/>
              </a:rPr>
              <a:t>PROJECT..?”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05053" y="6647946"/>
            <a:ext cx="1783080" cy="463550"/>
          </a:xfrm>
          <a:custGeom>
            <a:avLst/>
            <a:gdLst/>
            <a:ahLst/>
            <a:cxnLst/>
            <a:rect l="l" t="t" r="r" b="b"/>
            <a:pathLst>
              <a:path w="1783080" h="463550">
                <a:moveTo>
                  <a:pt x="0" y="0"/>
                </a:moveTo>
                <a:lnTo>
                  <a:pt x="48197" y="750"/>
                </a:lnTo>
                <a:lnTo>
                  <a:pt x="96361" y="2095"/>
                </a:lnTo>
                <a:lnTo>
                  <a:pt x="144484" y="4032"/>
                </a:lnTo>
                <a:lnTo>
                  <a:pt x="192557" y="6562"/>
                </a:lnTo>
                <a:lnTo>
                  <a:pt x="240575" y="9684"/>
                </a:lnTo>
                <a:lnTo>
                  <a:pt x="288527" y="13397"/>
                </a:lnTo>
                <a:lnTo>
                  <a:pt x="336408" y="17701"/>
                </a:lnTo>
                <a:lnTo>
                  <a:pt x="384210" y="22596"/>
                </a:lnTo>
                <a:lnTo>
                  <a:pt x="431925" y="28081"/>
                </a:lnTo>
                <a:lnTo>
                  <a:pt x="479545" y="34155"/>
                </a:lnTo>
                <a:lnTo>
                  <a:pt x="527064" y="40818"/>
                </a:lnTo>
                <a:lnTo>
                  <a:pt x="574472" y="48069"/>
                </a:lnTo>
                <a:lnTo>
                  <a:pt x="621764" y="55908"/>
                </a:lnTo>
                <a:lnTo>
                  <a:pt x="668930" y="64335"/>
                </a:lnTo>
                <a:lnTo>
                  <a:pt x="715965" y="73349"/>
                </a:lnTo>
                <a:lnTo>
                  <a:pt x="762859" y="82949"/>
                </a:lnTo>
                <a:lnTo>
                  <a:pt x="809606" y="93135"/>
                </a:lnTo>
                <a:lnTo>
                  <a:pt x="856198" y="103906"/>
                </a:lnTo>
                <a:lnTo>
                  <a:pt x="902627" y="115262"/>
                </a:lnTo>
                <a:lnTo>
                  <a:pt x="948886" y="127203"/>
                </a:lnTo>
                <a:lnTo>
                  <a:pt x="994967" y="139727"/>
                </a:lnTo>
                <a:lnTo>
                  <a:pt x="1040863" y="152835"/>
                </a:lnTo>
                <a:lnTo>
                  <a:pt x="1086565" y="166525"/>
                </a:lnTo>
                <a:lnTo>
                  <a:pt x="1132068" y="180798"/>
                </a:lnTo>
                <a:lnTo>
                  <a:pt x="1177362" y="195652"/>
                </a:lnTo>
                <a:lnTo>
                  <a:pt x="1222440" y="211088"/>
                </a:lnTo>
                <a:lnTo>
                  <a:pt x="1267296" y="227105"/>
                </a:lnTo>
                <a:lnTo>
                  <a:pt x="1311920" y="243702"/>
                </a:lnTo>
                <a:lnTo>
                  <a:pt x="1356306" y="260879"/>
                </a:lnTo>
                <a:lnTo>
                  <a:pt x="1400446" y="278635"/>
                </a:lnTo>
                <a:lnTo>
                  <a:pt x="1444333" y="296969"/>
                </a:lnTo>
                <a:lnTo>
                  <a:pt x="1487958" y="315882"/>
                </a:lnTo>
                <a:lnTo>
                  <a:pt x="1531315" y="335373"/>
                </a:lnTo>
                <a:lnTo>
                  <a:pt x="1574396" y="355441"/>
                </a:lnTo>
                <a:lnTo>
                  <a:pt x="1617193" y="376086"/>
                </a:lnTo>
                <a:lnTo>
                  <a:pt x="1659698" y="397307"/>
                </a:lnTo>
                <a:lnTo>
                  <a:pt x="1701905" y="419103"/>
                </a:lnTo>
                <a:lnTo>
                  <a:pt x="1743804" y="441475"/>
                </a:lnTo>
                <a:lnTo>
                  <a:pt x="1782946" y="463073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50042" y="8935363"/>
            <a:ext cx="1337945" cy="1351915"/>
          </a:xfrm>
          <a:custGeom>
            <a:avLst/>
            <a:gdLst/>
            <a:ahLst/>
            <a:cxnLst/>
            <a:rect l="l" t="t" r="r" b="b"/>
            <a:pathLst>
              <a:path w="1337944" h="1351915">
                <a:moveTo>
                  <a:pt x="1337945" y="1107363"/>
                </a:moveTo>
                <a:lnTo>
                  <a:pt x="1093673" y="1351635"/>
                </a:lnTo>
                <a:lnTo>
                  <a:pt x="1134084" y="1351635"/>
                </a:lnTo>
                <a:lnTo>
                  <a:pt x="1337945" y="1147775"/>
                </a:lnTo>
                <a:lnTo>
                  <a:pt x="1337945" y="1107363"/>
                </a:lnTo>
                <a:close/>
              </a:path>
              <a:path w="1337944" h="1351915">
                <a:moveTo>
                  <a:pt x="1337945" y="569252"/>
                </a:moveTo>
                <a:lnTo>
                  <a:pt x="555561" y="1351635"/>
                </a:lnTo>
                <a:lnTo>
                  <a:pt x="595972" y="1351635"/>
                </a:lnTo>
                <a:lnTo>
                  <a:pt x="1337945" y="609663"/>
                </a:lnTo>
                <a:lnTo>
                  <a:pt x="1337945" y="569252"/>
                </a:lnTo>
                <a:close/>
              </a:path>
              <a:path w="1337944" h="1351915">
                <a:moveTo>
                  <a:pt x="1337945" y="0"/>
                </a:moveTo>
                <a:lnTo>
                  <a:pt x="0" y="1351648"/>
                </a:lnTo>
                <a:lnTo>
                  <a:pt x="40208" y="1351648"/>
                </a:lnTo>
                <a:lnTo>
                  <a:pt x="1337945" y="40614"/>
                </a:lnTo>
                <a:lnTo>
                  <a:pt x="1337945" y="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13663"/>
            <a:ext cx="2167890" cy="4373880"/>
            <a:chOff x="0" y="5913663"/>
            <a:chExt cx="2167890" cy="4373880"/>
          </a:xfrm>
        </p:grpSpPr>
        <p:sp>
          <p:nvSpPr>
            <p:cNvPr id="3" name="object 3"/>
            <p:cNvSpPr/>
            <p:nvPr/>
          </p:nvSpPr>
          <p:spPr>
            <a:xfrm>
              <a:off x="0" y="5913665"/>
              <a:ext cx="1093470" cy="2196465"/>
            </a:xfrm>
            <a:custGeom>
              <a:avLst/>
              <a:gdLst/>
              <a:ahLst/>
              <a:cxnLst/>
              <a:rect l="l" t="t" r="r" b="b"/>
              <a:pathLst>
                <a:path w="1093470" h="2196465">
                  <a:moveTo>
                    <a:pt x="1083754" y="1112393"/>
                  </a:moveTo>
                  <a:lnTo>
                    <a:pt x="1035481" y="1113447"/>
                  </a:lnTo>
                  <a:lnTo>
                    <a:pt x="987742" y="1116584"/>
                  </a:lnTo>
                  <a:lnTo>
                    <a:pt x="940600" y="1121765"/>
                  </a:lnTo>
                  <a:lnTo>
                    <a:pt x="894080" y="1128941"/>
                  </a:lnTo>
                  <a:lnTo>
                    <a:pt x="848233" y="1138059"/>
                  </a:lnTo>
                  <a:lnTo>
                    <a:pt x="803097" y="1149096"/>
                  </a:lnTo>
                  <a:lnTo>
                    <a:pt x="758723" y="1161986"/>
                  </a:lnTo>
                  <a:lnTo>
                    <a:pt x="715162" y="1176705"/>
                  </a:lnTo>
                  <a:lnTo>
                    <a:pt x="672439" y="1193190"/>
                  </a:lnTo>
                  <a:lnTo>
                    <a:pt x="630618" y="1211414"/>
                  </a:lnTo>
                  <a:lnTo>
                    <a:pt x="589737" y="1231315"/>
                  </a:lnTo>
                  <a:lnTo>
                    <a:pt x="549833" y="1252855"/>
                  </a:lnTo>
                  <a:lnTo>
                    <a:pt x="510946" y="1276007"/>
                  </a:lnTo>
                  <a:lnTo>
                    <a:pt x="473138" y="1300708"/>
                  </a:lnTo>
                  <a:lnTo>
                    <a:pt x="436448" y="1326908"/>
                  </a:lnTo>
                  <a:lnTo>
                    <a:pt x="400913" y="1354582"/>
                  </a:lnTo>
                  <a:lnTo>
                    <a:pt x="366572" y="1383677"/>
                  </a:lnTo>
                  <a:lnTo>
                    <a:pt x="333476" y="1414157"/>
                  </a:lnTo>
                  <a:lnTo>
                    <a:pt x="301675" y="1445958"/>
                  </a:lnTo>
                  <a:lnTo>
                    <a:pt x="271208" y="1479054"/>
                  </a:lnTo>
                  <a:lnTo>
                    <a:pt x="242125" y="1513395"/>
                  </a:lnTo>
                  <a:lnTo>
                    <a:pt x="214452" y="1548930"/>
                  </a:lnTo>
                  <a:lnTo>
                    <a:pt x="188252" y="1585633"/>
                  </a:lnTo>
                  <a:lnTo>
                    <a:pt x="163563" y="1623441"/>
                  </a:lnTo>
                  <a:lnTo>
                    <a:pt x="140423" y="1662328"/>
                  </a:lnTo>
                  <a:lnTo>
                    <a:pt x="118872" y="1702231"/>
                  </a:lnTo>
                  <a:lnTo>
                    <a:pt x="98983" y="1743113"/>
                  </a:lnTo>
                  <a:lnTo>
                    <a:pt x="80772" y="1784934"/>
                  </a:lnTo>
                  <a:lnTo>
                    <a:pt x="64287" y="1827644"/>
                  </a:lnTo>
                  <a:lnTo>
                    <a:pt x="49580" y="1871205"/>
                  </a:lnTo>
                  <a:lnTo>
                    <a:pt x="36690" y="1915566"/>
                  </a:lnTo>
                  <a:lnTo>
                    <a:pt x="25654" y="1960689"/>
                  </a:lnTo>
                  <a:lnTo>
                    <a:pt x="16535" y="2006523"/>
                  </a:lnTo>
                  <a:lnTo>
                    <a:pt x="9359" y="2053031"/>
                  </a:lnTo>
                  <a:lnTo>
                    <a:pt x="4191" y="2100173"/>
                  </a:lnTo>
                  <a:lnTo>
                    <a:pt x="1054" y="2147900"/>
                  </a:lnTo>
                  <a:lnTo>
                    <a:pt x="0" y="2196160"/>
                  </a:lnTo>
                  <a:lnTo>
                    <a:pt x="1083754" y="2196160"/>
                  </a:lnTo>
                  <a:lnTo>
                    <a:pt x="1083754" y="1112393"/>
                  </a:lnTo>
                  <a:close/>
                </a:path>
                <a:path w="1093470" h="2196465">
                  <a:moveTo>
                    <a:pt x="1093279" y="0"/>
                  </a:moveTo>
                  <a:lnTo>
                    <a:pt x="9525" y="0"/>
                  </a:lnTo>
                  <a:lnTo>
                    <a:pt x="9525" y="1083767"/>
                  </a:lnTo>
                  <a:lnTo>
                    <a:pt x="57797" y="1082713"/>
                  </a:lnTo>
                  <a:lnTo>
                    <a:pt x="105524" y="1079576"/>
                  </a:lnTo>
                  <a:lnTo>
                    <a:pt x="152679" y="1074394"/>
                  </a:lnTo>
                  <a:lnTo>
                    <a:pt x="199199" y="1067219"/>
                  </a:lnTo>
                  <a:lnTo>
                    <a:pt x="245046" y="1058100"/>
                  </a:lnTo>
                  <a:lnTo>
                    <a:pt x="290182" y="1047064"/>
                  </a:lnTo>
                  <a:lnTo>
                    <a:pt x="334556" y="1034173"/>
                  </a:lnTo>
                  <a:lnTo>
                    <a:pt x="378117" y="1019454"/>
                  </a:lnTo>
                  <a:lnTo>
                    <a:pt x="420839" y="1002969"/>
                  </a:lnTo>
                  <a:lnTo>
                    <a:pt x="462661" y="984745"/>
                  </a:lnTo>
                  <a:lnTo>
                    <a:pt x="503542" y="964844"/>
                  </a:lnTo>
                  <a:lnTo>
                    <a:pt x="543445" y="943305"/>
                  </a:lnTo>
                  <a:lnTo>
                    <a:pt x="582320" y="920153"/>
                  </a:lnTo>
                  <a:lnTo>
                    <a:pt x="620141" y="895451"/>
                  </a:lnTo>
                  <a:lnTo>
                    <a:pt x="656831" y="869251"/>
                  </a:lnTo>
                  <a:lnTo>
                    <a:pt x="692365" y="841578"/>
                  </a:lnTo>
                  <a:lnTo>
                    <a:pt x="726706" y="812482"/>
                  </a:lnTo>
                  <a:lnTo>
                    <a:pt x="759802" y="782002"/>
                  </a:lnTo>
                  <a:lnTo>
                    <a:pt x="791603" y="750201"/>
                  </a:lnTo>
                  <a:lnTo>
                    <a:pt x="822071" y="717105"/>
                  </a:lnTo>
                  <a:lnTo>
                    <a:pt x="851154" y="682764"/>
                  </a:lnTo>
                  <a:lnTo>
                    <a:pt x="878827" y="647217"/>
                  </a:lnTo>
                  <a:lnTo>
                    <a:pt x="905027" y="610527"/>
                  </a:lnTo>
                  <a:lnTo>
                    <a:pt x="929716" y="572719"/>
                  </a:lnTo>
                  <a:lnTo>
                    <a:pt x="952855" y="533831"/>
                  </a:lnTo>
                  <a:lnTo>
                    <a:pt x="974394" y="493928"/>
                  </a:lnTo>
                  <a:lnTo>
                    <a:pt x="994295" y="453047"/>
                  </a:lnTo>
                  <a:lnTo>
                    <a:pt x="1012507" y="411226"/>
                  </a:lnTo>
                  <a:lnTo>
                    <a:pt x="1028992" y="368515"/>
                  </a:lnTo>
                  <a:lnTo>
                    <a:pt x="1043698" y="324954"/>
                  </a:lnTo>
                  <a:lnTo>
                    <a:pt x="1056589" y="280593"/>
                  </a:lnTo>
                  <a:lnTo>
                    <a:pt x="1067625" y="235470"/>
                  </a:lnTo>
                  <a:lnTo>
                    <a:pt x="1076744" y="189636"/>
                  </a:lnTo>
                  <a:lnTo>
                    <a:pt x="1083919" y="143116"/>
                  </a:lnTo>
                  <a:lnTo>
                    <a:pt x="1089088" y="95986"/>
                  </a:lnTo>
                  <a:lnTo>
                    <a:pt x="1092225" y="48260"/>
                  </a:lnTo>
                  <a:lnTo>
                    <a:pt x="1093279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8109857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3808" y="9203191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237940" y="9203190"/>
            <a:ext cx="2167890" cy="1083945"/>
            <a:chOff x="2237940" y="9203190"/>
            <a:chExt cx="2167890" cy="1083945"/>
          </a:xfrm>
        </p:grpSpPr>
        <p:sp>
          <p:nvSpPr>
            <p:cNvPr id="7" name="object 7"/>
            <p:cNvSpPr/>
            <p:nvPr/>
          </p:nvSpPr>
          <p:spPr>
            <a:xfrm>
              <a:off x="2237940" y="920319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21749" y="920319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0" y="9193665"/>
            <a:ext cx="1083945" cy="1083945"/>
          </a:xfrm>
          <a:custGeom>
            <a:avLst/>
            <a:gdLst/>
            <a:ahLst/>
            <a:cxnLst/>
            <a:rect l="l" t="t" r="r" b="b"/>
            <a:pathLst>
              <a:path w="1083945" h="1083945">
                <a:moveTo>
                  <a:pt x="0" y="1083766"/>
                </a:moveTo>
                <a:lnTo>
                  <a:pt x="0" y="0"/>
                </a:lnTo>
                <a:lnTo>
                  <a:pt x="48259" y="1055"/>
                </a:lnTo>
                <a:lnTo>
                  <a:pt x="95980" y="4194"/>
                </a:lnTo>
                <a:lnTo>
                  <a:pt x="143117" y="9371"/>
                </a:lnTo>
                <a:lnTo>
                  <a:pt x="189627" y="16542"/>
                </a:lnTo>
                <a:lnTo>
                  <a:pt x="235466" y="25664"/>
                </a:lnTo>
                <a:lnTo>
                  <a:pt x="280589" y="36691"/>
                </a:lnTo>
                <a:lnTo>
                  <a:pt x="324953" y="49582"/>
                </a:lnTo>
                <a:lnTo>
                  <a:pt x="368513" y="64290"/>
                </a:lnTo>
                <a:lnTo>
                  <a:pt x="411225" y="80772"/>
                </a:lnTo>
                <a:lnTo>
                  <a:pt x="453044" y="98985"/>
                </a:lnTo>
                <a:lnTo>
                  <a:pt x="493928" y="118884"/>
                </a:lnTo>
                <a:lnTo>
                  <a:pt x="533832" y="140424"/>
                </a:lnTo>
                <a:lnTo>
                  <a:pt x="572711" y="163563"/>
                </a:lnTo>
                <a:lnTo>
                  <a:pt x="610521" y="188256"/>
                </a:lnTo>
                <a:lnTo>
                  <a:pt x="647219" y="214458"/>
                </a:lnTo>
                <a:lnTo>
                  <a:pt x="682760" y="242127"/>
                </a:lnTo>
                <a:lnTo>
                  <a:pt x="717100" y="271217"/>
                </a:lnTo>
                <a:lnTo>
                  <a:pt x="750195" y="301685"/>
                </a:lnTo>
                <a:lnTo>
                  <a:pt x="782001" y="333486"/>
                </a:lnTo>
                <a:lnTo>
                  <a:pt x="812474" y="366578"/>
                </a:lnTo>
                <a:lnTo>
                  <a:pt x="841569" y="400915"/>
                </a:lnTo>
                <a:lnTo>
                  <a:pt x="869243" y="436453"/>
                </a:lnTo>
                <a:lnTo>
                  <a:pt x="895451" y="473149"/>
                </a:lnTo>
                <a:lnTo>
                  <a:pt x="920150" y="510958"/>
                </a:lnTo>
                <a:lnTo>
                  <a:pt x="943295" y="549837"/>
                </a:lnTo>
                <a:lnTo>
                  <a:pt x="964841" y="589741"/>
                </a:lnTo>
                <a:lnTo>
                  <a:pt x="984746" y="630627"/>
                </a:lnTo>
                <a:lnTo>
                  <a:pt x="1002964" y="672450"/>
                </a:lnTo>
                <a:lnTo>
                  <a:pt x="1019452" y="715166"/>
                </a:lnTo>
                <a:lnTo>
                  <a:pt x="1034165" y="758731"/>
                </a:lnTo>
                <a:lnTo>
                  <a:pt x="1047060" y="803102"/>
                </a:lnTo>
                <a:lnTo>
                  <a:pt x="1058092" y="848233"/>
                </a:lnTo>
                <a:lnTo>
                  <a:pt x="1067217" y="894082"/>
                </a:lnTo>
                <a:lnTo>
                  <a:pt x="1074391" y="940603"/>
                </a:lnTo>
                <a:lnTo>
                  <a:pt x="1079570" y="987754"/>
                </a:lnTo>
                <a:lnTo>
                  <a:pt x="1082710" y="1035489"/>
                </a:lnTo>
                <a:lnTo>
                  <a:pt x="1083766" y="1083766"/>
                </a:lnTo>
                <a:lnTo>
                  <a:pt x="0" y="1083766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576677" y="11"/>
            <a:ext cx="2283460" cy="1567180"/>
          </a:xfrm>
          <a:custGeom>
            <a:avLst/>
            <a:gdLst/>
            <a:ahLst/>
            <a:cxnLst/>
            <a:rect l="l" t="t" r="r" b="b"/>
            <a:pathLst>
              <a:path w="2283459" h="1567180">
                <a:moveTo>
                  <a:pt x="85178" y="0"/>
                </a:moveTo>
                <a:lnTo>
                  <a:pt x="44767" y="0"/>
                </a:lnTo>
                <a:lnTo>
                  <a:pt x="0" y="44767"/>
                </a:lnTo>
                <a:lnTo>
                  <a:pt x="20205" y="64973"/>
                </a:lnTo>
                <a:lnTo>
                  <a:pt x="85178" y="0"/>
                </a:lnTo>
                <a:close/>
              </a:path>
              <a:path w="2283459" h="1567180">
                <a:moveTo>
                  <a:pt x="668655" y="0"/>
                </a:moveTo>
                <a:lnTo>
                  <a:pt x="628243" y="0"/>
                </a:lnTo>
                <a:lnTo>
                  <a:pt x="96735" y="531495"/>
                </a:lnTo>
                <a:lnTo>
                  <a:pt x="116941" y="551700"/>
                </a:lnTo>
                <a:lnTo>
                  <a:pt x="668655" y="0"/>
                </a:lnTo>
                <a:close/>
              </a:path>
              <a:path w="2283459" h="1567180">
                <a:moveTo>
                  <a:pt x="1181620" y="0"/>
                </a:moveTo>
                <a:lnTo>
                  <a:pt x="1141209" y="0"/>
                </a:lnTo>
                <a:lnTo>
                  <a:pt x="306463" y="834745"/>
                </a:lnTo>
                <a:lnTo>
                  <a:pt x="326669" y="854951"/>
                </a:lnTo>
                <a:lnTo>
                  <a:pt x="1181620" y="0"/>
                </a:lnTo>
                <a:close/>
              </a:path>
              <a:path w="2283459" h="1567180">
                <a:moveTo>
                  <a:pt x="1719643" y="0"/>
                </a:moveTo>
                <a:lnTo>
                  <a:pt x="1679232" y="0"/>
                </a:lnTo>
                <a:lnTo>
                  <a:pt x="493128" y="1186091"/>
                </a:lnTo>
                <a:lnTo>
                  <a:pt x="513334" y="1206296"/>
                </a:lnTo>
                <a:lnTo>
                  <a:pt x="1719643" y="0"/>
                </a:lnTo>
                <a:close/>
              </a:path>
              <a:path w="2283459" h="1567180">
                <a:moveTo>
                  <a:pt x="2282926" y="0"/>
                </a:moveTo>
                <a:lnTo>
                  <a:pt x="2242718" y="0"/>
                </a:lnTo>
                <a:lnTo>
                  <a:pt x="711923" y="1546453"/>
                </a:lnTo>
                <a:lnTo>
                  <a:pt x="732231" y="1566557"/>
                </a:lnTo>
                <a:lnTo>
                  <a:pt x="2282926" y="0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5713" y="4099143"/>
            <a:ext cx="16392524" cy="36290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5" dirty="0"/>
              <a:t>DOWNLOAD</a:t>
            </a:r>
            <a:r>
              <a:rPr spc="-270" dirty="0"/>
              <a:t> </a:t>
            </a:r>
            <a:r>
              <a:rPr spc="-25" dirty="0"/>
              <a:t>THE</a:t>
            </a:r>
            <a:r>
              <a:rPr spc="-270" dirty="0"/>
              <a:t> </a:t>
            </a:r>
            <a:r>
              <a:rPr spc="114" dirty="0"/>
              <a:t>MODEL</a:t>
            </a:r>
            <a:endParaRPr spc="114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7704" y="4368580"/>
            <a:ext cx="9312275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400" spc="730" dirty="0">
                <a:solidFill>
                  <a:srgbClr val="217C9D"/>
                </a:solidFill>
              </a:rPr>
              <a:t>THANK</a:t>
            </a:r>
            <a:r>
              <a:rPr sz="12400" spc="-330" dirty="0">
                <a:solidFill>
                  <a:srgbClr val="217C9D"/>
                </a:solidFill>
              </a:rPr>
              <a:t> </a:t>
            </a:r>
            <a:r>
              <a:rPr sz="12400" spc="365" dirty="0">
                <a:solidFill>
                  <a:srgbClr val="217C9D"/>
                </a:solidFill>
              </a:rPr>
              <a:t>YOU</a:t>
            </a:r>
            <a:endParaRPr sz="12400"/>
          </a:p>
        </p:txBody>
      </p:sp>
      <p:grpSp>
        <p:nvGrpSpPr>
          <p:cNvPr id="3" name="object 3"/>
          <p:cNvGrpSpPr/>
          <p:nvPr/>
        </p:nvGrpSpPr>
        <p:grpSpPr>
          <a:xfrm>
            <a:off x="15036572" y="0"/>
            <a:ext cx="3251835" cy="3196590"/>
            <a:chOff x="15036572" y="0"/>
            <a:chExt cx="3251835" cy="3196590"/>
          </a:xfrm>
        </p:grpSpPr>
        <p:sp>
          <p:nvSpPr>
            <p:cNvPr id="4" name="object 4"/>
            <p:cNvSpPr/>
            <p:nvPr/>
          </p:nvSpPr>
          <p:spPr>
            <a:xfrm>
              <a:off x="17204191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5" y="1028657"/>
                  </a:moveTo>
                  <a:lnTo>
                    <a:pt x="0" y="1028657"/>
                  </a:lnTo>
                  <a:lnTo>
                    <a:pt x="1054" y="980397"/>
                  </a:lnTo>
                  <a:lnTo>
                    <a:pt x="4193" y="932677"/>
                  </a:lnTo>
                  <a:lnTo>
                    <a:pt x="9370" y="885539"/>
                  </a:lnTo>
                  <a:lnTo>
                    <a:pt x="16541" y="839029"/>
                  </a:lnTo>
                  <a:lnTo>
                    <a:pt x="25663" y="793190"/>
                  </a:lnTo>
                  <a:lnTo>
                    <a:pt x="36690" y="748067"/>
                  </a:lnTo>
                  <a:lnTo>
                    <a:pt x="49581" y="703704"/>
                  </a:lnTo>
                  <a:lnTo>
                    <a:pt x="64289" y="660144"/>
                  </a:lnTo>
                  <a:lnTo>
                    <a:pt x="80771" y="617432"/>
                  </a:lnTo>
                  <a:lnTo>
                    <a:pt x="98984" y="575612"/>
                  </a:lnTo>
                  <a:lnTo>
                    <a:pt x="118883" y="534728"/>
                  </a:lnTo>
                  <a:lnTo>
                    <a:pt x="140423" y="494825"/>
                  </a:lnTo>
                  <a:lnTo>
                    <a:pt x="163562" y="455946"/>
                  </a:lnTo>
                  <a:lnTo>
                    <a:pt x="188255" y="418135"/>
                  </a:lnTo>
                  <a:lnTo>
                    <a:pt x="214457" y="381438"/>
                  </a:lnTo>
                  <a:lnTo>
                    <a:pt x="242126" y="345897"/>
                  </a:lnTo>
                  <a:lnTo>
                    <a:pt x="271216" y="311556"/>
                  </a:lnTo>
                  <a:lnTo>
                    <a:pt x="301684" y="278461"/>
                  </a:lnTo>
                  <a:lnTo>
                    <a:pt x="333485" y="246655"/>
                  </a:lnTo>
                  <a:lnTo>
                    <a:pt x="366577" y="216182"/>
                  </a:lnTo>
                  <a:lnTo>
                    <a:pt x="400914" y="187087"/>
                  </a:lnTo>
                  <a:lnTo>
                    <a:pt x="436452" y="159413"/>
                  </a:lnTo>
                  <a:lnTo>
                    <a:pt x="473148" y="133205"/>
                  </a:lnTo>
                  <a:lnTo>
                    <a:pt x="510957" y="108507"/>
                  </a:lnTo>
                  <a:lnTo>
                    <a:pt x="549836" y="85362"/>
                  </a:lnTo>
                  <a:lnTo>
                    <a:pt x="589740" y="63815"/>
                  </a:lnTo>
                  <a:lnTo>
                    <a:pt x="630626" y="43911"/>
                  </a:lnTo>
                  <a:lnTo>
                    <a:pt x="672449" y="25693"/>
                  </a:lnTo>
                  <a:lnTo>
                    <a:pt x="715165" y="9205"/>
                  </a:lnTo>
                  <a:lnTo>
                    <a:pt x="742422" y="0"/>
                  </a:lnTo>
                  <a:lnTo>
                    <a:pt x="1083765" y="0"/>
                  </a:lnTo>
                  <a:lnTo>
                    <a:pt x="1083765" y="102865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204189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04190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120382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5" y="1028657"/>
                  </a:moveTo>
                  <a:lnTo>
                    <a:pt x="0" y="1028657"/>
                  </a:lnTo>
                  <a:lnTo>
                    <a:pt x="1054" y="980397"/>
                  </a:lnTo>
                  <a:lnTo>
                    <a:pt x="4193" y="932677"/>
                  </a:lnTo>
                  <a:lnTo>
                    <a:pt x="9370" y="885539"/>
                  </a:lnTo>
                  <a:lnTo>
                    <a:pt x="16541" y="839029"/>
                  </a:lnTo>
                  <a:lnTo>
                    <a:pt x="25663" y="793190"/>
                  </a:lnTo>
                  <a:lnTo>
                    <a:pt x="36690" y="748067"/>
                  </a:lnTo>
                  <a:lnTo>
                    <a:pt x="49581" y="703704"/>
                  </a:lnTo>
                  <a:lnTo>
                    <a:pt x="64289" y="660144"/>
                  </a:lnTo>
                  <a:lnTo>
                    <a:pt x="80771" y="617432"/>
                  </a:lnTo>
                  <a:lnTo>
                    <a:pt x="98984" y="575612"/>
                  </a:lnTo>
                  <a:lnTo>
                    <a:pt x="118883" y="534728"/>
                  </a:lnTo>
                  <a:lnTo>
                    <a:pt x="140423" y="494825"/>
                  </a:lnTo>
                  <a:lnTo>
                    <a:pt x="163562" y="455946"/>
                  </a:lnTo>
                  <a:lnTo>
                    <a:pt x="188255" y="418135"/>
                  </a:lnTo>
                  <a:lnTo>
                    <a:pt x="214457" y="381438"/>
                  </a:lnTo>
                  <a:lnTo>
                    <a:pt x="242126" y="345897"/>
                  </a:lnTo>
                  <a:lnTo>
                    <a:pt x="271216" y="311556"/>
                  </a:lnTo>
                  <a:lnTo>
                    <a:pt x="301684" y="278461"/>
                  </a:lnTo>
                  <a:lnTo>
                    <a:pt x="333485" y="246655"/>
                  </a:lnTo>
                  <a:lnTo>
                    <a:pt x="366577" y="216182"/>
                  </a:lnTo>
                  <a:lnTo>
                    <a:pt x="400914" y="187087"/>
                  </a:lnTo>
                  <a:lnTo>
                    <a:pt x="436452" y="159413"/>
                  </a:lnTo>
                  <a:lnTo>
                    <a:pt x="473148" y="133205"/>
                  </a:lnTo>
                  <a:lnTo>
                    <a:pt x="510957" y="108507"/>
                  </a:lnTo>
                  <a:lnTo>
                    <a:pt x="549836" y="85362"/>
                  </a:lnTo>
                  <a:lnTo>
                    <a:pt x="589740" y="63815"/>
                  </a:lnTo>
                  <a:lnTo>
                    <a:pt x="630626" y="43911"/>
                  </a:lnTo>
                  <a:lnTo>
                    <a:pt x="672449" y="25693"/>
                  </a:lnTo>
                  <a:lnTo>
                    <a:pt x="715165" y="9205"/>
                  </a:lnTo>
                  <a:lnTo>
                    <a:pt x="742422" y="0"/>
                  </a:lnTo>
                  <a:lnTo>
                    <a:pt x="1083765" y="0"/>
                  </a:lnTo>
                  <a:lnTo>
                    <a:pt x="1083765" y="1028657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036572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120383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036572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2770703" y="0"/>
            <a:ext cx="1083945" cy="2112645"/>
            <a:chOff x="12770703" y="0"/>
            <a:chExt cx="1083945" cy="2112645"/>
          </a:xfrm>
        </p:grpSpPr>
        <p:sp>
          <p:nvSpPr>
            <p:cNvPr id="12" name="object 12"/>
            <p:cNvSpPr/>
            <p:nvPr/>
          </p:nvSpPr>
          <p:spPr>
            <a:xfrm>
              <a:off x="12772209" y="0"/>
              <a:ext cx="1082675" cy="1028700"/>
            </a:xfrm>
            <a:custGeom>
              <a:avLst/>
              <a:gdLst/>
              <a:ahLst/>
              <a:cxnLst/>
              <a:rect l="l" t="t" r="r" b="b"/>
              <a:pathLst>
                <a:path w="1082675" h="1028700">
                  <a:moveTo>
                    <a:pt x="1082260" y="0"/>
                  </a:moveTo>
                  <a:lnTo>
                    <a:pt x="1082260" y="1028657"/>
                  </a:lnTo>
                  <a:lnTo>
                    <a:pt x="1034000" y="1027601"/>
                  </a:lnTo>
                  <a:lnTo>
                    <a:pt x="986280" y="1024463"/>
                  </a:lnTo>
                  <a:lnTo>
                    <a:pt x="939142" y="1019286"/>
                  </a:lnTo>
                  <a:lnTo>
                    <a:pt x="892632" y="1012115"/>
                  </a:lnTo>
                  <a:lnTo>
                    <a:pt x="846793" y="1002993"/>
                  </a:lnTo>
                  <a:lnTo>
                    <a:pt x="801670" y="991965"/>
                  </a:lnTo>
                  <a:lnTo>
                    <a:pt x="757307" y="979075"/>
                  </a:lnTo>
                  <a:lnTo>
                    <a:pt x="713747" y="964367"/>
                  </a:lnTo>
                  <a:lnTo>
                    <a:pt x="671035" y="947884"/>
                  </a:lnTo>
                  <a:lnTo>
                    <a:pt x="629215" y="929671"/>
                  </a:lnTo>
                  <a:lnTo>
                    <a:pt x="588332" y="909773"/>
                  </a:lnTo>
                  <a:lnTo>
                    <a:pt x="548428" y="888232"/>
                  </a:lnTo>
                  <a:lnTo>
                    <a:pt x="509549" y="865093"/>
                  </a:lnTo>
                  <a:lnTo>
                    <a:pt x="471739" y="840401"/>
                  </a:lnTo>
                  <a:lnTo>
                    <a:pt x="435041" y="814198"/>
                  </a:lnTo>
                  <a:lnTo>
                    <a:pt x="399500" y="786530"/>
                  </a:lnTo>
                  <a:lnTo>
                    <a:pt x="365160" y="757440"/>
                  </a:lnTo>
                  <a:lnTo>
                    <a:pt x="332064" y="726972"/>
                  </a:lnTo>
                  <a:lnTo>
                    <a:pt x="300258" y="695170"/>
                  </a:lnTo>
                  <a:lnTo>
                    <a:pt x="269786" y="662079"/>
                  </a:lnTo>
                  <a:lnTo>
                    <a:pt x="240690" y="627742"/>
                  </a:lnTo>
                  <a:lnTo>
                    <a:pt x="213016" y="592203"/>
                  </a:lnTo>
                  <a:lnTo>
                    <a:pt x="186808" y="555508"/>
                  </a:lnTo>
                  <a:lnTo>
                    <a:pt x="162110" y="517698"/>
                  </a:lnTo>
                  <a:lnTo>
                    <a:pt x="138965" y="478819"/>
                  </a:lnTo>
                  <a:lnTo>
                    <a:pt x="117419" y="438915"/>
                  </a:lnTo>
                  <a:lnTo>
                    <a:pt x="97514" y="398029"/>
                  </a:lnTo>
                  <a:lnTo>
                    <a:pt x="79296" y="356207"/>
                  </a:lnTo>
                  <a:lnTo>
                    <a:pt x="62808" y="313491"/>
                  </a:lnTo>
                  <a:lnTo>
                    <a:pt x="48095" y="269925"/>
                  </a:lnTo>
                  <a:lnTo>
                    <a:pt x="35200" y="225555"/>
                  </a:lnTo>
                  <a:lnTo>
                    <a:pt x="24168" y="180423"/>
                  </a:lnTo>
                  <a:lnTo>
                    <a:pt x="15043" y="134575"/>
                  </a:lnTo>
                  <a:lnTo>
                    <a:pt x="7869" y="88053"/>
                  </a:lnTo>
                  <a:lnTo>
                    <a:pt x="2690" y="40902"/>
                  </a:lnTo>
                  <a:lnTo>
                    <a:pt x="0" y="0"/>
                  </a:lnTo>
                  <a:lnTo>
                    <a:pt x="108226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770703" y="102869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0" y="7044154"/>
            <a:ext cx="2167890" cy="3242945"/>
            <a:chOff x="0" y="7044154"/>
            <a:chExt cx="2167890" cy="3242945"/>
          </a:xfrm>
        </p:grpSpPr>
        <p:sp>
          <p:nvSpPr>
            <p:cNvPr id="15" name="object 15"/>
            <p:cNvSpPr/>
            <p:nvPr/>
          </p:nvSpPr>
          <p:spPr>
            <a:xfrm>
              <a:off x="9524" y="7044154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83808" y="707272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815653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2067" y="1046652"/>
                  </a:lnTo>
                  <a:lnTo>
                    <a:pt x="0" y="1046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3808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1083766" y="0"/>
                  </a:moveTo>
                  <a:lnTo>
                    <a:pt x="1083766" y="1046652"/>
                  </a:lnTo>
                  <a:lnTo>
                    <a:pt x="801723" y="1046652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321749" y="8185113"/>
            <a:ext cx="2165985" cy="2102485"/>
            <a:chOff x="3321749" y="8185113"/>
            <a:chExt cx="2165985" cy="2102485"/>
          </a:xfrm>
        </p:grpSpPr>
        <p:sp>
          <p:nvSpPr>
            <p:cNvPr id="21" name="object 21"/>
            <p:cNvSpPr/>
            <p:nvPr/>
          </p:nvSpPr>
          <p:spPr>
            <a:xfrm>
              <a:off x="3321750" y="9268922"/>
              <a:ext cx="1083945" cy="1018540"/>
            </a:xfrm>
            <a:custGeom>
              <a:avLst/>
              <a:gdLst/>
              <a:ahLst/>
              <a:cxnLst/>
              <a:rect l="l" t="t" r="r" b="b"/>
              <a:pathLst>
                <a:path w="1083945" h="1018540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72161" y="1018077"/>
                  </a:lnTo>
                  <a:lnTo>
                    <a:pt x="0" y="101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21749" y="818511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05559" y="9268922"/>
              <a:ext cx="1082040" cy="1018540"/>
            </a:xfrm>
            <a:custGeom>
              <a:avLst/>
              <a:gdLst/>
              <a:ahLst/>
              <a:cxnLst/>
              <a:rect l="l" t="t" r="r" b="b"/>
              <a:pathLst>
                <a:path w="1082039" h="1018540">
                  <a:moveTo>
                    <a:pt x="0" y="1018077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1564" y="1018077"/>
                  </a:lnTo>
                  <a:lnTo>
                    <a:pt x="0" y="101807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4208717" y="7609570"/>
            <a:ext cx="477520" cy="384810"/>
          </a:xfrm>
          <a:custGeom>
            <a:avLst/>
            <a:gdLst/>
            <a:ahLst/>
            <a:cxnLst/>
            <a:rect l="l" t="t" r="r" b="b"/>
            <a:pathLst>
              <a:path w="477519" h="384809">
                <a:moveTo>
                  <a:pt x="0" y="384506"/>
                </a:moveTo>
                <a:lnTo>
                  <a:pt x="32506" y="353325"/>
                </a:lnTo>
                <a:lnTo>
                  <a:pt x="67376" y="320839"/>
                </a:lnTo>
                <a:lnTo>
                  <a:pt x="102667" y="288903"/>
                </a:lnTo>
                <a:lnTo>
                  <a:pt x="138374" y="257519"/>
                </a:lnTo>
                <a:lnTo>
                  <a:pt x="174489" y="226687"/>
                </a:lnTo>
                <a:lnTo>
                  <a:pt x="211005" y="196408"/>
                </a:lnTo>
                <a:lnTo>
                  <a:pt x="247914" y="166683"/>
                </a:lnTo>
                <a:lnTo>
                  <a:pt x="285210" y="137512"/>
                </a:lnTo>
                <a:lnTo>
                  <a:pt x="322886" y="108896"/>
                </a:lnTo>
                <a:lnTo>
                  <a:pt x="360934" y="80836"/>
                </a:lnTo>
                <a:lnTo>
                  <a:pt x="399348" y="53333"/>
                </a:lnTo>
                <a:lnTo>
                  <a:pt x="438120" y="26387"/>
                </a:lnTo>
                <a:lnTo>
                  <a:pt x="477243" y="0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244436" y="8384120"/>
            <a:ext cx="2606675" cy="1903095"/>
          </a:xfrm>
          <a:custGeom>
            <a:avLst/>
            <a:gdLst/>
            <a:ahLst/>
            <a:cxnLst/>
            <a:rect l="l" t="t" r="r" b="b"/>
            <a:pathLst>
              <a:path w="2606675" h="1903095">
                <a:moveTo>
                  <a:pt x="425996" y="1902879"/>
                </a:moveTo>
                <a:lnTo>
                  <a:pt x="20205" y="1497101"/>
                </a:lnTo>
                <a:lnTo>
                  <a:pt x="0" y="1517307"/>
                </a:lnTo>
                <a:lnTo>
                  <a:pt x="385584" y="1902879"/>
                </a:lnTo>
                <a:lnTo>
                  <a:pt x="425996" y="1902879"/>
                </a:lnTo>
                <a:close/>
              </a:path>
              <a:path w="2606675" h="1903095">
                <a:moveTo>
                  <a:pt x="1009459" y="1902879"/>
                </a:moveTo>
                <a:lnTo>
                  <a:pt x="164045" y="1057465"/>
                </a:lnTo>
                <a:lnTo>
                  <a:pt x="143840" y="1077671"/>
                </a:lnTo>
                <a:lnTo>
                  <a:pt x="969048" y="1902879"/>
                </a:lnTo>
                <a:lnTo>
                  <a:pt x="1009459" y="1902879"/>
                </a:lnTo>
                <a:close/>
              </a:path>
              <a:path w="2606675" h="1903095">
                <a:moveTo>
                  <a:pt x="1522437" y="1902879"/>
                </a:moveTo>
                <a:lnTo>
                  <a:pt x="290715" y="671169"/>
                </a:lnTo>
                <a:lnTo>
                  <a:pt x="270510" y="691375"/>
                </a:lnTo>
                <a:lnTo>
                  <a:pt x="1482026" y="1902879"/>
                </a:lnTo>
                <a:lnTo>
                  <a:pt x="1522437" y="1902879"/>
                </a:lnTo>
                <a:close/>
              </a:path>
              <a:path w="2606675" h="1903095">
                <a:moveTo>
                  <a:pt x="2060460" y="1902879"/>
                </a:moveTo>
                <a:lnTo>
                  <a:pt x="470306" y="312724"/>
                </a:lnTo>
                <a:lnTo>
                  <a:pt x="450100" y="332930"/>
                </a:lnTo>
                <a:lnTo>
                  <a:pt x="2020049" y="1902879"/>
                </a:lnTo>
                <a:lnTo>
                  <a:pt x="2060460" y="1902879"/>
                </a:lnTo>
                <a:close/>
              </a:path>
              <a:path w="2606675" h="1903095">
                <a:moveTo>
                  <a:pt x="2606560" y="1902879"/>
                </a:moveTo>
                <a:lnTo>
                  <a:pt x="684199" y="0"/>
                </a:lnTo>
                <a:lnTo>
                  <a:pt x="664095" y="20307"/>
                </a:lnTo>
                <a:lnTo>
                  <a:pt x="2565933" y="1902879"/>
                </a:lnTo>
                <a:lnTo>
                  <a:pt x="2606560" y="190287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94406" y="0"/>
            <a:ext cx="973455" cy="2569845"/>
          </a:xfrm>
          <a:custGeom>
            <a:avLst/>
            <a:gdLst/>
            <a:ahLst/>
            <a:cxnLst/>
            <a:rect l="l" t="t" r="r" b="b"/>
            <a:pathLst>
              <a:path w="973454" h="2569845">
                <a:moveTo>
                  <a:pt x="972944" y="0"/>
                </a:moveTo>
                <a:lnTo>
                  <a:pt x="973014" y="3254"/>
                </a:lnTo>
                <a:lnTo>
                  <a:pt x="973451" y="51498"/>
                </a:lnTo>
                <a:lnTo>
                  <a:pt x="973294" y="99722"/>
                </a:lnTo>
                <a:lnTo>
                  <a:pt x="972544" y="147920"/>
                </a:lnTo>
                <a:lnTo>
                  <a:pt x="971199" y="196085"/>
                </a:lnTo>
                <a:lnTo>
                  <a:pt x="969262" y="244207"/>
                </a:lnTo>
                <a:lnTo>
                  <a:pt x="966732" y="292281"/>
                </a:lnTo>
                <a:lnTo>
                  <a:pt x="963610" y="340298"/>
                </a:lnTo>
                <a:lnTo>
                  <a:pt x="959897" y="388251"/>
                </a:lnTo>
                <a:lnTo>
                  <a:pt x="955593" y="436132"/>
                </a:lnTo>
                <a:lnTo>
                  <a:pt x="950698" y="483934"/>
                </a:lnTo>
                <a:lnTo>
                  <a:pt x="945213" y="531649"/>
                </a:lnTo>
                <a:lnTo>
                  <a:pt x="939139" y="579269"/>
                </a:lnTo>
                <a:lnTo>
                  <a:pt x="932476" y="626787"/>
                </a:lnTo>
                <a:lnTo>
                  <a:pt x="925225" y="674196"/>
                </a:lnTo>
                <a:lnTo>
                  <a:pt x="917385" y="721487"/>
                </a:lnTo>
                <a:lnTo>
                  <a:pt x="908959" y="768654"/>
                </a:lnTo>
                <a:lnTo>
                  <a:pt x="899945" y="815688"/>
                </a:lnTo>
                <a:lnTo>
                  <a:pt x="890345" y="862583"/>
                </a:lnTo>
                <a:lnTo>
                  <a:pt x="880159" y="909329"/>
                </a:lnTo>
                <a:lnTo>
                  <a:pt x="869388" y="955921"/>
                </a:lnTo>
                <a:lnTo>
                  <a:pt x="858032" y="1002350"/>
                </a:lnTo>
                <a:lnTo>
                  <a:pt x="846091" y="1048609"/>
                </a:lnTo>
                <a:lnTo>
                  <a:pt x="833567" y="1094690"/>
                </a:lnTo>
                <a:lnTo>
                  <a:pt x="820459" y="1140586"/>
                </a:lnTo>
                <a:lnTo>
                  <a:pt x="806769" y="1186289"/>
                </a:lnTo>
                <a:lnTo>
                  <a:pt x="792496" y="1231791"/>
                </a:lnTo>
                <a:lnTo>
                  <a:pt x="777641" y="1277085"/>
                </a:lnTo>
                <a:lnTo>
                  <a:pt x="762206" y="1322164"/>
                </a:lnTo>
                <a:lnTo>
                  <a:pt x="746189" y="1367019"/>
                </a:lnTo>
                <a:lnTo>
                  <a:pt x="729592" y="1411644"/>
                </a:lnTo>
                <a:lnTo>
                  <a:pt x="712415" y="1456030"/>
                </a:lnTo>
                <a:lnTo>
                  <a:pt x="694659" y="1500170"/>
                </a:lnTo>
                <a:lnTo>
                  <a:pt x="676324" y="1544057"/>
                </a:lnTo>
                <a:lnTo>
                  <a:pt x="657411" y="1587682"/>
                </a:lnTo>
                <a:lnTo>
                  <a:pt x="637921" y="1631039"/>
                </a:lnTo>
                <a:lnTo>
                  <a:pt x="617853" y="1674120"/>
                </a:lnTo>
                <a:lnTo>
                  <a:pt x="597208" y="1716916"/>
                </a:lnTo>
                <a:lnTo>
                  <a:pt x="575987" y="1759422"/>
                </a:lnTo>
                <a:lnTo>
                  <a:pt x="554191" y="1801628"/>
                </a:lnTo>
                <a:lnTo>
                  <a:pt x="531819" y="1843528"/>
                </a:lnTo>
                <a:lnTo>
                  <a:pt x="508872" y="1885114"/>
                </a:lnTo>
                <a:lnTo>
                  <a:pt x="485352" y="1926378"/>
                </a:lnTo>
                <a:lnTo>
                  <a:pt x="461258" y="1967313"/>
                </a:lnTo>
                <a:lnTo>
                  <a:pt x="436590" y="2007911"/>
                </a:lnTo>
                <a:lnTo>
                  <a:pt x="411350" y="2048164"/>
                </a:lnTo>
                <a:lnTo>
                  <a:pt x="385538" y="2088066"/>
                </a:lnTo>
                <a:lnTo>
                  <a:pt x="359154" y="2127608"/>
                </a:lnTo>
                <a:lnTo>
                  <a:pt x="332199" y="2166783"/>
                </a:lnTo>
                <a:lnTo>
                  <a:pt x="304673" y="2205583"/>
                </a:lnTo>
                <a:lnTo>
                  <a:pt x="276577" y="2244001"/>
                </a:lnTo>
                <a:lnTo>
                  <a:pt x="247912" y="2282029"/>
                </a:lnTo>
                <a:lnTo>
                  <a:pt x="218678" y="2319660"/>
                </a:lnTo>
                <a:lnTo>
                  <a:pt x="188875" y="2356886"/>
                </a:lnTo>
                <a:lnTo>
                  <a:pt x="158504" y="2393699"/>
                </a:lnTo>
                <a:lnTo>
                  <a:pt x="127565" y="2430092"/>
                </a:lnTo>
                <a:lnTo>
                  <a:pt x="96059" y="2466057"/>
                </a:lnTo>
                <a:lnTo>
                  <a:pt x="63987" y="2501587"/>
                </a:lnTo>
                <a:lnTo>
                  <a:pt x="31349" y="2536675"/>
                </a:lnTo>
                <a:lnTo>
                  <a:pt x="0" y="2569377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0"/>
            <a:ext cx="3356610" cy="3663315"/>
          </a:xfrm>
          <a:custGeom>
            <a:avLst/>
            <a:gdLst/>
            <a:ahLst/>
            <a:cxnLst/>
            <a:rect l="l" t="t" r="r" b="b"/>
            <a:pathLst>
              <a:path w="3356610" h="3663315">
                <a:moveTo>
                  <a:pt x="128968" y="3567747"/>
                </a:moveTo>
                <a:lnTo>
                  <a:pt x="0" y="3436658"/>
                </a:lnTo>
                <a:lnTo>
                  <a:pt x="0" y="3477399"/>
                </a:lnTo>
                <a:lnTo>
                  <a:pt x="108597" y="3587788"/>
                </a:lnTo>
                <a:lnTo>
                  <a:pt x="128968" y="3567747"/>
                </a:lnTo>
                <a:close/>
              </a:path>
              <a:path w="3356610" h="3663315">
                <a:moveTo>
                  <a:pt x="789432" y="3578631"/>
                </a:moveTo>
                <a:lnTo>
                  <a:pt x="0" y="2793263"/>
                </a:lnTo>
                <a:lnTo>
                  <a:pt x="0" y="2833560"/>
                </a:lnTo>
                <a:lnTo>
                  <a:pt x="769277" y="3598888"/>
                </a:lnTo>
                <a:lnTo>
                  <a:pt x="789432" y="3578631"/>
                </a:lnTo>
                <a:close/>
              </a:path>
              <a:path w="3356610" h="3663315">
                <a:moveTo>
                  <a:pt x="1349844" y="3642576"/>
                </a:moveTo>
                <a:lnTo>
                  <a:pt x="0" y="2285238"/>
                </a:lnTo>
                <a:lnTo>
                  <a:pt x="0" y="2325763"/>
                </a:lnTo>
                <a:lnTo>
                  <a:pt x="1329575" y="3662718"/>
                </a:lnTo>
                <a:lnTo>
                  <a:pt x="1349844" y="3642576"/>
                </a:lnTo>
                <a:close/>
              </a:path>
              <a:path w="3356610" h="3663315">
                <a:moveTo>
                  <a:pt x="1854708" y="3560902"/>
                </a:moveTo>
                <a:lnTo>
                  <a:pt x="0" y="1706181"/>
                </a:lnTo>
                <a:lnTo>
                  <a:pt x="0" y="1746592"/>
                </a:lnTo>
                <a:lnTo>
                  <a:pt x="1834502" y="3581108"/>
                </a:lnTo>
                <a:lnTo>
                  <a:pt x="1854708" y="3560902"/>
                </a:lnTo>
                <a:close/>
              </a:path>
              <a:path w="3356610" h="3663315">
                <a:moveTo>
                  <a:pt x="2341384" y="3464102"/>
                </a:moveTo>
                <a:lnTo>
                  <a:pt x="0" y="1122718"/>
                </a:lnTo>
                <a:lnTo>
                  <a:pt x="0" y="1163116"/>
                </a:lnTo>
                <a:lnTo>
                  <a:pt x="2321179" y="3484308"/>
                </a:lnTo>
                <a:lnTo>
                  <a:pt x="2341384" y="3464102"/>
                </a:lnTo>
                <a:close/>
              </a:path>
              <a:path w="3356610" h="3663315">
                <a:moveTo>
                  <a:pt x="2644686" y="3254425"/>
                </a:moveTo>
                <a:lnTo>
                  <a:pt x="0" y="609739"/>
                </a:lnTo>
                <a:lnTo>
                  <a:pt x="0" y="650151"/>
                </a:lnTo>
                <a:lnTo>
                  <a:pt x="2624480" y="3274631"/>
                </a:lnTo>
                <a:lnTo>
                  <a:pt x="2644686" y="3254425"/>
                </a:lnTo>
                <a:close/>
              </a:path>
              <a:path w="3356610" h="3663315">
                <a:moveTo>
                  <a:pt x="2995980" y="3067710"/>
                </a:moveTo>
                <a:lnTo>
                  <a:pt x="0" y="71716"/>
                </a:lnTo>
                <a:lnTo>
                  <a:pt x="0" y="112128"/>
                </a:lnTo>
                <a:lnTo>
                  <a:pt x="2975775" y="3087916"/>
                </a:lnTo>
                <a:lnTo>
                  <a:pt x="2995980" y="3067710"/>
                </a:lnTo>
                <a:close/>
              </a:path>
              <a:path w="3356610" h="3663315">
                <a:moveTo>
                  <a:pt x="3356241" y="2848826"/>
                </a:moveTo>
                <a:lnTo>
                  <a:pt x="478282" y="0"/>
                </a:lnTo>
                <a:lnTo>
                  <a:pt x="437654" y="0"/>
                </a:lnTo>
                <a:lnTo>
                  <a:pt x="3336137" y="2869133"/>
                </a:lnTo>
                <a:lnTo>
                  <a:pt x="3356241" y="2848826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08717" y="7609570"/>
            <a:ext cx="477520" cy="384810"/>
          </a:xfrm>
          <a:custGeom>
            <a:avLst/>
            <a:gdLst/>
            <a:ahLst/>
            <a:cxnLst/>
            <a:rect l="l" t="t" r="r" b="b"/>
            <a:pathLst>
              <a:path w="477519" h="384809">
                <a:moveTo>
                  <a:pt x="0" y="384506"/>
                </a:moveTo>
                <a:lnTo>
                  <a:pt x="32506" y="353325"/>
                </a:lnTo>
                <a:lnTo>
                  <a:pt x="67376" y="320839"/>
                </a:lnTo>
                <a:lnTo>
                  <a:pt x="102667" y="288903"/>
                </a:lnTo>
                <a:lnTo>
                  <a:pt x="138374" y="257519"/>
                </a:lnTo>
                <a:lnTo>
                  <a:pt x="174489" y="226687"/>
                </a:lnTo>
                <a:lnTo>
                  <a:pt x="211005" y="196408"/>
                </a:lnTo>
                <a:lnTo>
                  <a:pt x="247914" y="166683"/>
                </a:lnTo>
                <a:lnTo>
                  <a:pt x="285210" y="137512"/>
                </a:lnTo>
                <a:lnTo>
                  <a:pt x="322886" y="108896"/>
                </a:lnTo>
                <a:lnTo>
                  <a:pt x="360934" y="80836"/>
                </a:lnTo>
                <a:lnTo>
                  <a:pt x="399348" y="53333"/>
                </a:lnTo>
                <a:lnTo>
                  <a:pt x="438120" y="26387"/>
                </a:lnTo>
                <a:lnTo>
                  <a:pt x="477243" y="0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244436" y="8384120"/>
            <a:ext cx="2606675" cy="1903095"/>
          </a:xfrm>
          <a:custGeom>
            <a:avLst/>
            <a:gdLst/>
            <a:ahLst/>
            <a:cxnLst/>
            <a:rect l="l" t="t" r="r" b="b"/>
            <a:pathLst>
              <a:path w="2606675" h="1903095">
                <a:moveTo>
                  <a:pt x="425996" y="1902879"/>
                </a:moveTo>
                <a:lnTo>
                  <a:pt x="20205" y="1497101"/>
                </a:lnTo>
                <a:lnTo>
                  <a:pt x="0" y="1517307"/>
                </a:lnTo>
                <a:lnTo>
                  <a:pt x="385584" y="1902879"/>
                </a:lnTo>
                <a:lnTo>
                  <a:pt x="425996" y="1902879"/>
                </a:lnTo>
                <a:close/>
              </a:path>
              <a:path w="2606675" h="1903095">
                <a:moveTo>
                  <a:pt x="1009459" y="1902879"/>
                </a:moveTo>
                <a:lnTo>
                  <a:pt x="164045" y="1057465"/>
                </a:lnTo>
                <a:lnTo>
                  <a:pt x="143840" y="1077671"/>
                </a:lnTo>
                <a:lnTo>
                  <a:pt x="969048" y="1902879"/>
                </a:lnTo>
                <a:lnTo>
                  <a:pt x="1009459" y="1902879"/>
                </a:lnTo>
                <a:close/>
              </a:path>
              <a:path w="2606675" h="1903095">
                <a:moveTo>
                  <a:pt x="1522437" y="1902879"/>
                </a:moveTo>
                <a:lnTo>
                  <a:pt x="290715" y="671169"/>
                </a:lnTo>
                <a:lnTo>
                  <a:pt x="270510" y="691375"/>
                </a:lnTo>
                <a:lnTo>
                  <a:pt x="1482026" y="1902879"/>
                </a:lnTo>
                <a:lnTo>
                  <a:pt x="1522437" y="1902879"/>
                </a:lnTo>
                <a:close/>
              </a:path>
              <a:path w="2606675" h="1903095">
                <a:moveTo>
                  <a:pt x="2060460" y="1902891"/>
                </a:moveTo>
                <a:lnTo>
                  <a:pt x="470306" y="312737"/>
                </a:lnTo>
                <a:lnTo>
                  <a:pt x="450100" y="332943"/>
                </a:lnTo>
                <a:lnTo>
                  <a:pt x="2020049" y="1902891"/>
                </a:lnTo>
                <a:lnTo>
                  <a:pt x="2060460" y="1902891"/>
                </a:lnTo>
                <a:close/>
              </a:path>
              <a:path w="2606675" h="1903095">
                <a:moveTo>
                  <a:pt x="2606560" y="1902879"/>
                </a:moveTo>
                <a:lnTo>
                  <a:pt x="684199" y="0"/>
                </a:lnTo>
                <a:lnTo>
                  <a:pt x="664095" y="20307"/>
                </a:lnTo>
                <a:lnTo>
                  <a:pt x="2565933" y="1902879"/>
                </a:lnTo>
                <a:lnTo>
                  <a:pt x="2606560" y="190287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9349" y="3847947"/>
            <a:ext cx="9569450" cy="281622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 marR="5080" indent="2033905">
              <a:lnSpc>
                <a:spcPts val="9980"/>
              </a:lnSpc>
              <a:spcBef>
                <a:spcPts val="2115"/>
              </a:spcBef>
            </a:pPr>
            <a:r>
              <a:rPr sz="10000" spc="70" dirty="0">
                <a:solidFill>
                  <a:srgbClr val="217C9D"/>
                </a:solidFill>
              </a:rPr>
              <a:t>PROJECT </a:t>
            </a:r>
            <a:r>
              <a:rPr sz="10000" spc="330" dirty="0">
                <a:solidFill>
                  <a:srgbClr val="217C9D"/>
                </a:solidFill>
              </a:rPr>
              <a:t>INTRODUCTION</a:t>
            </a:r>
            <a:endParaRPr sz="10000"/>
          </a:p>
        </p:txBody>
      </p:sp>
      <p:sp>
        <p:nvSpPr>
          <p:cNvPr id="5" name="object 5"/>
          <p:cNvSpPr/>
          <p:nvPr/>
        </p:nvSpPr>
        <p:spPr>
          <a:xfrm>
            <a:off x="3694406" y="0"/>
            <a:ext cx="973455" cy="2569845"/>
          </a:xfrm>
          <a:custGeom>
            <a:avLst/>
            <a:gdLst/>
            <a:ahLst/>
            <a:cxnLst/>
            <a:rect l="l" t="t" r="r" b="b"/>
            <a:pathLst>
              <a:path w="973454" h="2569845">
                <a:moveTo>
                  <a:pt x="972944" y="0"/>
                </a:moveTo>
                <a:lnTo>
                  <a:pt x="973014" y="3254"/>
                </a:lnTo>
                <a:lnTo>
                  <a:pt x="973451" y="51498"/>
                </a:lnTo>
                <a:lnTo>
                  <a:pt x="973294" y="99722"/>
                </a:lnTo>
                <a:lnTo>
                  <a:pt x="972544" y="147920"/>
                </a:lnTo>
                <a:lnTo>
                  <a:pt x="971199" y="196085"/>
                </a:lnTo>
                <a:lnTo>
                  <a:pt x="969262" y="244207"/>
                </a:lnTo>
                <a:lnTo>
                  <a:pt x="966732" y="292281"/>
                </a:lnTo>
                <a:lnTo>
                  <a:pt x="963610" y="340298"/>
                </a:lnTo>
                <a:lnTo>
                  <a:pt x="959897" y="388251"/>
                </a:lnTo>
                <a:lnTo>
                  <a:pt x="955593" y="436132"/>
                </a:lnTo>
                <a:lnTo>
                  <a:pt x="950698" y="483934"/>
                </a:lnTo>
                <a:lnTo>
                  <a:pt x="945213" y="531649"/>
                </a:lnTo>
                <a:lnTo>
                  <a:pt x="939139" y="579269"/>
                </a:lnTo>
                <a:lnTo>
                  <a:pt x="932476" y="626787"/>
                </a:lnTo>
                <a:lnTo>
                  <a:pt x="925225" y="674196"/>
                </a:lnTo>
                <a:lnTo>
                  <a:pt x="917385" y="721487"/>
                </a:lnTo>
                <a:lnTo>
                  <a:pt x="908959" y="768654"/>
                </a:lnTo>
                <a:lnTo>
                  <a:pt x="899945" y="815688"/>
                </a:lnTo>
                <a:lnTo>
                  <a:pt x="890345" y="862583"/>
                </a:lnTo>
                <a:lnTo>
                  <a:pt x="880159" y="909329"/>
                </a:lnTo>
                <a:lnTo>
                  <a:pt x="869388" y="955921"/>
                </a:lnTo>
                <a:lnTo>
                  <a:pt x="858032" y="1002350"/>
                </a:lnTo>
                <a:lnTo>
                  <a:pt x="846091" y="1048609"/>
                </a:lnTo>
                <a:lnTo>
                  <a:pt x="833567" y="1094690"/>
                </a:lnTo>
                <a:lnTo>
                  <a:pt x="820459" y="1140586"/>
                </a:lnTo>
                <a:lnTo>
                  <a:pt x="806769" y="1186289"/>
                </a:lnTo>
                <a:lnTo>
                  <a:pt x="792496" y="1231791"/>
                </a:lnTo>
                <a:lnTo>
                  <a:pt x="777641" y="1277085"/>
                </a:lnTo>
                <a:lnTo>
                  <a:pt x="762206" y="1322164"/>
                </a:lnTo>
                <a:lnTo>
                  <a:pt x="746189" y="1367019"/>
                </a:lnTo>
                <a:lnTo>
                  <a:pt x="729592" y="1411644"/>
                </a:lnTo>
                <a:lnTo>
                  <a:pt x="712415" y="1456030"/>
                </a:lnTo>
                <a:lnTo>
                  <a:pt x="694659" y="1500170"/>
                </a:lnTo>
                <a:lnTo>
                  <a:pt x="676324" y="1544057"/>
                </a:lnTo>
                <a:lnTo>
                  <a:pt x="657411" y="1587682"/>
                </a:lnTo>
                <a:lnTo>
                  <a:pt x="637921" y="1631039"/>
                </a:lnTo>
                <a:lnTo>
                  <a:pt x="617853" y="1674120"/>
                </a:lnTo>
                <a:lnTo>
                  <a:pt x="597208" y="1716916"/>
                </a:lnTo>
                <a:lnTo>
                  <a:pt x="575987" y="1759422"/>
                </a:lnTo>
                <a:lnTo>
                  <a:pt x="554191" y="1801628"/>
                </a:lnTo>
                <a:lnTo>
                  <a:pt x="531819" y="1843528"/>
                </a:lnTo>
                <a:lnTo>
                  <a:pt x="508872" y="1885114"/>
                </a:lnTo>
                <a:lnTo>
                  <a:pt x="485352" y="1926378"/>
                </a:lnTo>
                <a:lnTo>
                  <a:pt x="461258" y="1967313"/>
                </a:lnTo>
                <a:lnTo>
                  <a:pt x="436590" y="2007911"/>
                </a:lnTo>
                <a:lnTo>
                  <a:pt x="411350" y="2048164"/>
                </a:lnTo>
                <a:lnTo>
                  <a:pt x="385538" y="2088066"/>
                </a:lnTo>
                <a:lnTo>
                  <a:pt x="359154" y="2127608"/>
                </a:lnTo>
                <a:lnTo>
                  <a:pt x="332199" y="2166783"/>
                </a:lnTo>
                <a:lnTo>
                  <a:pt x="304673" y="2205583"/>
                </a:lnTo>
                <a:lnTo>
                  <a:pt x="276577" y="2244001"/>
                </a:lnTo>
                <a:lnTo>
                  <a:pt x="247912" y="2282029"/>
                </a:lnTo>
                <a:lnTo>
                  <a:pt x="218678" y="2319660"/>
                </a:lnTo>
                <a:lnTo>
                  <a:pt x="188875" y="2356886"/>
                </a:lnTo>
                <a:lnTo>
                  <a:pt x="158504" y="2393699"/>
                </a:lnTo>
                <a:lnTo>
                  <a:pt x="127565" y="2430092"/>
                </a:lnTo>
                <a:lnTo>
                  <a:pt x="96059" y="2466057"/>
                </a:lnTo>
                <a:lnTo>
                  <a:pt x="63987" y="2501587"/>
                </a:lnTo>
                <a:lnTo>
                  <a:pt x="31349" y="2536675"/>
                </a:lnTo>
                <a:lnTo>
                  <a:pt x="0" y="2569377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1"/>
            <a:ext cx="3356610" cy="3663315"/>
          </a:xfrm>
          <a:custGeom>
            <a:avLst/>
            <a:gdLst/>
            <a:ahLst/>
            <a:cxnLst/>
            <a:rect l="l" t="t" r="r" b="b"/>
            <a:pathLst>
              <a:path w="3356610" h="3663315">
                <a:moveTo>
                  <a:pt x="128968" y="3567747"/>
                </a:moveTo>
                <a:lnTo>
                  <a:pt x="0" y="3436645"/>
                </a:lnTo>
                <a:lnTo>
                  <a:pt x="0" y="3477387"/>
                </a:lnTo>
                <a:lnTo>
                  <a:pt x="108597" y="3587775"/>
                </a:lnTo>
                <a:lnTo>
                  <a:pt x="128968" y="3567747"/>
                </a:lnTo>
                <a:close/>
              </a:path>
              <a:path w="3356610" h="3663315">
                <a:moveTo>
                  <a:pt x="789432" y="3578618"/>
                </a:moveTo>
                <a:lnTo>
                  <a:pt x="0" y="2793250"/>
                </a:lnTo>
                <a:lnTo>
                  <a:pt x="0" y="2833547"/>
                </a:lnTo>
                <a:lnTo>
                  <a:pt x="769277" y="3598875"/>
                </a:lnTo>
                <a:lnTo>
                  <a:pt x="789432" y="3578618"/>
                </a:lnTo>
                <a:close/>
              </a:path>
              <a:path w="3356610" h="3663315">
                <a:moveTo>
                  <a:pt x="1349844" y="3642563"/>
                </a:moveTo>
                <a:lnTo>
                  <a:pt x="0" y="2285225"/>
                </a:lnTo>
                <a:lnTo>
                  <a:pt x="0" y="2325751"/>
                </a:lnTo>
                <a:lnTo>
                  <a:pt x="1329575" y="3662705"/>
                </a:lnTo>
                <a:lnTo>
                  <a:pt x="1349844" y="3642563"/>
                </a:lnTo>
                <a:close/>
              </a:path>
              <a:path w="3356610" h="3663315">
                <a:moveTo>
                  <a:pt x="1854708" y="3560889"/>
                </a:moveTo>
                <a:lnTo>
                  <a:pt x="0" y="1706168"/>
                </a:lnTo>
                <a:lnTo>
                  <a:pt x="0" y="1746580"/>
                </a:lnTo>
                <a:lnTo>
                  <a:pt x="1834502" y="3581095"/>
                </a:lnTo>
                <a:lnTo>
                  <a:pt x="1854708" y="3560889"/>
                </a:lnTo>
                <a:close/>
              </a:path>
              <a:path w="3356610" h="3663315">
                <a:moveTo>
                  <a:pt x="2341384" y="3464090"/>
                </a:moveTo>
                <a:lnTo>
                  <a:pt x="0" y="1122692"/>
                </a:lnTo>
                <a:lnTo>
                  <a:pt x="0" y="1163104"/>
                </a:lnTo>
                <a:lnTo>
                  <a:pt x="2321179" y="3484295"/>
                </a:lnTo>
                <a:lnTo>
                  <a:pt x="2341384" y="3464090"/>
                </a:lnTo>
                <a:close/>
              </a:path>
              <a:path w="3356610" h="3663315">
                <a:moveTo>
                  <a:pt x="2644686" y="3254413"/>
                </a:moveTo>
                <a:lnTo>
                  <a:pt x="0" y="609727"/>
                </a:lnTo>
                <a:lnTo>
                  <a:pt x="0" y="650138"/>
                </a:lnTo>
                <a:lnTo>
                  <a:pt x="2624480" y="3274618"/>
                </a:lnTo>
                <a:lnTo>
                  <a:pt x="2644686" y="3254413"/>
                </a:lnTo>
                <a:close/>
              </a:path>
              <a:path w="3356610" h="3663315">
                <a:moveTo>
                  <a:pt x="2995980" y="3067697"/>
                </a:moveTo>
                <a:lnTo>
                  <a:pt x="0" y="71704"/>
                </a:lnTo>
                <a:lnTo>
                  <a:pt x="0" y="112115"/>
                </a:lnTo>
                <a:lnTo>
                  <a:pt x="2975775" y="3087903"/>
                </a:lnTo>
                <a:lnTo>
                  <a:pt x="2995980" y="3067697"/>
                </a:lnTo>
                <a:close/>
              </a:path>
              <a:path w="3356610" h="3663315">
                <a:moveTo>
                  <a:pt x="3356241" y="2848813"/>
                </a:moveTo>
                <a:lnTo>
                  <a:pt x="478282" y="0"/>
                </a:lnTo>
                <a:lnTo>
                  <a:pt x="437654" y="0"/>
                </a:lnTo>
                <a:lnTo>
                  <a:pt x="3336137" y="2869120"/>
                </a:lnTo>
                <a:lnTo>
                  <a:pt x="3356241" y="2848813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5036572" y="0"/>
            <a:ext cx="3251835" cy="3196590"/>
            <a:chOff x="15036572" y="0"/>
            <a:chExt cx="3251835" cy="3196590"/>
          </a:xfrm>
        </p:grpSpPr>
        <p:sp>
          <p:nvSpPr>
            <p:cNvPr id="8" name="object 8"/>
            <p:cNvSpPr/>
            <p:nvPr/>
          </p:nvSpPr>
          <p:spPr>
            <a:xfrm>
              <a:off x="17204191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5" y="1028657"/>
                  </a:moveTo>
                  <a:lnTo>
                    <a:pt x="0" y="1028657"/>
                  </a:lnTo>
                  <a:lnTo>
                    <a:pt x="1054" y="980397"/>
                  </a:lnTo>
                  <a:lnTo>
                    <a:pt x="4193" y="932677"/>
                  </a:lnTo>
                  <a:lnTo>
                    <a:pt x="9370" y="885539"/>
                  </a:lnTo>
                  <a:lnTo>
                    <a:pt x="16541" y="839029"/>
                  </a:lnTo>
                  <a:lnTo>
                    <a:pt x="25663" y="793190"/>
                  </a:lnTo>
                  <a:lnTo>
                    <a:pt x="36690" y="748067"/>
                  </a:lnTo>
                  <a:lnTo>
                    <a:pt x="49581" y="703704"/>
                  </a:lnTo>
                  <a:lnTo>
                    <a:pt x="64289" y="660144"/>
                  </a:lnTo>
                  <a:lnTo>
                    <a:pt x="80771" y="617432"/>
                  </a:lnTo>
                  <a:lnTo>
                    <a:pt x="98984" y="575612"/>
                  </a:lnTo>
                  <a:lnTo>
                    <a:pt x="118883" y="534728"/>
                  </a:lnTo>
                  <a:lnTo>
                    <a:pt x="140423" y="494825"/>
                  </a:lnTo>
                  <a:lnTo>
                    <a:pt x="163562" y="455946"/>
                  </a:lnTo>
                  <a:lnTo>
                    <a:pt x="188255" y="418135"/>
                  </a:lnTo>
                  <a:lnTo>
                    <a:pt x="214457" y="381438"/>
                  </a:lnTo>
                  <a:lnTo>
                    <a:pt x="242126" y="345897"/>
                  </a:lnTo>
                  <a:lnTo>
                    <a:pt x="271216" y="311556"/>
                  </a:lnTo>
                  <a:lnTo>
                    <a:pt x="301684" y="278461"/>
                  </a:lnTo>
                  <a:lnTo>
                    <a:pt x="333485" y="246655"/>
                  </a:lnTo>
                  <a:lnTo>
                    <a:pt x="366577" y="216182"/>
                  </a:lnTo>
                  <a:lnTo>
                    <a:pt x="400914" y="187087"/>
                  </a:lnTo>
                  <a:lnTo>
                    <a:pt x="436452" y="159413"/>
                  </a:lnTo>
                  <a:lnTo>
                    <a:pt x="473148" y="133205"/>
                  </a:lnTo>
                  <a:lnTo>
                    <a:pt x="510957" y="108507"/>
                  </a:lnTo>
                  <a:lnTo>
                    <a:pt x="549836" y="85362"/>
                  </a:lnTo>
                  <a:lnTo>
                    <a:pt x="589740" y="63815"/>
                  </a:lnTo>
                  <a:lnTo>
                    <a:pt x="630626" y="43911"/>
                  </a:lnTo>
                  <a:lnTo>
                    <a:pt x="672449" y="25693"/>
                  </a:lnTo>
                  <a:lnTo>
                    <a:pt x="715165" y="9205"/>
                  </a:lnTo>
                  <a:lnTo>
                    <a:pt x="742422" y="0"/>
                  </a:lnTo>
                  <a:lnTo>
                    <a:pt x="1083765" y="0"/>
                  </a:lnTo>
                  <a:lnTo>
                    <a:pt x="1083765" y="102865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04189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204190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120382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5" y="1028657"/>
                  </a:moveTo>
                  <a:lnTo>
                    <a:pt x="0" y="1028657"/>
                  </a:lnTo>
                  <a:lnTo>
                    <a:pt x="1054" y="980397"/>
                  </a:lnTo>
                  <a:lnTo>
                    <a:pt x="4193" y="932677"/>
                  </a:lnTo>
                  <a:lnTo>
                    <a:pt x="9370" y="885539"/>
                  </a:lnTo>
                  <a:lnTo>
                    <a:pt x="16541" y="839029"/>
                  </a:lnTo>
                  <a:lnTo>
                    <a:pt x="25663" y="793190"/>
                  </a:lnTo>
                  <a:lnTo>
                    <a:pt x="36690" y="748067"/>
                  </a:lnTo>
                  <a:lnTo>
                    <a:pt x="49581" y="703704"/>
                  </a:lnTo>
                  <a:lnTo>
                    <a:pt x="64289" y="660144"/>
                  </a:lnTo>
                  <a:lnTo>
                    <a:pt x="80771" y="617432"/>
                  </a:lnTo>
                  <a:lnTo>
                    <a:pt x="98984" y="575612"/>
                  </a:lnTo>
                  <a:lnTo>
                    <a:pt x="118883" y="534728"/>
                  </a:lnTo>
                  <a:lnTo>
                    <a:pt x="140423" y="494825"/>
                  </a:lnTo>
                  <a:lnTo>
                    <a:pt x="163562" y="455946"/>
                  </a:lnTo>
                  <a:lnTo>
                    <a:pt x="188255" y="418135"/>
                  </a:lnTo>
                  <a:lnTo>
                    <a:pt x="214457" y="381438"/>
                  </a:lnTo>
                  <a:lnTo>
                    <a:pt x="242126" y="345897"/>
                  </a:lnTo>
                  <a:lnTo>
                    <a:pt x="271216" y="311556"/>
                  </a:lnTo>
                  <a:lnTo>
                    <a:pt x="301684" y="278461"/>
                  </a:lnTo>
                  <a:lnTo>
                    <a:pt x="333485" y="246655"/>
                  </a:lnTo>
                  <a:lnTo>
                    <a:pt x="366577" y="216182"/>
                  </a:lnTo>
                  <a:lnTo>
                    <a:pt x="400914" y="187087"/>
                  </a:lnTo>
                  <a:lnTo>
                    <a:pt x="436452" y="159413"/>
                  </a:lnTo>
                  <a:lnTo>
                    <a:pt x="473148" y="133205"/>
                  </a:lnTo>
                  <a:lnTo>
                    <a:pt x="510957" y="108507"/>
                  </a:lnTo>
                  <a:lnTo>
                    <a:pt x="549836" y="85362"/>
                  </a:lnTo>
                  <a:lnTo>
                    <a:pt x="589740" y="63815"/>
                  </a:lnTo>
                  <a:lnTo>
                    <a:pt x="630626" y="43911"/>
                  </a:lnTo>
                  <a:lnTo>
                    <a:pt x="672449" y="25693"/>
                  </a:lnTo>
                  <a:lnTo>
                    <a:pt x="715165" y="9205"/>
                  </a:lnTo>
                  <a:lnTo>
                    <a:pt x="742422" y="0"/>
                  </a:lnTo>
                  <a:lnTo>
                    <a:pt x="1083765" y="0"/>
                  </a:lnTo>
                  <a:lnTo>
                    <a:pt x="1083765" y="1028657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036572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120383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036572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2770703" y="0"/>
            <a:ext cx="1083945" cy="2112645"/>
            <a:chOff x="12770703" y="0"/>
            <a:chExt cx="1083945" cy="2112645"/>
          </a:xfrm>
        </p:grpSpPr>
        <p:sp>
          <p:nvSpPr>
            <p:cNvPr id="16" name="object 16"/>
            <p:cNvSpPr/>
            <p:nvPr/>
          </p:nvSpPr>
          <p:spPr>
            <a:xfrm>
              <a:off x="12772209" y="0"/>
              <a:ext cx="1082675" cy="1028700"/>
            </a:xfrm>
            <a:custGeom>
              <a:avLst/>
              <a:gdLst/>
              <a:ahLst/>
              <a:cxnLst/>
              <a:rect l="l" t="t" r="r" b="b"/>
              <a:pathLst>
                <a:path w="1082675" h="1028700">
                  <a:moveTo>
                    <a:pt x="1082260" y="0"/>
                  </a:moveTo>
                  <a:lnTo>
                    <a:pt x="1082260" y="1028657"/>
                  </a:lnTo>
                  <a:lnTo>
                    <a:pt x="1034000" y="1027601"/>
                  </a:lnTo>
                  <a:lnTo>
                    <a:pt x="986280" y="1024463"/>
                  </a:lnTo>
                  <a:lnTo>
                    <a:pt x="939142" y="1019286"/>
                  </a:lnTo>
                  <a:lnTo>
                    <a:pt x="892632" y="1012115"/>
                  </a:lnTo>
                  <a:lnTo>
                    <a:pt x="846793" y="1002993"/>
                  </a:lnTo>
                  <a:lnTo>
                    <a:pt x="801670" y="991965"/>
                  </a:lnTo>
                  <a:lnTo>
                    <a:pt x="757307" y="979075"/>
                  </a:lnTo>
                  <a:lnTo>
                    <a:pt x="713747" y="964367"/>
                  </a:lnTo>
                  <a:lnTo>
                    <a:pt x="671035" y="947884"/>
                  </a:lnTo>
                  <a:lnTo>
                    <a:pt x="629215" y="929671"/>
                  </a:lnTo>
                  <a:lnTo>
                    <a:pt x="588332" y="909773"/>
                  </a:lnTo>
                  <a:lnTo>
                    <a:pt x="548428" y="888232"/>
                  </a:lnTo>
                  <a:lnTo>
                    <a:pt x="509549" y="865093"/>
                  </a:lnTo>
                  <a:lnTo>
                    <a:pt x="471739" y="840401"/>
                  </a:lnTo>
                  <a:lnTo>
                    <a:pt x="435041" y="814198"/>
                  </a:lnTo>
                  <a:lnTo>
                    <a:pt x="399500" y="786530"/>
                  </a:lnTo>
                  <a:lnTo>
                    <a:pt x="365160" y="757440"/>
                  </a:lnTo>
                  <a:lnTo>
                    <a:pt x="332064" y="726972"/>
                  </a:lnTo>
                  <a:lnTo>
                    <a:pt x="300258" y="695170"/>
                  </a:lnTo>
                  <a:lnTo>
                    <a:pt x="269786" y="662079"/>
                  </a:lnTo>
                  <a:lnTo>
                    <a:pt x="240690" y="627742"/>
                  </a:lnTo>
                  <a:lnTo>
                    <a:pt x="213016" y="592203"/>
                  </a:lnTo>
                  <a:lnTo>
                    <a:pt x="186808" y="555508"/>
                  </a:lnTo>
                  <a:lnTo>
                    <a:pt x="162110" y="517698"/>
                  </a:lnTo>
                  <a:lnTo>
                    <a:pt x="138965" y="478819"/>
                  </a:lnTo>
                  <a:lnTo>
                    <a:pt x="117419" y="438915"/>
                  </a:lnTo>
                  <a:lnTo>
                    <a:pt x="97514" y="398029"/>
                  </a:lnTo>
                  <a:lnTo>
                    <a:pt x="79296" y="356207"/>
                  </a:lnTo>
                  <a:lnTo>
                    <a:pt x="62808" y="313491"/>
                  </a:lnTo>
                  <a:lnTo>
                    <a:pt x="48095" y="269925"/>
                  </a:lnTo>
                  <a:lnTo>
                    <a:pt x="35200" y="225555"/>
                  </a:lnTo>
                  <a:lnTo>
                    <a:pt x="24168" y="180423"/>
                  </a:lnTo>
                  <a:lnTo>
                    <a:pt x="15043" y="134575"/>
                  </a:lnTo>
                  <a:lnTo>
                    <a:pt x="7869" y="88053"/>
                  </a:lnTo>
                  <a:lnTo>
                    <a:pt x="2690" y="40902"/>
                  </a:lnTo>
                  <a:lnTo>
                    <a:pt x="0" y="0"/>
                  </a:lnTo>
                  <a:lnTo>
                    <a:pt x="108226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770703" y="102869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0" y="7044154"/>
            <a:ext cx="2167890" cy="3242945"/>
            <a:chOff x="0" y="7044154"/>
            <a:chExt cx="2167890" cy="3242945"/>
          </a:xfrm>
        </p:grpSpPr>
        <p:sp>
          <p:nvSpPr>
            <p:cNvPr id="19" name="object 19"/>
            <p:cNvSpPr/>
            <p:nvPr/>
          </p:nvSpPr>
          <p:spPr>
            <a:xfrm>
              <a:off x="9524" y="7044154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83808" y="707272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815653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0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2067" y="1046652"/>
                  </a:lnTo>
                  <a:lnTo>
                    <a:pt x="0" y="1046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83808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1083766" y="0"/>
                  </a:moveTo>
                  <a:lnTo>
                    <a:pt x="1083766" y="1046652"/>
                  </a:lnTo>
                  <a:lnTo>
                    <a:pt x="801723" y="1046652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3321749" y="8185113"/>
            <a:ext cx="2165985" cy="2102485"/>
            <a:chOff x="3321749" y="8185113"/>
            <a:chExt cx="2165985" cy="2102485"/>
          </a:xfrm>
        </p:grpSpPr>
        <p:sp>
          <p:nvSpPr>
            <p:cNvPr id="25" name="object 25"/>
            <p:cNvSpPr/>
            <p:nvPr/>
          </p:nvSpPr>
          <p:spPr>
            <a:xfrm>
              <a:off x="3321750" y="9268922"/>
              <a:ext cx="1083945" cy="1018540"/>
            </a:xfrm>
            <a:custGeom>
              <a:avLst/>
              <a:gdLst/>
              <a:ahLst/>
              <a:cxnLst/>
              <a:rect l="l" t="t" r="r" b="b"/>
              <a:pathLst>
                <a:path w="1083945" h="1018540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72161" y="1018077"/>
                  </a:lnTo>
                  <a:lnTo>
                    <a:pt x="0" y="101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21749" y="818511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05559" y="9268922"/>
              <a:ext cx="1082040" cy="1018540"/>
            </a:xfrm>
            <a:custGeom>
              <a:avLst/>
              <a:gdLst/>
              <a:ahLst/>
              <a:cxnLst/>
              <a:rect l="l" t="t" r="r" b="b"/>
              <a:pathLst>
                <a:path w="1082039" h="1018540">
                  <a:moveTo>
                    <a:pt x="0" y="1018077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1564" y="1018077"/>
                  </a:lnTo>
                  <a:lnTo>
                    <a:pt x="0" y="101807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5503" y="3634311"/>
            <a:ext cx="6046470" cy="1028065"/>
          </a:xfrm>
          <a:custGeom>
            <a:avLst/>
            <a:gdLst/>
            <a:ahLst/>
            <a:cxnLst/>
            <a:rect l="l" t="t" r="r" b="b"/>
            <a:pathLst>
              <a:path w="6046470" h="1028064">
                <a:moveTo>
                  <a:pt x="5560514" y="1027868"/>
                </a:moveTo>
                <a:lnTo>
                  <a:pt x="485771" y="1027868"/>
                </a:lnTo>
                <a:lnTo>
                  <a:pt x="437762" y="1025491"/>
                </a:lnTo>
                <a:lnTo>
                  <a:pt x="390562" y="1018448"/>
                </a:lnTo>
                <a:lnTo>
                  <a:pt x="344494" y="1006870"/>
                </a:lnTo>
                <a:lnTo>
                  <a:pt x="299876" y="990891"/>
                </a:lnTo>
                <a:lnTo>
                  <a:pt x="257028" y="970641"/>
                </a:lnTo>
                <a:lnTo>
                  <a:pt x="216266" y="946252"/>
                </a:lnTo>
                <a:lnTo>
                  <a:pt x="177911" y="917857"/>
                </a:lnTo>
                <a:lnTo>
                  <a:pt x="142280" y="885588"/>
                </a:lnTo>
                <a:lnTo>
                  <a:pt x="110010" y="849957"/>
                </a:lnTo>
                <a:lnTo>
                  <a:pt x="81615" y="811601"/>
                </a:lnTo>
                <a:lnTo>
                  <a:pt x="57227" y="770840"/>
                </a:lnTo>
                <a:lnTo>
                  <a:pt x="36977" y="727991"/>
                </a:lnTo>
                <a:lnTo>
                  <a:pt x="20997" y="683374"/>
                </a:lnTo>
                <a:lnTo>
                  <a:pt x="9420" y="637306"/>
                </a:lnTo>
                <a:lnTo>
                  <a:pt x="2377" y="590106"/>
                </a:lnTo>
                <a:lnTo>
                  <a:pt x="0" y="542093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5560511" y="0"/>
                </a:lnTo>
                <a:lnTo>
                  <a:pt x="5608524" y="2377"/>
                </a:lnTo>
                <a:lnTo>
                  <a:pt x="5655723" y="9420"/>
                </a:lnTo>
                <a:lnTo>
                  <a:pt x="5701791" y="20997"/>
                </a:lnTo>
                <a:lnTo>
                  <a:pt x="5746408" y="36977"/>
                </a:lnTo>
                <a:lnTo>
                  <a:pt x="5789257" y="57227"/>
                </a:lnTo>
                <a:lnTo>
                  <a:pt x="5830018" y="81615"/>
                </a:lnTo>
                <a:lnTo>
                  <a:pt x="5868374" y="110010"/>
                </a:lnTo>
                <a:lnTo>
                  <a:pt x="5904005" y="142280"/>
                </a:lnTo>
                <a:lnTo>
                  <a:pt x="5936274" y="177911"/>
                </a:lnTo>
                <a:lnTo>
                  <a:pt x="5964669" y="216266"/>
                </a:lnTo>
                <a:lnTo>
                  <a:pt x="5989058" y="257028"/>
                </a:lnTo>
                <a:lnTo>
                  <a:pt x="6009308" y="299876"/>
                </a:lnTo>
                <a:lnTo>
                  <a:pt x="6025287" y="344494"/>
                </a:lnTo>
                <a:lnTo>
                  <a:pt x="6036865" y="390562"/>
                </a:lnTo>
                <a:lnTo>
                  <a:pt x="6043908" y="437762"/>
                </a:lnTo>
                <a:lnTo>
                  <a:pt x="6046285" y="485774"/>
                </a:lnTo>
                <a:lnTo>
                  <a:pt x="6046285" y="542093"/>
                </a:lnTo>
                <a:lnTo>
                  <a:pt x="6043908" y="590106"/>
                </a:lnTo>
                <a:lnTo>
                  <a:pt x="6036865" y="637306"/>
                </a:lnTo>
                <a:lnTo>
                  <a:pt x="6025287" y="683374"/>
                </a:lnTo>
                <a:lnTo>
                  <a:pt x="6009308" y="727991"/>
                </a:lnTo>
                <a:lnTo>
                  <a:pt x="5989058" y="770840"/>
                </a:lnTo>
                <a:lnTo>
                  <a:pt x="5964669" y="811601"/>
                </a:lnTo>
                <a:lnTo>
                  <a:pt x="5936274" y="849957"/>
                </a:lnTo>
                <a:lnTo>
                  <a:pt x="5904005" y="885588"/>
                </a:lnTo>
                <a:lnTo>
                  <a:pt x="5868374" y="917857"/>
                </a:lnTo>
                <a:lnTo>
                  <a:pt x="5830018" y="946252"/>
                </a:lnTo>
                <a:lnTo>
                  <a:pt x="5789257" y="970641"/>
                </a:lnTo>
                <a:lnTo>
                  <a:pt x="5746408" y="990891"/>
                </a:lnTo>
                <a:lnTo>
                  <a:pt x="5701791" y="1006870"/>
                </a:lnTo>
                <a:lnTo>
                  <a:pt x="5655723" y="1018448"/>
                </a:lnTo>
                <a:lnTo>
                  <a:pt x="5608524" y="1025491"/>
                </a:lnTo>
                <a:lnTo>
                  <a:pt x="5560514" y="1027868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75503" y="5653195"/>
            <a:ext cx="6046470" cy="1028065"/>
          </a:xfrm>
          <a:custGeom>
            <a:avLst/>
            <a:gdLst/>
            <a:ahLst/>
            <a:cxnLst/>
            <a:rect l="l" t="t" r="r" b="b"/>
            <a:pathLst>
              <a:path w="6046470" h="1028065">
                <a:moveTo>
                  <a:pt x="5560513" y="1027868"/>
                </a:moveTo>
                <a:lnTo>
                  <a:pt x="485773" y="1027868"/>
                </a:lnTo>
                <a:lnTo>
                  <a:pt x="437762" y="1025491"/>
                </a:lnTo>
                <a:lnTo>
                  <a:pt x="390562" y="1018448"/>
                </a:lnTo>
                <a:lnTo>
                  <a:pt x="344494" y="1006870"/>
                </a:lnTo>
                <a:lnTo>
                  <a:pt x="299876" y="990891"/>
                </a:lnTo>
                <a:lnTo>
                  <a:pt x="257028" y="970641"/>
                </a:lnTo>
                <a:lnTo>
                  <a:pt x="216266" y="946253"/>
                </a:lnTo>
                <a:lnTo>
                  <a:pt x="177911" y="917858"/>
                </a:lnTo>
                <a:lnTo>
                  <a:pt x="142280" y="885588"/>
                </a:lnTo>
                <a:lnTo>
                  <a:pt x="110010" y="849957"/>
                </a:lnTo>
                <a:lnTo>
                  <a:pt x="81615" y="811602"/>
                </a:lnTo>
                <a:lnTo>
                  <a:pt x="57227" y="770840"/>
                </a:lnTo>
                <a:lnTo>
                  <a:pt x="36977" y="727991"/>
                </a:lnTo>
                <a:lnTo>
                  <a:pt x="20997" y="683374"/>
                </a:lnTo>
                <a:lnTo>
                  <a:pt x="9420" y="637306"/>
                </a:lnTo>
                <a:lnTo>
                  <a:pt x="2377" y="590106"/>
                </a:lnTo>
                <a:lnTo>
                  <a:pt x="0" y="542093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5560511" y="0"/>
                </a:lnTo>
                <a:lnTo>
                  <a:pt x="5608524" y="2377"/>
                </a:lnTo>
                <a:lnTo>
                  <a:pt x="5655723" y="9420"/>
                </a:lnTo>
                <a:lnTo>
                  <a:pt x="5701791" y="20997"/>
                </a:lnTo>
                <a:lnTo>
                  <a:pt x="5746409" y="36977"/>
                </a:lnTo>
                <a:lnTo>
                  <a:pt x="5789257" y="57227"/>
                </a:lnTo>
                <a:lnTo>
                  <a:pt x="5830019" y="81615"/>
                </a:lnTo>
                <a:lnTo>
                  <a:pt x="5868374" y="110010"/>
                </a:lnTo>
                <a:lnTo>
                  <a:pt x="5904005" y="142280"/>
                </a:lnTo>
                <a:lnTo>
                  <a:pt x="5936274" y="177911"/>
                </a:lnTo>
                <a:lnTo>
                  <a:pt x="5964669" y="216266"/>
                </a:lnTo>
                <a:lnTo>
                  <a:pt x="5989058" y="257028"/>
                </a:lnTo>
                <a:lnTo>
                  <a:pt x="6009308" y="299876"/>
                </a:lnTo>
                <a:lnTo>
                  <a:pt x="6025288" y="344494"/>
                </a:lnTo>
                <a:lnTo>
                  <a:pt x="6036865" y="390562"/>
                </a:lnTo>
                <a:lnTo>
                  <a:pt x="6043908" y="437762"/>
                </a:lnTo>
                <a:lnTo>
                  <a:pt x="6046285" y="485774"/>
                </a:lnTo>
                <a:lnTo>
                  <a:pt x="6046285" y="542093"/>
                </a:lnTo>
                <a:lnTo>
                  <a:pt x="6043908" y="590106"/>
                </a:lnTo>
                <a:lnTo>
                  <a:pt x="6036865" y="637306"/>
                </a:lnTo>
                <a:lnTo>
                  <a:pt x="6025288" y="683374"/>
                </a:lnTo>
                <a:lnTo>
                  <a:pt x="6009308" y="727991"/>
                </a:lnTo>
                <a:lnTo>
                  <a:pt x="5989058" y="770840"/>
                </a:lnTo>
                <a:lnTo>
                  <a:pt x="5964669" y="811602"/>
                </a:lnTo>
                <a:lnTo>
                  <a:pt x="5936274" y="849957"/>
                </a:lnTo>
                <a:lnTo>
                  <a:pt x="5904005" y="885588"/>
                </a:lnTo>
                <a:lnTo>
                  <a:pt x="5868374" y="917858"/>
                </a:lnTo>
                <a:lnTo>
                  <a:pt x="5830019" y="946253"/>
                </a:lnTo>
                <a:lnTo>
                  <a:pt x="5789257" y="970641"/>
                </a:lnTo>
                <a:lnTo>
                  <a:pt x="5746409" y="990891"/>
                </a:lnTo>
                <a:lnTo>
                  <a:pt x="5701791" y="1006870"/>
                </a:lnTo>
                <a:lnTo>
                  <a:pt x="5655723" y="1018448"/>
                </a:lnTo>
                <a:lnTo>
                  <a:pt x="5608524" y="1025491"/>
                </a:lnTo>
                <a:lnTo>
                  <a:pt x="5560513" y="1027868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524" y="8243164"/>
            <a:ext cx="2158365" cy="2044064"/>
            <a:chOff x="9524" y="8243164"/>
            <a:chExt cx="2158365" cy="2044064"/>
          </a:xfrm>
        </p:grpSpPr>
        <p:sp>
          <p:nvSpPr>
            <p:cNvPr id="5" name="object 5"/>
            <p:cNvSpPr/>
            <p:nvPr/>
          </p:nvSpPr>
          <p:spPr>
            <a:xfrm>
              <a:off x="9524" y="8243164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3808" y="827173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789" y="9355548"/>
              <a:ext cx="1073150" cy="931544"/>
            </a:xfrm>
            <a:custGeom>
              <a:avLst/>
              <a:gdLst/>
              <a:ahLst/>
              <a:cxnLst/>
              <a:rect l="l" t="t" r="r" b="b"/>
              <a:pathLst>
                <a:path w="1073150" h="931545">
                  <a:moveTo>
                    <a:pt x="1072977" y="931451"/>
                  </a:moveTo>
                  <a:lnTo>
                    <a:pt x="0" y="931451"/>
                  </a:lnTo>
                  <a:lnTo>
                    <a:pt x="5753" y="894138"/>
                  </a:lnTo>
                  <a:lnTo>
                    <a:pt x="14874" y="848299"/>
                  </a:lnTo>
                  <a:lnTo>
                    <a:pt x="25902" y="803176"/>
                  </a:lnTo>
                  <a:lnTo>
                    <a:pt x="38792" y="758812"/>
                  </a:lnTo>
                  <a:lnTo>
                    <a:pt x="53501" y="715253"/>
                  </a:lnTo>
                  <a:lnTo>
                    <a:pt x="69983" y="672541"/>
                  </a:lnTo>
                  <a:lnTo>
                    <a:pt x="88196" y="630721"/>
                  </a:lnTo>
                  <a:lnTo>
                    <a:pt x="108095" y="589837"/>
                  </a:lnTo>
                  <a:lnTo>
                    <a:pt x="129635" y="549934"/>
                  </a:lnTo>
                  <a:lnTo>
                    <a:pt x="152774" y="511055"/>
                  </a:lnTo>
                  <a:lnTo>
                    <a:pt x="177467" y="473244"/>
                  </a:lnTo>
                  <a:lnTo>
                    <a:pt x="203669" y="436547"/>
                  </a:lnTo>
                  <a:lnTo>
                    <a:pt x="231338" y="401005"/>
                  </a:lnTo>
                  <a:lnTo>
                    <a:pt x="260428" y="366665"/>
                  </a:lnTo>
                  <a:lnTo>
                    <a:pt x="290896" y="333570"/>
                  </a:lnTo>
                  <a:lnTo>
                    <a:pt x="322697" y="301764"/>
                  </a:lnTo>
                  <a:lnTo>
                    <a:pt x="355788" y="271291"/>
                  </a:lnTo>
                  <a:lnTo>
                    <a:pt x="390125" y="242196"/>
                  </a:lnTo>
                  <a:lnTo>
                    <a:pt x="425664" y="214522"/>
                  </a:lnTo>
                  <a:lnTo>
                    <a:pt x="462360" y="188314"/>
                  </a:lnTo>
                  <a:lnTo>
                    <a:pt x="500169" y="163615"/>
                  </a:lnTo>
                  <a:lnTo>
                    <a:pt x="539048" y="140471"/>
                  </a:lnTo>
                  <a:lnTo>
                    <a:pt x="578952" y="118924"/>
                  </a:lnTo>
                  <a:lnTo>
                    <a:pt x="619838" y="99020"/>
                  </a:lnTo>
                  <a:lnTo>
                    <a:pt x="661661" y="80802"/>
                  </a:lnTo>
                  <a:lnTo>
                    <a:pt x="704377" y="64314"/>
                  </a:lnTo>
                  <a:lnTo>
                    <a:pt x="747942" y="49600"/>
                  </a:lnTo>
                  <a:lnTo>
                    <a:pt x="792313" y="36706"/>
                  </a:lnTo>
                  <a:lnTo>
                    <a:pt x="837444" y="25674"/>
                  </a:lnTo>
                  <a:lnTo>
                    <a:pt x="883293" y="16549"/>
                  </a:lnTo>
                  <a:lnTo>
                    <a:pt x="929814" y="9375"/>
                  </a:lnTo>
                  <a:lnTo>
                    <a:pt x="976965" y="4196"/>
                  </a:lnTo>
                  <a:lnTo>
                    <a:pt x="1024700" y="1056"/>
                  </a:lnTo>
                  <a:lnTo>
                    <a:pt x="1072975" y="0"/>
                  </a:lnTo>
                  <a:lnTo>
                    <a:pt x="1072977" y="931451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336945" y="9384122"/>
            <a:ext cx="1068705" cy="902969"/>
          </a:xfrm>
          <a:custGeom>
            <a:avLst/>
            <a:gdLst/>
            <a:ahLst/>
            <a:cxnLst/>
            <a:rect l="l" t="t" r="r" b="b"/>
            <a:pathLst>
              <a:path w="1068704" h="902970">
                <a:moveTo>
                  <a:pt x="1068571" y="902876"/>
                </a:moveTo>
                <a:lnTo>
                  <a:pt x="0" y="902876"/>
                </a:lnTo>
                <a:lnTo>
                  <a:pt x="1347" y="894138"/>
                </a:lnTo>
                <a:lnTo>
                  <a:pt x="10468" y="848299"/>
                </a:lnTo>
                <a:lnTo>
                  <a:pt x="21496" y="803176"/>
                </a:lnTo>
                <a:lnTo>
                  <a:pt x="34386" y="758812"/>
                </a:lnTo>
                <a:lnTo>
                  <a:pt x="49095" y="715253"/>
                </a:lnTo>
                <a:lnTo>
                  <a:pt x="65577" y="672541"/>
                </a:lnTo>
                <a:lnTo>
                  <a:pt x="83790" y="630721"/>
                </a:lnTo>
                <a:lnTo>
                  <a:pt x="103689" y="589837"/>
                </a:lnTo>
                <a:lnTo>
                  <a:pt x="125229" y="549934"/>
                </a:lnTo>
                <a:lnTo>
                  <a:pt x="148368" y="511055"/>
                </a:lnTo>
                <a:lnTo>
                  <a:pt x="173061" y="473244"/>
                </a:lnTo>
                <a:lnTo>
                  <a:pt x="199263" y="436547"/>
                </a:lnTo>
                <a:lnTo>
                  <a:pt x="226932" y="401005"/>
                </a:lnTo>
                <a:lnTo>
                  <a:pt x="256022" y="366665"/>
                </a:lnTo>
                <a:lnTo>
                  <a:pt x="286490" y="333570"/>
                </a:lnTo>
                <a:lnTo>
                  <a:pt x="318291" y="301764"/>
                </a:lnTo>
                <a:lnTo>
                  <a:pt x="351383" y="271291"/>
                </a:lnTo>
                <a:lnTo>
                  <a:pt x="385719" y="242196"/>
                </a:lnTo>
                <a:lnTo>
                  <a:pt x="421258" y="214522"/>
                </a:lnTo>
                <a:lnTo>
                  <a:pt x="457954" y="188314"/>
                </a:lnTo>
                <a:lnTo>
                  <a:pt x="495763" y="163615"/>
                </a:lnTo>
                <a:lnTo>
                  <a:pt x="534642" y="140471"/>
                </a:lnTo>
                <a:lnTo>
                  <a:pt x="574546" y="118924"/>
                </a:lnTo>
                <a:lnTo>
                  <a:pt x="615432" y="99020"/>
                </a:lnTo>
                <a:lnTo>
                  <a:pt x="657255" y="80802"/>
                </a:lnTo>
                <a:lnTo>
                  <a:pt x="699971" y="64314"/>
                </a:lnTo>
                <a:lnTo>
                  <a:pt x="743536" y="49600"/>
                </a:lnTo>
                <a:lnTo>
                  <a:pt x="787907" y="36706"/>
                </a:lnTo>
                <a:lnTo>
                  <a:pt x="833038" y="25674"/>
                </a:lnTo>
                <a:lnTo>
                  <a:pt x="878887" y="16549"/>
                </a:lnTo>
                <a:lnTo>
                  <a:pt x="925408" y="9375"/>
                </a:lnTo>
                <a:lnTo>
                  <a:pt x="972559" y="4196"/>
                </a:lnTo>
                <a:lnTo>
                  <a:pt x="1020294" y="1056"/>
                </a:lnTo>
                <a:lnTo>
                  <a:pt x="1068569" y="0"/>
                </a:lnTo>
                <a:lnTo>
                  <a:pt x="1068571" y="902876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5036572" y="7053679"/>
            <a:ext cx="3251835" cy="3233420"/>
            <a:chOff x="15036572" y="7053679"/>
            <a:chExt cx="3251835" cy="3233420"/>
          </a:xfrm>
        </p:grpSpPr>
        <p:sp>
          <p:nvSpPr>
            <p:cNvPr id="10" name="object 10"/>
            <p:cNvSpPr/>
            <p:nvPr/>
          </p:nvSpPr>
          <p:spPr>
            <a:xfrm>
              <a:off x="17204189" y="813748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204585" y="9221297"/>
              <a:ext cx="1083945" cy="1066165"/>
            </a:xfrm>
            <a:custGeom>
              <a:avLst/>
              <a:gdLst/>
              <a:ahLst/>
              <a:cxnLst/>
              <a:rect l="l" t="t" r="r" b="b"/>
              <a:pathLst>
                <a:path w="1083944" h="1066165">
                  <a:moveTo>
                    <a:pt x="1083371" y="1065702"/>
                  </a:moveTo>
                  <a:lnTo>
                    <a:pt x="0" y="1065702"/>
                  </a:lnTo>
                  <a:lnTo>
                    <a:pt x="660" y="1035506"/>
                  </a:lnTo>
                  <a:lnTo>
                    <a:pt x="3799" y="987785"/>
                  </a:lnTo>
                  <a:lnTo>
                    <a:pt x="8975" y="940648"/>
                  </a:lnTo>
                  <a:lnTo>
                    <a:pt x="16147" y="894138"/>
                  </a:lnTo>
                  <a:lnTo>
                    <a:pt x="25268" y="848299"/>
                  </a:lnTo>
                  <a:lnTo>
                    <a:pt x="36296" y="803176"/>
                  </a:lnTo>
                  <a:lnTo>
                    <a:pt x="49186" y="758812"/>
                  </a:lnTo>
                  <a:lnTo>
                    <a:pt x="63895" y="715252"/>
                  </a:lnTo>
                  <a:lnTo>
                    <a:pt x="80377" y="672540"/>
                  </a:lnTo>
                  <a:lnTo>
                    <a:pt x="98590" y="630721"/>
                  </a:lnTo>
                  <a:lnTo>
                    <a:pt x="118489" y="589837"/>
                  </a:lnTo>
                  <a:lnTo>
                    <a:pt x="140029" y="549934"/>
                  </a:lnTo>
                  <a:lnTo>
                    <a:pt x="163168" y="511055"/>
                  </a:lnTo>
                  <a:lnTo>
                    <a:pt x="187861" y="473244"/>
                  </a:lnTo>
                  <a:lnTo>
                    <a:pt x="214063" y="436546"/>
                  </a:lnTo>
                  <a:lnTo>
                    <a:pt x="241731" y="401005"/>
                  </a:lnTo>
                  <a:lnTo>
                    <a:pt x="270822" y="366665"/>
                  </a:lnTo>
                  <a:lnTo>
                    <a:pt x="301290" y="333570"/>
                  </a:lnTo>
                  <a:lnTo>
                    <a:pt x="333091" y="301764"/>
                  </a:lnTo>
                  <a:lnTo>
                    <a:pt x="366182" y="271291"/>
                  </a:lnTo>
                  <a:lnTo>
                    <a:pt x="400519" y="242196"/>
                  </a:lnTo>
                  <a:lnTo>
                    <a:pt x="436058" y="214522"/>
                  </a:lnTo>
                  <a:lnTo>
                    <a:pt x="472754" y="188314"/>
                  </a:lnTo>
                  <a:lnTo>
                    <a:pt x="510563" y="163615"/>
                  </a:lnTo>
                  <a:lnTo>
                    <a:pt x="549442" y="140471"/>
                  </a:lnTo>
                  <a:lnTo>
                    <a:pt x="589346" y="118924"/>
                  </a:lnTo>
                  <a:lnTo>
                    <a:pt x="630232" y="99020"/>
                  </a:lnTo>
                  <a:lnTo>
                    <a:pt x="672055" y="80801"/>
                  </a:lnTo>
                  <a:lnTo>
                    <a:pt x="714771" y="64313"/>
                  </a:lnTo>
                  <a:lnTo>
                    <a:pt x="758336" y="49600"/>
                  </a:lnTo>
                  <a:lnTo>
                    <a:pt x="802706" y="36705"/>
                  </a:lnTo>
                  <a:lnTo>
                    <a:pt x="847838" y="25673"/>
                  </a:lnTo>
                  <a:lnTo>
                    <a:pt x="893687" y="16548"/>
                  </a:lnTo>
                  <a:lnTo>
                    <a:pt x="940208" y="9374"/>
                  </a:lnTo>
                  <a:lnTo>
                    <a:pt x="987359" y="4195"/>
                  </a:lnTo>
                  <a:lnTo>
                    <a:pt x="1035094" y="1056"/>
                  </a:lnTo>
                  <a:lnTo>
                    <a:pt x="1083355" y="0"/>
                  </a:lnTo>
                  <a:lnTo>
                    <a:pt x="1083371" y="1065702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120381" y="705367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120381" y="813748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036572" y="9221297"/>
              <a:ext cx="1083945" cy="1066165"/>
            </a:xfrm>
            <a:custGeom>
              <a:avLst/>
              <a:gdLst/>
              <a:ahLst/>
              <a:cxnLst/>
              <a:rect l="l" t="t" r="r" b="b"/>
              <a:pathLst>
                <a:path w="1083944" h="1066165">
                  <a:moveTo>
                    <a:pt x="0" y="1065702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90"/>
                  </a:lnTo>
                  <a:lnTo>
                    <a:pt x="1083371" y="1065702"/>
                  </a:lnTo>
                  <a:lnTo>
                    <a:pt x="0" y="1065702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2770704" y="8137488"/>
            <a:ext cx="1083945" cy="2150110"/>
            <a:chOff x="12770704" y="8137488"/>
            <a:chExt cx="1083945" cy="2150110"/>
          </a:xfrm>
        </p:grpSpPr>
        <p:sp>
          <p:nvSpPr>
            <p:cNvPr id="16" name="object 16"/>
            <p:cNvSpPr/>
            <p:nvPr/>
          </p:nvSpPr>
          <p:spPr>
            <a:xfrm>
              <a:off x="12770704" y="813748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771099" y="9221297"/>
              <a:ext cx="1083945" cy="1066165"/>
            </a:xfrm>
            <a:custGeom>
              <a:avLst/>
              <a:gdLst/>
              <a:ahLst/>
              <a:cxnLst/>
              <a:rect l="l" t="t" r="r" b="b"/>
              <a:pathLst>
                <a:path w="1083944" h="1066165">
                  <a:moveTo>
                    <a:pt x="1083371" y="1065702"/>
                  </a:moveTo>
                  <a:lnTo>
                    <a:pt x="0" y="1065702"/>
                  </a:lnTo>
                  <a:lnTo>
                    <a:pt x="660" y="1035506"/>
                  </a:lnTo>
                  <a:lnTo>
                    <a:pt x="3799" y="987785"/>
                  </a:lnTo>
                  <a:lnTo>
                    <a:pt x="8975" y="940648"/>
                  </a:lnTo>
                  <a:lnTo>
                    <a:pt x="16147" y="894138"/>
                  </a:lnTo>
                  <a:lnTo>
                    <a:pt x="25268" y="848299"/>
                  </a:lnTo>
                  <a:lnTo>
                    <a:pt x="36296" y="803176"/>
                  </a:lnTo>
                  <a:lnTo>
                    <a:pt x="49186" y="758812"/>
                  </a:lnTo>
                  <a:lnTo>
                    <a:pt x="63895" y="715252"/>
                  </a:lnTo>
                  <a:lnTo>
                    <a:pt x="80377" y="672540"/>
                  </a:lnTo>
                  <a:lnTo>
                    <a:pt x="98590" y="630721"/>
                  </a:lnTo>
                  <a:lnTo>
                    <a:pt x="118489" y="589837"/>
                  </a:lnTo>
                  <a:lnTo>
                    <a:pt x="140029" y="549934"/>
                  </a:lnTo>
                  <a:lnTo>
                    <a:pt x="163168" y="511055"/>
                  </a:lnTo>
                  <a:lnTo>
                    <a:pt x="187861" y="473244"/>
                  </a:lnTo>
                  <a:lnTo>
                    <a:pt x="214063" y="436546"/>
                  </a:lnTo>
                  <a:lnTo>
                    <a:pt x="241731" y="401005"/>
                  </a:lnTo>
                  <a:lnTo>
                    <a:pt x="270822" y="366665"/>
                  </a:lnTo>
                  <a:lnTo>
                    <a:pt x="301290" y="333570"/>
                  </a:lnTo>
                  <a:lnTo>
                    <a:pt x="333091" y="301764"/>
                  </a:lnTo>
                  <a:lnTo>
                    <a:pt x="366182" y="271291"/>
                  </a:lnTo>
                  <a:lnTo>
                    <a:pt x="400519" y="242196"/>
                  </a:lnTo>
                  <a:lnTo>
                    <a:pt x="436058" y="214522"/>
                  </a:lnTo>
                  <a:lnTo>
                    <a:pt x="472754" y="188314"/>
                  </a:lnTo>
                  <a:lnTo>
                    <a:pt x="510563" y="163615"/>
                  </a:lnTo>
                  <a:lnTo>
                    <a:pt x="549442" y="140471"/>
                  </a:lnTo>
                  <a:lnTo>
                    <a:pt x="589346" y="118924"/>
                  </a:lnTo>
                  <a:lnTo>
                    <a:pt x="630232" y="99020"/>
                  </a:lnTo>
                  <a:lnTo>
                    <a:pt x="672055" y="80801"/>
                  </a:lnTo>
                  <a:lnTo>
                    <a:pt x="714771" y="64313"/>
                  </a:lnTo>
                  <a:lnTo>
                    <a:pt x="758336" y="49600"/>
                  </a:lnTo>
                  <a:lnTo>
                    <a:pt x="802706" y="36705"/>
                  </a:lnTo>
                  <a:lnTo>
                    <a:pt x="847838" y="25673"/>
                  </a:lnTo>
                  <a:lnTo>
                    <a:pt x="893687" y="16548"/>
                  </a:lnTo>
                  <a:lnTo>
                    <a:pt x="940208" y="9374"/>
                  </a:lnTo>
                  <a:lnTo>
                    <a:pt x="987359" y="4195"/>
                  </a:lnTo>
                  <a:lnTo>
                    <a:pt x="1035094" y="1056"/>
                  </a:lnTo>
                  <a:lnTo>
                    <a:pt x="1083355" y="0"/>
                  </a:lnTo>
                  <a:lnTo>
                    <a:pt x="1083371" y="1065702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5575503" y="1615427"/>
            <a:ext cx="6046470" cy="1028065"/>
          </a:xfrm>
          <a:custGeom>
            <a:avLst/>
            <a:gdLst/>
            <a:ahLst/>
            <a:cxnLst/>
            <a:rect l="l" t="t" r="r" b="b"/>
            <a:pathLst>
              <a:path w="6046470" h="1028064">
                <a:moveTo>
                  <a:pt x="5560513" y="1027868"/>
                </a:moveTo>
                <a:lnTo>
                  <a:pt x="485772" y="1027868"/>
                </a:lnTo>
                <a:lnTo>
                  <a:pt x="437762" y="1025491"/>
                </a:lnTo>
                <a:lnTo>
                  <a:pt x="390562" y="1018448"/>
                </a:lnTo>
                <a:lnTo>
                  <a:pt x="344494" y="1006870"/>
                </a:lnTo>
                <a:lnTo>
                  <a:pt x="299876" y="990891"/>
                </a:lnTo>
                <a:lnTo>
                  <a:pt x="257028" y="970641"/>
                </a:lnTo>
                <a:lnTo>
                  <a:pt x="216266" y="946252"/>
                </a:lnTo>
                <a:lnTo>
                  <a:pt x="177911" y="917857"/>
                </a:lnTo>
                <a:lnTo>
                  <a:pt x="142280" y="885588"/>
                </a:lnTo>
                <a:lnTo>
                  <a:pt x="110010" y="849957"/>
                </a:lnTo>
                <a:lnTo>
                  <a:pt x="81615" y="811601"/>
                </a:lnTo>
                <a:lnTo>
                  <a:pt x="57227" y="770840"/>
                </a:lnTo>
                <a:lnTo>
                  <a:pt x="36977" y="727991"/>
                </a:lnTo>
                <a:lnTo>
                  <a:pt x="20997" y="683374"/>
                </a:lnTo>
                <a:lnTo>
                  <a:pt x="9420" y="637306"/>
                </a:lnTo>
                <a:lnTo>
                  <a:pt x="2377" y="590106"/>
                </a:lnTo>
                <a:lnTo>
                  <a:pt x="0" y="542093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5560511" y="0"/>
                </a:lnTo>
                <a:lnTo>
                  <a:pt x="5608524" y="2377"/>
                </a:lnTo>
                <a:lnTo>
                  <a:pt x="5655723" y="9420"/>
                </a:lnTo>
                <a:lnTo>
                  <a:pt x="5701791" y="20997"/>
                </a:lnTo>
                <a:lnTo>
                  <a:pt x="5746408" y="36977"/>
                </a:lnTo>
                <a:lnTo>
                  <a:pt x="5789257" y="57227"/>
                </a:lnTo>
                <a:lnTo>
                  <a:pt x="5830018" y="81615"/>
                </a:lnTo>
                <a:lnTo>
                  <a:pt x="5868374" y="110010"/>
                </a:lnTo>
                <a:lnTo>
                  <a:pt x="5904005" y="142280"/>
                </a:lnTo>
                <a:lnTo>
                  <a:pt x="5936274" y="177911"/>
                </a:lnTo>
                <a:lnTo>
                  <a:pt x="5964669" y="216266"/>
                </a:lnTo>
                <a:lnTo>
                  <a:pt x="5989058" y="257028"/>
                </a:lnTo>
                <a:lnTo>
                  <a:pt x="6009308" y="299876"/>
                </a:lnTo>
                <a:lnTo>
                  <a:pt x="6025287" y="344494"/>
                </a:lnTo>
                <a:lnTo>
                  <a:pt x="6036865" y="390562"/>
                </a:lnTo>
                <a:lnTo>
                  <a:pt x="6043908" y="437762"/>
                </a:lnTo>
                <a:lnTo>
                  <a:pt x="6046285" y="485774"/>
                </a:lnTo>
                <a:lnTo>
                  <a:pt x="6046285" y="542093"/>
                </a:lnTo>
                <a:lnTo>
                  <a:pt x="6043908" y="590106"/>
                </a:lnTo>
                <a:lnTo>
                  <a:pt x="6036865" y="637306"/>
                </a:lnTo>
                <a:lnTo>
                  <a:pt x="6025287" y="683374"/>
                </a:lnTo>
                <a:lnTo>
                  <a:pt x="6009308" y="727991"/>
                </a:lnTo>
                <a:lnTo>
                  <a:pt x="5989058" y="770840"/>
                </a:lnTo>
                <a:lnTo>
                  <a:pt x="5964669" y="811601"/>
                </a:lnTo>
                <a:lnTo>
                  <a:pt x="5936274" y="849957"/>
                </a:lnTo>
                <a:lnTo>
                  <a:pt x="5904005" y="885588"/>
                </a:lnTo>
                <a:lnTo>
                  <a:pt x="5868374" y="917857"/>
                </a:lnTo>
                <a:lnTo>
                  <a:pt x="5830018" y="946252"/>
                </a:lnTo>
                <a:lnTo>
                  <a:pt x="5789257" y="970641"/>
                </a:lnTo>
                <a:lnTo>
                  <a:pt x="5746408" y="990891"/>
                </a:lnTo>
                <a:lnTo>
                  <a:pt x="5701791" y="1006870"/>
                </a:lnTo>
                <a:lnTo>
                  <a:pt x="5655723" y="1018448"/>
                </a:lnTo>
                <a:lnTo>
                  <a:pt x="5608524" y="1025491"/>
                </a:lnTo>
                <a:lnTo>
                  <a:pt x="5560513" y="1027868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906373" y="1756330"/>
            <a:ext cx="4791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01</a:t>
            </a:r>
            <a:r>
              <a:rPr sz="4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4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4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FLOW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6373" y="2611545"/>
            <a:ext cx="5516245" cy="498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2400" i="1" spc="5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Inspecting</a:t>
            </a:r>
            <a:r>
              <a:rPr sz="2400" i="1" spc="-8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i="1" spc="-8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-2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workflow</a:t>
            </a:r>
            <a:r>
              <a:rPr sz="2400" i="1" spc="-8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i="1" spc="-8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i="1" spc="-8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proįect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b="1" spc="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02</a:t>
            </a:r>
            <a:r>
              <a:rPr sz="4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EXPLANATION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509270">
              <a:lnSpc>
                <a:spcPct val="100000"/>
              </a:lnSpc>
              <a:spcBef>
                <a:spcPts val="1930"/>
              </a:spcBef>
            </a:pPr>
            <a:r>
              <a:rPr sz="240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Explaining</a:t>
            </a:r>
            <a:r>
              <a:rPr sz="2400" i="1" spc="-1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proįect</a:t>
            </a:r>
            <a:r>
              <a:rPr sz="2400" i="1" spc="-1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-2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flow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400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03</a:t>
            </a:r>
            <a:r>
              <a:rPr sz="4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4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4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REVIEW</a:t>
            </a:r>
            <a:endParaRPr sz="4000">
              <a:latin typeface="Arial" panose="020B0604020202020204"/>
              <a:cs typeface="Arial" panose="020B0604020202020204"/>
            </a:endParaRPr>
          </a:p>
          <a:p>
            <a:pPr marL="354330" marR="313690">
              <a:lnSpc>
                <a:spcPts val="2850"/>
              </a:lnSpc>
              <a:spcBef>
                <a:spcPts val="3555"/>
              </a:spcBef>
            </a:pPr>
            <a:r>
              <a:rPr sz="2400" i="1" spc="-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Articulating</a:t>
            </a:r>
            <a:r>
              <a:rPr sz="2400" i="1" spc="-6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i="1" spc="-6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4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proįect's</a:t>
            </a:r>
            <a:r>
              <a:rPr sz="2400" i="1" spc="-6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technical </a:t>
            </a:r>
            <a:r>
              <a:rPr sz="240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intricacies</a:t>
            </a:r>
            <a:r>
              <a:rPr sz="2400" i="1" spc="-3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400" i="1" spc="-3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i="1" spc="-3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15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2400" i="1" spc="-3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level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4478" y="5305719"/>
            <a:ext cx="1022985" cy="631825"/>
          </a:xfrm>
          <a:custGeom>
            <a:avLst/>
            <a:gdLst/>
            <a:ahLst/>
            <a:cxnLst/>
            <a:rect l="l" t="t" r="r" b="b"/>
            <a:pathLst>
              <a:path w="1022985" h="631825">
                <a:moveTo>
                  <a:pt x="0" y="631241"/>
                </a:moveTo>
                <a:lnTo>
                  <a:pt x="1022490" y="0"/>
                </a:lnTo>
              </a:path>
            </a:pathLst>
          </a:custGeom>
          <a:ln w="38099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62043" y="5305714"/>
            <a:ext cx="1116965" cy="965835"/>
          </a:xfrm>
          <a:custGeom>
            <a:avLst/>
            <a:gdLst/>
            <a:ahLst/>
            <a:cxnLst/>
            <a:rect l="l" t="t" r="r" b="b"/>
            <a:pathLst>
              <a:path w="1116965" h="965835">
                <a:moveTo>
                  <a:pt x="0" y="965328"/>
                </a:moveTo>
                <a:lnTo>
                  <a:pt x="1116889" y="0"/>
                </a:lnTo>
              </a:path>
            </a:pathLst>
          </a:custGeom>
          <a:ln w="38099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24956" y="5305709"/>
            <a:ext cx="1153795" cy="962660"/>
          </a:xfrm>
          <a:custGeom>
            <a:avLst/>
            <a:gdLst/>
            <a:ahLst/>
            <a:cxnLst/>
            <a:rect l="l" t="t" r="r" b="b"/>
            <a:pathLst>
              <a:path w="1153794" h="962660">
                <a:moveTo>
                  <a:pt x="0" y="962528"/>
                </a:moveTo>
                <a:lnTo>
                  <a:pt x="1153652" y="0"/>
                </a:lnTo>
              </a:path>
            </a:pathLst>
          </a:custGeom>
          <a:ln w="38099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1254" y="5305674"/>
            <a:ext cx="1116330" cy="965835"/>
          </a:xfrm>
          <a:custGeom>
            <a:avLst/>
            <a:gdLst/>
            <a:ahLst/>
            <a:cxnLst/>
            <a:rect l="l" t="t" r="r" b="b"/>
            <a:pathLst>
              <a:path w="1116329" h="965835">
                <a:moveTo>
                  <a:pt x="1116261" y="965328"/>
                </a:moveTo>
                <a:lnTo>
                  <a:pt x="0" y="0"/>
                </a:lnTo>
              </a:path>
            </a:pathLst>
          </a:custGeom>
          <a:ln w="38099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03334" y="5305718"/>
            <a:ext cx="1097280" cy="962660"/>
          </a:xfrm>
          <a:custGeom>
            <a:avLst/>
            <a:gdLst/>
            <a:ahLst/>
            <a:cxnLst/>
            <a:rect l="l" t="t" r="r" b="b"/>
            <a:pathLst>
              <a:path w="1097279" h="962660">
                <a:moveTo>
                  <a:pt x="1097211" y="962528"/>
                </a:moveTo>
                <a:lnTo>
                  <a:pt x="0" y="0"/>
                </a:lnTo>
              </a:path>
            </a:pathLst>
          </a:custGeom>
          <a:ln w="381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6171" y="5598941"/>
            <a:ext cx="1424940" cy="1424940"/>
          </a:xfrm>
          <a:custGeom>
            <a:avLst/>
            <a:gdLst/>
            <a:ahLst/>
            <a:cxnLst/>
            <a:rect l="l" t="t" r="r" b="b"/>
            <a:pathLst>
              <a:path w="1424939" h="1424940">
                <a:moveTo>
                  <a:pt x="712203" y="1424406"/>
                </a:moveTo>
                <a:lnTo>
                  <a:pt x="663441" y="1422763"/>
                </a:lnTo>
                <a:lnTo>
                  <a:pt x="615561" y="1417905"/>
                </a:lnTo>
                <a:lnTo>
                  <a:pt x="568669" y="1409937"/>
                </a:lnTo>
                <a:lnTo>
                  <a:pt x="522871" y="1398966"/>
                </a:lnTo>
                <a:lnTo>
                  <a:pt x="478273" y="1385097"/>
                </a:lnTo>
                <a:lnTo>
                  <a:pt x="434981" y="1368438"/>
                </a:lnTo>
                <a:lnTo>
                  <a:pt x="393102" y="1349093"/>
                </a:lnTo>
                <a:lnTo>
                  <a:pt x="352740" y="1327170"/>
                </a:lnTo>
                <a:lnTo>
                  <a:pt x="314003" y="1302773"/>
                </a:lnTo>
                <a:lnTo>
                  <a:pt x="276997" y="1276010"/>
                </a:lnTo>
                <a:lnTo>
                  <a:pt x="241827" y="1246986"/>
                </a:lnTo>
                <a:lnTo>
                  <a:pt x="208599" y="1215807"/>
                </a:lnTo>
                <a:lnTo>
                  <a:pt x="177420" y="1182579"/>
                </a:lnTo>
                <a:lnTo>
                  <a:pt x="148396" y="1147409"/>
                </a:lnTo>
                <a:lnTo>
                  <a:pt x="121633" y="1110403"/>
                </a:lnTo>
                <a:lnTo>
                  <a:pt x="97236" y="1071666"/>
                </a:lnTo>
                <a:lnTo>
                  <a:pt x="75313" y="1031304"/>
                </a:lnTo>
                <a:lnTo>
                  <a:pt x="55968" y="989425"/>
                </a:lnTo>
                <a:lnTo>
                  <a:pt x="39308" y="946133"/>
                </a:lnTo>
                <a:lnTo>
                  <a:pt x="25440" y="901535"/>
                </a:lnTo>
                <a:lnTo>
                  <a:pt x="14469" y="855737"/>
                </a:lnTo>
                <a:lnTo>
                  <a:pt x="6501" y="808845"/>
                </a:lnTo>
                <a:lnTo>
                  <a:pt x="1643" y="760965"/>
                </a:lnTo>
                <a:lnTo>
                  <a:pt x="0" y="712203"/>
                </a:lnTo>
                <a:lnTo>
                  <a:pt x="1643" y="663441"/>
                </a:lnTo>
                <a:lnTo>
                  <a:pt x="6501" y="615561"/>
                </a:lnTo>
                <a:lnTo>
                  <a:pt x="14469" y="568669"/>
                </a:lnTo>
                <a:lnTo>
                  <a:pt x="25440" y="522871"/>
                </a:lnTo>
                <a:lnTo>
                  <a:pt x="39308" y="478273"/>
                </a:lnTo>
                <a:lnTo>
                  <a:pt x="55968" y="434981"/>
                </a:lnTo>
                <a:lnTo>
                  <a:pt x="75313" y="393101"/>
                </a:lnTo>
                <a:lnTo>
                  <a:pt x="97236" y="352740"/>
                </a:lnTo>
                <a:lnTo>
                  <a:pt x="121633" y="314003"/>
                </a:lnTo>
                <a:lnTo>
                  <a:pt x="148396" y="276996"/>
                </a:lnTo>
                <a:lnTo>
                  <a:pt x="177420" y="241826"/>
                </a:lnTo>
                <a:lnTo>
                  <a:pt x="208599" y="208599"/>
                </a:lnTo>
                <a:lnTo>
                  <a:pt x="241827" y="177420"/>
                </a:lnTo>
                <a:lnTo>
                  <a:pt x="276997" y="148396"/>
                </a:lnTo>
                <a:lnTo>
                  <a:pt x="314003" y="121633"/>
                </a:lnTo>
                <a:lnTo>
                  <a:pt x="352740" y="97236"/>
                </a:lnTo>
                <a:lnTo>
                  <a:pt x="393102" y="75313"/>
                </a:lnTo>
                <a:lnTo>
                  <a:pt x="434981" y="55968"/>
                </a:lnTo>
                <a:lnTo>
                  <a:pt x="478273" y="39308"/>
                </a:lnTo>
                <a:lnTo>
                  <a:pt x="522871" y="25440"/>
                </a:lnTo>
                <a:lnTo>
                  <a:pt x="568669" y="14469"/>
                </a:lnTo>
                <a:lnTo>
                  <a:pt x="615561" y="6501"/>
                </a:lnTo>
                <a:lnTo>
                  <a:pt x="663441" y="1643"/>
                </a:lnTo>
                <a:lnTo>
                  <a:pt x="712203" y="0"/>
                </a:lnTo>
                <a:lnTo>
                  <a:pt x="760965" y="1643"/>
                </a:lnTo>
                <a:lnTo>
                  <a:pt x="808845" y="6501"/>
                </a:lnTo>
                <a:lnTo>
                  <a:pt x="855737" y="14469"/>
                </a:lnTo>
                <a:lnTo>
                  <a:pt x="901535" y="25440"/>
                </a:lnTo>
                <a:lnTo>
                  <a:pt x="946133" y="39308"/>
                </a:lnTo>
                <a:lnTo>
                  <a:pt x="989425" y="55968"/>
                </a:lnTo>
                <a:lnTo>
                  <a:pt x="1031304" y="75313"/>
                </a:lnTo>
                <a:lnTo>
                  <a:pt x="1071666" y="97236"/>
                </a:lnTo>
                <a:lnTo>
                  <a:pt x="1110403" y="121633"/>
                </a:lnTo>
                <a:lnTo>
                  <a:pt x="1147409" y="148396"/>
                </a:lnTo>
                <a:lnTo>
                  <a:pt x="1182579" y="177420"/>
                </a:lnTo>
                <a:lnTo>
                  <a:pt x="1215807" y="208599"/>
                </a:lnTo>
                <a:lnTo>
                  <a:pt x="1246986" y="241826"/>
                </a:lnTo>
                <a:lnTo>
                  <a:pt x="1276010" y="276996"/>
                </a:lnTo>
                <a:lnTo>
                  <a:pt x="1302773" y="314003"/>
                </a:lnTo>
                <a:lnTo>
                  <a:pt x="1327170" y="352740"/>
                </a:lnTo>
                <a:lnTo>
                  <a:pt x="1349093" y="393101"/>
                </a:lnTo>
                <a:lnTo>
                  <a:pt x="1368438" y="434981"/>
                </a:lnTo>
                <a:lnTo>
                  <a:pt x="1385098" y="478273"/>
                </a:lnTo>
                <a:lnTo>
                  <a:pt x="1398966" y="522871"/>
                </a:lnTo>
                <a:lnTo>
                  <a:pt x="1409937" y="568669"/>
                </a:lnTo>
                <a:lnTo>
                  <a:pt x="1417905" y="615561"/>
                </a:lnTo>
                <a:lnTo>
                  <a:pt x="1422763" y="663441"/>
                </a:lnTo>
                <a:lnTo>
                  <a:pt x="1424407" y="712203"/>
                </a:lnTo>
                <a:lnTo>
                  <a:pt x="1422763" y="760965"/>
                </a:lnTo>
                <a:lnTo>
                  <a:pt x="1417905" y="808845"/>
                </a:lnTo>
                <a:lnTo>
                  <a:pt x="1409937" y="855737"/>
                </a:lnTo>
                <a:lnTo>
                  <a:pt x="1398966" y="901535"/>
                </a:lnTo>
                <a:lnTo>
                  <a:pt x="1385098" y="946133"/>
                </a:lnTo>
                <a:lnTo>
                  <a:pt x="1368438" y="989425"/>
                </a:lnTo>
                <a:lnTo>
                  <a:pt x="1349093" y="1031304"/>
                </a:lnTo>
                <a:lnTo>
                  <a:pt x="1327170" y="1071666"/>
                </a:lnTo>
                <a:lnTo>
                  <a:pt x="1302773" y="1110403"/>
                </a:lnTo>
                <a:lnTo>
                  <a:pt x="1276010" y="1147409"/>
                </a:lnTo>
                <a:lnTo>
                  <a:pt x="1246986" y="1182579"/>
                </a:lnTo>
                <a:lnTo>
                  <a:pt x="1215807" y="1215807"/>
                </a:lnTo>
                <a:lnTo>
                  <a:pt x="1182579" y="1246986"/>
                </a:lnTo>
                <a:lnTo>
                  <a:pt x="1147409" y="1276010"/>
                </a:lnTo>
                <a:lnTo>
                  <a:pt x="1110403" y="1302773"/>
                </a:lnTo>
                <a:lnTo>
                  <a:pt x="1071666" y="1327170"/>
                </a:lnTo>
                <a:lnTo>
                  <a:pt x="1031304" y="1349093"/>
                </a:lnTo>
                <a:lnTo>
                  <a:pt x="989425" y="1368438"/>
                </a:lnTo>
                <a:lnTo>
                  <a:pt x="946133" y="1385097"/>
                </a:lnTo>
                <a:lnTo>
                  <a:pt x="901535" y="1398966"/>
                </a:lnTo>
                <a:lnTo>
                  <a:pt x="855737" y="1409937"/>
                </a:lnTo>
                <a:lnTo>
                  <a:pt x="808845" y="1417905"/>
                </a:lnTo>
                <a:lnTo>
                  <a:pt x="760965" y="1422763"/>
                </a:lnTo>
                <a:lnTo>
                  <a:pt x="712203" y="1424406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96969" y="4593517"/>
            <a:ext cx="1424940" cy="1424940"/>
          </a:xfrm>
          <a:custGeom>
            <a:avLst/>
            <a:gdLst/>
            <a:ahLst/>
            <a:cxnLst/>
            <a:rect l="l" t="t" r="r" b="b"/>
            <a:pathLst>
              <a:path w="1424939" h="1424939">
                <a:moveTo>
                  <a:pt x="712203" y="1424406"/>
                </a:moveTo>
                <a:lnTo>
                  <a:pt x="663441" y="1422763"/>
                </a:lnTo>
                <a:lnTo>
                  <a:pt x="615561" y="1417905"/>
                </a:lnTo>
                <a:lnTo>
                  <a:pt x="568669" y="1409937"/>
                </a:lnTo>
                <a:lnTo>
                  <a:pt x="522871" y="1398966"/>
                </a:lnTo>
                <a:lnTo>
                  <a:pt x="478273" y="1385097"/>
                </a:lnTo>
                <a:lnTo>
                  <a:pt x="434981" y="1368438"/>
                </a:lnTo>
                <a:lnTo>
                  <a:pt x="393101" y="1349093"/>
                </a:lnTo>
                <a:lnTo>
                  <a:pt x="352740" y="1327170"/>
                </a:lnTo>
                <a:lnTo>
                  <a:pt x="314003" y="1302773"/>
                </a:lnTo>
                <a:lnTo>
                  <a:pt x="276997" y="1276010"/>
                </a:lnTo>
                <a:lnTo>
                  <a:pt x="241826" y="1246986"/>
                </a:lnTo>
                <a:lnTo>
                  <a:pt x="208599" y="1215807"/>
                </a:lnTo>
                <a:lnTo>
                  <a:pt x="177420" y="1182579"/>
                </a:lnTo>
                <a:lnTo>
                  <a:pt x="148396" y="1147409"/>
                </a:lnTo>
                <a:lnTo>
                  <a:pt x="121633" y="1110403"/>
                </a:lnTo>
                <a:lnTo>
                  <a:pt x="97236" y="1071666"/>
                </a:lnTo>
                <a:lnTo>
                  <a:pt x="75312" y="1031304"/>
                </a:lnTo>
                <a:lnTo>
                  <a:pt x="55968" y="989425"/>
                </a:lnTo>
                <a:lnTo>
                  <a:pt x="39308" y="946133"/>
                </a:lnTo>
                <a:lnTo>
                  <a:pt x="25440" y="901535"/>
                </a:lnTo>
                <a:lnTo>
                  <a:pt x="14469" y="855737"/>
                </a:lnTo>
                <a:lnTo>
                  <a:pt x="6501" y="808845"/>
                </a:lnTo>
                <a:lnTo>
                  <a:pt x="1642" y="760965"/>
                </a:lnTo>
                <a:lnTo>
                  <a:pt x="0" y="712200"/>
                </a:lnTo>
                <a:lnTo>
                  <a:pt x="1642" y="663441"/>
                </a:lnTo>
                <a:lnTo>
                  <a:pt x="6501" y="615561"/>
                </a:lnTo>
                <a:lnTo>
                  <a:pt x="14469" y="568669"/>
                </a:lnTo>
                <a:lnTo>
                  <a:pt x="25440" y="522871"/>
                </a:lnTo>
                <a:lnTo>
                  <a:pt x="39308" y="478273"/>
                </a:lnTo>
                <a:lnTo>
                  <a:pt x="55968" y="434981"/>
                </a:lnTo>
                <a:lnTo>
                  <a:pt x="75312" y="393102"/>
                </a:lnTo>
                <a:lnTo>
                  <a:pt x="97236" y="352740"/>
                </a:lnTo>
                <a:lnTo>
                  <a:pt x="121633" y="314003"/>
                </a:lnTo>
                <a:lnTo>
                  <a:pt x="148396" y="276997"/>
                </a:lnTo>
                <a:lnTo>
                  <a:pt x="177420" y="241827"/>
                </a:lnTo>
                <a:lnTo>
                  <a:pt x="208599" y="208599"/>
                </a:lnTo>
                <a:lnTo>
                  <a:pt x="241826" y="177420"/>
                </a:lnTo>
                <a:lnTo>
                  <a:pt x="276997" y="148396"/>
                </a:lnTo>
                <a:lnTo>
                  <a:pt x="314003" y="121633"/>
                </a:lnTo>
                <a:lnTo>
                  <a:pt x="352740" y="97236"/>
                </a:lnTo>
                <a:lnTo>
                  <a:pt x="393101" y="75313"/>
                </a:lnTo>
                <a:lnTo>
                  <a:pt x="434981" y="55968"/>
                </a:lnTo>
                <a:lnTo>
                  <a:pt x="478273" y="39308"/>
                </a:lnTo>
                <a:lnTo>
                  <a:pt x="522871" y="25440"/>
                </a:lnTo>
                <a:lnTo>
                  <a:pt x="568669" y="14469"/>
                </a:lnTo>
                <a:lnTo>
                  <a:pt x="615561" y="6501"/>
                </a:lnTo>
                <a:lnTo>
                  <a:pt x="663441" y="1643"/>
                </a:lnTo>
                <a:lnTo>
                  <a:pt x="712203" y="0"/>
                </a:lnTo>
                <a:lnTo>
                  <a:pt x="760965" y="1643"/>
                </a:lnTo>
                <a:lnTo>
                  <a:pt x="808845" y="6501"/>
                </a:lnTo>
                <a:lnTo>
                  <a:pt x="855737" y="14469"/>
                </a:lnTo>
                <a:lnTo>
                  <a:pt x="901535" y="25440"/>
                </a:lnTo>
                <a:lnTo>
                  <a:pt x="946133" y="39308"/>
                </a:lnTo>
                <a:lnTo>
                  <a:pt x="989425" y="55968"/>
                </a:lnTo>
                <a:lnTo>
                  <a:pt x="1031304" y="75313"/>
                </a:lnTo>
                <a:lnTo>
                  <a:pt x="1071666" y="97236"/>
                </a:lnTo>
                <a:lnTo>
                  <a:pt x="1110403" y="121633"/>
                </a:lnTo>
                <a:lnTo>
                  <a:pt x="1147409" y="148396"/>
                </a:lnTo>
                <a:lnTo>
                  <a:pt x="1182579" y="177420"/>
                </a:lnTo>
                <a:lnTo>
                  <a:pt x="1215807" y="208599"/>
                </a:lnTo>
                <a:lnTo>
                  <a:pt x="1246986" y="241827"/>
                </a:lnTo>
                <a:lnTo>
                  <a:pt x="1276010" y="276997"/>
                </a:lnTo>
                <a:lnTo>
                  <a:pt x="1302773" y="314003"/>
                </a:lnTo>
                <a:lnTo>
                  <a:pt x="1327170" y="352740"/>
                </a:lnTo>
                <a:lnTo>
                  <a:pt x="1349093" y="393102"/>
                </a:lnTo>
                <a:lnTo>
                  <a:pt x="1368438" y="434981"/>
                </a:lnTo>
                <a:lnTo>
                  <a:pt x="1385097" y="478273"/>
                </a:lnTo>
                <a:lnTo>
                  <a:pt x="1398966" y="522871"/>
                </a:lnTo>
                <a:lnTo>
                  <a:pt x="1409937" y="568669"/>
                </a:lnTo>
                <a:lnTo>
                  <a:pt x="1417905" y="615561"/>
                </a:lnTo>
                <a:lnTo>
                  <a:pt x="1422763" y="663441"/>
                </a:lnTo>
                <a:lnTo>
                  <a:pt x="1424406" y="712203"/>
                </a:lnTo>
                <a:lnTo>
                  <a:pt x="1422763" y="760965"/>
                </a:lnTo>
                <a:lnTo>
                  <a:pt x="1417905" y="808845"/>
                </a:lnTo>
                <a:lnTo>
                  <a:pt x="1409937" y="855737"/>
                </a:lnTo>
                <a:lnTo>
                  <a:pt x="1398966" y="901535"/>
                </a:lnTo>
                <a:lnTo>
                  <a:pt x="1385097" y="946133"/>
                </a:lnTo>
                <a:lnTo>
                  <a:pt x="1368438" y="989425"/>
                </a:lnTo>
                <a:lnTo>
                  <a:pt x="1349093" y="1031304"/>
                </a:lnTo>
                <a:lnTo>
                  <a:pt x="1327170" y="1071666"/>
                </a:lnTo>
                <a:lnTo>
                  <a:pt x="1302773" y="1110403"/>
                </a:lnTo>
                <a:lnTo>
                  <a:pt x="1276010" y="1147409"/>
                </a:lnTo>
                <a:lnTo>
                  <a:pt x="1246986" y="1182579"/>
                </a:lnTo>
                <a:lnTo>
                  <a:pt x="1215807" y="1215807"/>
                </a:lnTo>
                <a:lnTo>
                  <a:pt x="1182579" y="1246986"/>
                </a:lnTo>
                <a:lnTo>
                  <a:pt x="1147409" y="1276010"/>
                </a:lnTo>
                <a:lnTo>
                  <a:pt x="1110403" y="1302773"/>
                </a:lnTo>
                <a:lnTo>
                  <a:pt x="1071666" y="1327170"/>
                </a:lnTo>
                <a:lnTo>
                  <a:pt x="1031304" y="1349093"/>
                </a:lnTo>
                <a:lnTo>
                  <a:pt x="989425" y="1368438"/>
                </a:lnTo>
                <a:lnTo>
                  <a:pt x="946133" y="1385097"/>
                </a:lnTo>
                <a:lnTo>
                  <a:pt x="901535" y="1398966"/>
                </a:lnTo>
                <a:lnTo>
                  <a:pt x="855737" y="1409937"/>
                </a:lnTo>
                <a:lnTo>
                  <a:pt x="808845" y="1417905"/>
                </a:lnTo>
                <a:lnTo>
                  <a:pt x="760965" y="1422763"/>
                </a:lnTo>
                <a:lnTo>
                  <a:pt x="712203" y="1424406"/>
                </a:lnTo>
                <a:close/>
              </a:path>
            </a:pathLst>
          </a:custGeom>
          <a:solidFill>
            <a:srgbClr val="FE6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7638" y="5558845"/>
            <a:ext cx="1424940" cy="1424940"/>
          </a:xfrm>
          <a:custGeom>
            <a:avLst/>
            <a:gdLst/>
            <a:ahLst/>
            <a:cxnLst/>
            <a:rect l="l" t="t" r="r" b="b"/>
            <a:pathLst>
              <a:path w="1424940" h="1424940">
                <a:moveTo>
                  <a:pt x="712206" y="1424406"/>
                </a:moveTo>
                <a:lnTo>
                  <a:pt x="663441" y="1422763"/>
                </a:lnTo>
                <a:lnTo>
                  <a:pt x="615561" y="1417905"/>
                </a:lnTo>
                <a:lnTo>
                  <a:pt x="568669" y="1409937"/>
                </a:lnTo>
                <a:lnTo>
                  <a:pt x="522871" y="1398966"/>
                </a:lnTo>
                <a:lnTo>
                  <a:pt x="478273" y="1385097"/>
                </a:lnTo>
                <a:lnTo>
                  <a:pt x="434981" y="1368438"/>
                </a:lnTo>
                <a:lnTo>
                  <a:pt x="393101" y="1349093"/>
                </a:lnTo>
                <a:lnTo>
                  <a:pt x="352740" y="1327170"/>
                </a:lnTo>
                <a:lnTo>
                  <a:pt x="314003" y="1302773"/>
                </a:lnTo>
                <a:lnTo>
                  <a:pt x="276996" y="1276010"/>
                </a:lnTo>
                <a:lnTo>
                  <a:pt x="241826" y="1246986"/>
                </a:lnTo>
                <a:lnTo>
                  <a:pt x="208599" y="1215807"/>
                </a:lnTo>
                <a:lnTo>
                  <a:pt x="177420" y="1182579"/>
                </a:lnTo>
                <a:lnTo>
                  <a:pt x="148396" y="1147409"/>
                </a:lnTo>
                <a:lnTo>
                  <a:pt x="121632" y="1110402"/>
                </a:lnTo>
                <a:lnTo>
                  <a:pt x="97236" y="1071665"/>
                </a:lnTo>
                <a:lnTo>
                  <a:pt x="75312" y="1031304"/>
                </a:lnTo>
                <a:lnTo>
                  <a:pt x="55968" y="989424"/>
                </a:lnTo>
                <a:lnTo>
                  <a:pt x="39308" y="946133"/>
                </a:lnTo>
                <a:lnTo>
                  <a:pt x="25440" y="901535"/>
                </a:lnTo>
                <a:lnTo>
                  <a:pt x="14468" y="855737"/>
                </a:lnTo>
                <a:lnTo>
                  <a:pt x="6501" y="808845"/>
                </a:lnTo>
                <a:lnTo>
                  <a:pt x="1642" y="760965"/>
                </a:lnTo>
                <a:lnTo>
                  <a:pt x="0" y="712190"/>
                </a:lnTo>
                <a:lnTo>
                  <a:pt x="1642" y="663441"/>
                </a:lnTo>
                <a:lnTo>
                  <a:pt x="6501" y="615561"/>
                </a:lnTo>
                <a:lnTo>
                  <a:pt x="14468" y="568669"/>
                </a:lnTo>
                <a:lnTo>
                  <a:pt x="25440" y="522871"/>
                </a:lnTo>
                <a:lnTo>
                  <a:pt x="39308" y="478273"/>
                </a:lnTo>
                <a:lnTo>
                  <a:pt x="55968" y="434981"/>
                </a:lnTo>
                <a:lnTo>
                  <a:pt x="75312" y="393101"/>
                </a:lnTo>
                <a:lnTo>
                  <a:pt x="97236" y="352740"/>
                </a:lnTo>
                <a:lnTo>
                  <a:pt x="121632" y="314003"/>
                </a:lnTo>
                <a:lnTo>
                  <a:pt x="148396" y="276996"/>
                </a:lnTo>
                <a:lnTo>
                  <a:pt x="177420" y="241826"/>
                </a:lnTo>
                <a:lnTo>
                  <a:pt x="208599" y="208599"/>
                </a:lnTo>
                <a:lnTo>
                  <a:pt x="241826" y="177420"/>
                </a:lnTo>
                <a:lnTo>
                  <a:pt x="276996" y="148396"/>
                </a:lnTo>
                <a:lnTo>
                  <a:pt x="314003" y="121633"/>
                </a:lnTo>
                <a:lnTo>
                  <a:pt x="352740" y="97236"/>
                </a:lnTo>
                <a:lnTo>
                  <a:pt x="393101" y="75313"/>
                </a:lnTo>
                <a:lnTo>
                  <a:pt x="434981" y="55968"/>
                </a:lnTo>
                <a:lnTo>
                  <a:pt x="478273" y="39308"/>
                </a:lnTo>
                <a:lnTo>
                  <a:pt x="522871" y="25440"/>
                </a:lnTo>
                <a:lnTo>
                  <a:pt x="568669" y="14469"/>
                </a:lnTo>
                <a:lnTo>
                  <a:pt x="615561" y="6501"/>
                </a:lnTo>
                <a:lnTo>
                  <a:pt x="663441" y="1643"/>
                </a:lnTo>
                <a:lnTo>
                  <a:pt x="712203" y="0"/>
                </a:lnTo>
                <a:lnTo>
                  <a:pt x="760965" y="1643"/>
                </a:lnTo>
                <a:lnTo>
                  <a:pt x="808845" y="6501"/>
                </a:lnTo>
                <a:lnTo>
                  <a:pt x="855737" y="14469"/>
                </a:lnTo>
                <a:lnTo>
                  <a:pt x="901535" y="25440"/>
                </a:lnTo>
                <a:lnTo>
                  <a:pt x="946133" y="39308"/>
                </a:lnTo>
                <a:lnTo>
                  <a:pt x="989424" y="55968"/>
                </a:lnTo>
                <a:lnTo>
                  <a:pt x="1031304" y="75313"/>
                </a:lnTo>
                <a:lnTo>
                  <a:pt x="1071665" y="97236"/>
                </a:lnTo>
                <a:lnTo>
                  <a:pt x="1110402" y="121633"/>
                </a:lnTo>
                <a:lnTo>
                  <a:pt x="1147409" y="148396"/>
                </a:lnTo>
                <a:lnTo>
                  <a:pt x="1182579" y="177420"/>
                </a:lnTo>
                <a:lnTo>
                  <a:pt x="1215807" y="208599"/>
                </a:lnTo>
                <a:lnTo>
                  <a:pt x="1246985" y="241826"/>
                </a:lnTo>
                <a:lnTo>
                  <a:pt x="1276010" y="276996"/>
                </a:lnTo>
                <a:lnTo>
                  <a:pt x="1302773" y="314003"/>
                </a:lnTo>
                <a:lnTo>
                  <a:pt x="1327170" y="352740"/>
                </a:lnTo>
                <a:lnTo>
                  <a:pt x="1349093" y="393101"/>
                </a:lnTo>
                <a:lnTo>
                  <a:pt x="1368438" y="434981"/>
                </a:lnTo>
                <a:lnTo>
                  <a:pt x="1385097" y="478273"/>
                </a:lnTo>
                <a:lnTo>
                  <a:pt x="1398966" y="522871"/>
                </a:lnTo>
                <a:lnTo>
                  <a:pt x="1409937" y="568669"/>
                </a:lnTo>
                <a:lnTo>
                  <a:pt x="1417905" y="615561"/>
                </a:lnTo>
                <a:lnTo>
                  <a:pt x="1422763" y="663441"/>
                </a:lnTo>
                <a:lnTo>
                  <a:pt x="1424406" y="712203"/>
                </a:lnTo>
                <a:lnTo>
                  <a:pt x="1422763" y="760965"/>
                </a:lnTo>
                <a:lnTo>
                  <a:pt x="1417905" y="808845"/>
                </a:lnTo>
                <a:lnTo>
                  <a:pt x="1409937" y="855737"/>
                </a:lnTo>
                <a:lnTo>
                  <a:pt x="1398966" y="901535"/>
                </a:lnTo>
                <a:lnTo>
                  <a:pt x="1385097" y="946133"/>
                </a:lnTo>
                <a:lnTo>
                  <a:pt x="1368438" y="989424"/>
                </a:lnTo>
                <a:lnTo>
                  <a:pt x="1349093" y="1031304"/>
                </a:lnTo>
                <a:lnTo>
                  <a:pt x="1327170" y="1071665"/>
                </a:lnTo>
                <a:lnTo>
                  <a:pt x="1302773" y="1110402"/>
                </a:lnTo>
                <a:lnTo>
                  <a:pt x="1276010" y="1147409"/>
                </a:lnTo>
                <a:lnTo>
                  <a:pt x="1246985" y="1182579"/>
                </a:lnTo>
                <a:lnTo>
                  <a:pt x="1215807" y="1215807"/>
                </a:lnTo>
                <a:lnTo>
                  <a:pt x="1182579" y="1246986"/>
                </a:lnTo>
                <a:lnTo>
                  <a:pt x="1147409" y="1276010"/>
                </a:lnTo>
                <a:lnTo>
                  <a:pt x="1110402" y="1302773"/>
                </a:lnTo>
                <a:lnTo>
                  <a:pt x="1071665" y="1327170"/>
                </a:lnTo>
                <a:lnTo>
                  <a:pt x="1031304" y="1349093"/>
                </a:lnTo>
                <a:lnTo>
                  <a:pt x="989424" y="1368438"/>
                </a:lnTo>
                <a:lnTo>
                  <a:pt x="946133" y="1385097"/>
                </a:lnTo>
                <a:lnTo>
                  <a:pt x="901535" y="1398966"/>
                </a:lnTo>
                <a:lnTo>
                  <a:pt x="855737" y="1409937"/>
                </a:lnTo>
                <a:lnTo>
                  <a:pt x="808845" y="1417905"/>
                </a:lnTo>
                <a:lnTo>
                  <a:pt x="760965" y="1422763"/>
                </a:lnTo>
                <a:lnTo>
                  <a:pt x="712206" y="1424406"/>
                </a:lnTo>
                <a:close/>
              </a:path>
            </a:pathLst>
          </a:custGeom>
          <a:solidFill>
            <a:srgbClr val="FFCB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78934" y="4593517"/>
            <a:ext cx="1424940" cy="1424940"/>
          </a:xfrm>
          <a:custGeom>
            <a:avLst/>
            <a:gdLst/>
            <a:ahLst/>
            <a:cxnLst/>
            <a:rect l="l" t="t" r="r" b="b"/>
            <a:pathLst>
              <a:path w="1424940" h="1424939">
                <a:moveTo>
                  <a:pt x="712203" y="1424406"/>
                </a:moveTo>
                <a:lnTo>
                  <a:pt x="663441" y="1422763"/>
                </a:lnTo>
                <a:lnTo>
                  <a:pt x="615561" y="1417905"/>
                </a:lnTo>
                <a:lnTo>
                  <a:pt x="568669" y="1409937"/>
                </a:lnTo>
                <a:lnTo>
                  <a:pt x="522871" y="1398966"/>
                </a:lnTo>
                <a:lnTo>
                  <a:pt x="478273" y="1385097"/>
                </a:lnTo>
                <a:lnTo>
                  <a:pt x="434981" y="1368438"/>
                </a:lnTo>
                <a:lnTo>
                  <a:pt x="393101" y="1349093"/>
                </a:lnTo>
                <a:lnTo>
                  <a:pt x="352740" y="1327170"/>
                </a:lnTo>
                <a:lnTo>
                  <a:pt x="314003" y="1302773"/>
                </a:lnTo>
                <a:lnTo>
                  <a:pt x="276996" y="1276010"/>
                </a:lnTo>
                <a:lnTo>
                  <a:pt x="241826" y="1246986"/>
                </a:lnTo>
                <a:lnTo>
                  <a:pt x="208599" y="1215807"/>
                </a:lnTo>
                <a:lnTo>
                  <a:pt x="177420" y="1182579"/>
                </a:lnTo>
                <a:lnTo>
                  <a:pt x="148396" y="1147409"/>
                </a:lnTo>
                <a:lnTo>
                  <a:pt x="121632" y="1110403"/>
                </a:lnTo>
                <a:lnTo>
                  <a:pt x="97236" y="1071666"/>
                </a:lnTo>
                <a:lnTo>
                  <a:pt x="75312" y="1031304"/>
                </a:lnTo>
                <a:lnTo>
                  <a:pt x="55968" y="989425"/>
                </a:lnTo>
                <a:lnTo>
                  <a:pt x="39308" y="946133"/>
                </a:lnTo>
                <a:lnTo>
                  <a:pt x="25440" y="901535"/>
                </a:lnTo>
                <a:lnTo>
                  <a:pt x="14469" y="855737"/>
                </a:lnTo>
                <a:lnTo>
                  <a:pt x="6501" y="808845"/>
                </a:lnTo>
                <a:lnTo>
                  <a:pt x="1642" y="760965"/>
                </a:lnTo>
                <a:lnTo>
                  <a:pt x="0" y="712197"/>
                </a:lnTo>
                <a:lnTo>
                  <a:pt x="1642" y="663441"/>
                </a:lnTo>
                <a:lnTo>
                  <a:pt x="6501" y="615561"/>
                </a:lnTo>
                <a:lnTo>
                  <a:pt x="14469" y="568669"/>
                </a:lnTo>
                <a:lnTo>
                  <a:pt x="25440" y="522871"/>
                </a:lnTo>
                <a:lnTo>
                  <a:pt x="39308" y="478273"/>
                </a:lnTo>
                <a:lnTo>
                  <a:pt x="55968" y="434981"/>
                </a:lnTo>
                <a:lnTo>
                  <a:pt x="75312" y="393102"/>
                </a:lnTo>
                <a:lnTo>
                  <a:pt x="97236" y="352740"/>
                </a:lnTo>
                <a:lnTo>
                  <a:pt x="121632" y="314003"/>
                </a:lnTo>
                <a:lnTo>
                  <a:pt x="148396" y="276997"/>
                </a:lnTo>
                <a:lnTo>
                  <a:pt x="177420" y="241827"/>
                </a:lnTo>
                <a:lnTo>
                  <a:pt x="208599" y="208599"/>
                </a:lnTo>
                <a:lnTo>
                  <a:pt x="241826" y="177420"/>
                </a:lnTo>
                <a:lnTo>
                  <a:pt x="276996" y="148396"/>
                </a:lnTo>
                <a:lnTo>
                  <a:pt x="314003" y="121633"/>
                </a:lnTo>
                <a:lnTo>
                  <a:pt x="352740" y="97236"/>
                </a:lnTo>
                <a:lnTo>
                  <a:pt x="393101" y="75313"/>
                </a:lnTo>
                <a:lnTo>
                  <a:pt x="434981" y="55968"/>
                </a:lnTo>
                <a:lnTo>
                  <a:pt x="478273" y="39308"/>
                </a:lnTo>
                <a:lnTo>
                  <a:pt x="522871" y="25440"/>
                </a:lnTo>
                <a:lnTo>
                  <a:pt x="568669" y="14469"/>
                </a:lnTo>
                <a:lnTo>
                  <a:pt x="615561" y="6501"/>
                </a:lnTo>
                <a:lnTo>
                  <a:pt x="663441" y="1643"/>
                </a:lnTo>
                <a:lnTo>
                  <a:pt x="712203" y="0"/>
                </a:lnTo>
                <a:lnTo>
                  <a:pt x="760965" y="1643"/>
                </a:lnTo>
                <a:lnTo>
                  <a:pt x="808845" y="6501"/>
                </a:lnTo>
                <a:lnTo>
                  <a:pt x="855737" y="14469"/>
                </a:lnTo>
                <a:lnTo>
                  <a:pt x="901535" y="25440"/>
                </a:lnTo>
                <a:lnTo>
                  <a:pt x="946133" y="39308"/>
                </a:lnTo>
                <a:lnTo>
                  <a:pt x="989425" y="55968"/>
                </a:lnTo>
                <a:lnTo>
                  <a:pt x="1031304" y="75313"/>
                </a:lnTo>
                <a:lnTo>
                  <a:pt x="1071666" y="97236"/>
                </a:lnTo>
                <a:lnTo>
                  <a:pt x="1110403" y="121633"/>
                </a:lnTo>
                <a:lnTo>
                  <a:pt x="1147409" y="148396"/>
                </a:lnTo>
                <a:lnTo>
                  <a:pt x="1182579" y="177420"/>
                </a:lnTo>
                <a:lnTo>
                  <a:pt x="1215807" y="208599"/>
                </a:lnTo>
                <a:lnTo>
                  <a:pt x="1246986" y="241827"/>
                </a:lnTo>
                <a:lnTo>
                  <a:pt x="1276010" y="276997"/>
                </a:lnTo>
                <a:lnTo>
                  <a:pt x="1302773" y="314003"/>
                </a:lnTo>
                <a:lnTo>
                  <a:pt x="1327170" y="352740"/>
                </a:lnTo>
                <a:lnTo>
                  <a:pt x="1349093" y="393102"/>
                </a:lnTo>
                <a:lnTo>
                  <a:pt x="1368438" y="434981"/>
                </a:lnTo>
                <a:lnTo>
                  <a:pt x="1385097" y="478273"/>
                </a:lnTo>
                <a:lnTo>
                  <a:pt x="1398966" y="522871"/>
                </a:lnTo>
                <a:lnTo>
                  <a:pt x="1409937" y="568669"/>
                </a:lnTo>
                <a:lnTo>
                  <a:pt x="1417905" y="615561"/>
                </a:lnTo>
                <a:lnTo>
                  <a:pt x="1422763" y="663441"/>
                </a:lnTo>
                <a:lnTo>
                  <a:pt x="1424406" y="712203"/>
                </a:lnTo>
                <a:lnTo>
                  <a:pt x="1422763" y="760965"/>
                </a:lnTo>
                <a:lnTo>
                  <a:pt x="1417905" y="808845"/>
                </a:lnTo>
                <a:lnTo>
                  <a:pt x="1409937" y="855737"/>
                </a:lnTo>
                <a:lnTo>
                  <a:pt x="1398966" y="901535"/>
                </a:lnTo>
                <a:lnTo>
                  <a:pt x="1385097" y="946133"/>
                </a:lnTo>
                <a:lnTo>
                  <a:pt x="1368438" y="989425"/>
                </a:lnTo>
                <a:lnTo>
                  <a:pt x="1349093" y="1031304"/>
                </a:lnTo>
                <a:lnTo>
                  <a:pt x="1327170" y="1071666"/>
                </a:lnTo>
                <a:lnTo>
                  <a:pt x="1302773" y="1110403"/>
                </a:lnTo>
                <a:lnTo>
                  <a:pt x="1276010" y="1147409"/>
                </a:lnTo>
                <a:lnTo>
                  <a:pt x="1246986" y="1182579"/>
                </a:lnTo>
                <a:lnTo>
                  <a:pt x="1215807" y="1215807"/>
                </a:lnTo>
                <a:lnTo>
                  <a:pt x="1182579" y="1246986"/>
                </a:lnTo>
                <a:lnTo>
                  <a:pt x="1147409" y="1276010"/>
                </a:lnTo>
                <a:lnTo>
                  <a:pt x="1110403" y="1302773"/>
                </a:lnTo>
                <a:lnTo>
                  <a:pt x="1071666" y="1327170"/>
                </a:lnTo>
                <a:lnTo>
                  <a:pt x="1031304" y="1349093"/>
                </a:lnTo>
                <a:lnTo>
                  <a:pt x="989425" y="1368438"/>
                </a:lnTo>
                <a:lnTo>
                  <a:pt x="946133" y="1385097"/>
                </a:lnTo>
                <a:lnTo>
                  <a:pt x="901535" y="1398966"/>
                </a:lnTo>
                <a:lnTo>
                  <a:pt x="855737" y="1409937"/>
                </a:lnTo>
                <a:lnTo>
                  <a:pt x="808845" y="1417905"/>
                </a:lnTo>
                <a:lnTo>
                  <a:pt x="760965" y="1422763"/>
                </a:lnTo>
                <a:lnTo>
                  <a:pt x="712203" y="1424406"/>
                </a:lnTo>
                <a:close/>
              </a:path>
            </a:pathLst>
          </a:custGeom>
          <a:solidFill>
            <a:srgbClr val="217C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00553" y="5556045"/>
            <a:ext cx="1424940" cy="1424940"/>
          </a:xfrm>
          <a:custGeom>
            <a:avLst/>
            <a:gdLst/>
            <a:ahLst/>
            <a:cxnLst/>
            <a:rect l="l" t="t" r="r" b="b"/>
            <a:pathLst>
              <a:path w="1424940" h="1424940">
                <a:moveTo>
                  <a:pt x="712216" y="1424406"/>
                </a:moveTo>
                <a:lnTo>
                  <a:pt x="663441" y="1422764"/>
                </a:lnTo>
                <a:lnTo>
                  <a:pt x="615561" y="1417905"/>
                </a:lnTo>
                <a:lnTo>
                  <a:pt x="568669" y="1409937"/>
                </a:lnTo>
                <a:lnTo>
                  <a:pt x="522871" y="1398966"/>
                </a:lnTo>
                <a:lnTo>
                  <a:pt x="478273" y="1385098"/>
                </a:lnTo>
                <a:lnTo>
                  <a:pt x="434981" y="1368438"/>
                </a:lnTo>
                <a:lnTo>
                  <a:pt x="393101" y="1349094"/>
                </a:lnTo>
                <a:lnTo>
                  <a:pt x="352740" y="1327170"/>
                </a:lnTo>
                <a:lnTo>
                  <a:pt x="314003" y="1302774"/>
                </a:lnTo>
                <a:lnTo>
                  <a:pt x="276996" y="1276010"/>
                </a:lnTo>
                <a:lnTo>
                  <a:pt x="241826" y="1246986"/>
                </a:lnTo>
                <a:lnTo>
                  <a:pt x="208599" y="1215807"/>
                </a:lnTo>
                <a:lnTo>
                  <a:pt x="177420" y="1182580"/>
                </a:lnTo>
                <a:lnTo>
                  <a:pt x="148396" y="1147409"/>
                </a:lnTo>
                <a:lnTo>
                  <a:pt x="121632" y="1110403"/>
                </a:lnTo>
                <a:lnTo>
                  <a:pt x="97236" y="1071666"/>
                </a:lnTo>
                <a:lnTo>
                  <a:pt x="75312" y="1031304"/>
                </a:lnTo>
                <a:lnTo>
                  <a:pt x="55968" y="989425"/>
                </a:lnTo>
                <a:lnTo>
                  <a:pt x="39308" y="946133"/>
                </a:lnTo>
                <a:lnTo>
                  <a:pt x="25440" y="901535"/>
                </a:lnTo>
                <a:lnTo>
                  <a:pt x="14469" y="855737"/>
                </a:lnTo>
                <a:lnTo>
                  <a:pt x="6501" y="808845"/>
                </a:lnTo>
                <a:lnTo>
                  <a:pt x="1642" y="760965"/>
                </a:lnTo>
                <a:lnTo>
                  <a:pt x="0" y="712196"/>
                </a:lnTo>
                <a:lnTo>
                  <a:pt x="1642" y="663441"/>
                </a:lnTo>
                <a:lnTo>
                  <a:pt x="6501" y="615561"/>
                </a:lnTo>
                <a:lnTo>
                  <a:pt x="14469" y="568669"/>
                </a:lnTo>
                <a:lnTo>
                  <a:pt x="25440" y="522871"/>
                </a:lnTo>
                <a:lnTo>
                  <a:pt x="39308" y="478273"/>
                </a:lnTo>
                <a:lnTo>
                  <a:pt x="55968" y="434981"/>
                </a:lnTo>
                <a:lnTo>
                  <a:pt x="75312" y="393102"/>
                </a:lnTo>
                <a:lnTo>
                  <a:pt x="97236" y="352740"/>
                </a:lnTo>
                <a:lnTo>
                  <a:pt x="121632" y="314003"/>
                </a:lnTo>
                <a:lnTo>
                  <a:pt x="148396" y="276997"/>
                </a:lnTo>
                <a:lnTo>
                  <a:pt x="177420" y="241827"/>
                </a:lnTo>
                <a:lnTo>
                  <a:pt x="208599" y="208599"/>
                </a:lnTo>
                <a:lnTo>
                  <a:pt x="241826" y="177420"/>
                </a:lnTo>
                <a:lnTo>
                  <a:pt x="276996" y="148396"/>
                </a:lnTo>
                <a:lnTo>
                  <a:pt x="314003" y="121633"/>
                </a:lnTo>
                <a:lnTo>
                  <a:pt x="352740" y="97236"/>
                </a:lnTo>
                <a:lnTo>
                  <a:pt x="393101" y="75313"/>
                </a:lnTo>
                <a:lnTo>
                  <a:pt x="434981" y="55968"/>
                </a:lnTo>
                <a:lnTo>
                  <a:pt x="478273" y="39308"/>
                </a:lnTo>
                <a:lnTo>
                  <a:pt x="522871" y="25440"/>
                </a:lnTo>
                <a:lnTo>
                  <a:pt x="568669" y="14469"/>
                </a:lnTo>
                <a:lnTo>
                  <a:pt x="615561" y="6501"/>
                </a:lnTo>
                <a:lnTo>
                  <a:pt x="663441" y="1643"/>
                </a:lnTo>
                <a:lnTo>
                  <a:pt x="712203" y="0"/>
                </a:lnTo>
                <a:lnTo>
                  <a:pt x="760965" y="1643"/>
                </a:lnTo>
                <a:lnTo>
                  <a:pt x="808845" y="6501"/>
                </a:lnTo>
                <a:lnTo>
                  <a:pt x="855737" y="14469"/>
                </a:lnTo>
                <a:lnTo>
                  <a:pt x="901535" y="25440"/>
                </a:lnTo>
                <a:lnTo>
                  <a:pt x="946133" y="39308"/>
                </a:lnTo>
                <a:lnTo>
                  <a:pt x="989425" y="55968"/>
                </a:lnTo>
                <a:lnTo>
                  <a:pt x="1031304" y="75313"/>
                </a:lnTo>
                <a:lnTo>
                  <a:pt x="1071666" y="97236"/>
                </a:lnTo>
                <a:lnTo>
                  <a:pt x="1110403" y="121633"/>
                </a:lnTo>
                <a:lnTo>
                  <a:pt x="1147409" y="148396"/>
                </a:lnTo>
                <a:lnTo>
                  <a:pt x="1182579" y="177420"/>
                </a:lnTo>
                <a:lnTo>
                  <a:pt x="1215807" y="208599"/>
                </a:lnTo>
                <a:lnTo>
                  <a:pt x="1246986" y="241827"/>
                </a:lnTo>
                <a:lnTo>
                  <a:pt x="1276010" y="276997"/>
                </a:lnTo>
                <a:lnTo>
                  <a:pt x="1302773" y="314003"/>
                </a:lnTo>
                <a:lnTo>
                  <a:pt x="1327170" y="352740"/>
                </a:lnTo>
                <a:lnTo>
                  <a:pt x="1349093" y="393102"/>
                </a:lnTo>
                <a:lnTo>
                  <a:pt x="1368438" y="434981"/>
                </a:lnTo>
                <a:lnTo>
                  <a:pt x="1385097" y="478273"/>
                </a:lnTo>
                <a:lnTo>
                  <a:pt x="1398966" y="522871"/>
                </a:lnTo>
                <a:lnTo>
                  <a:pt x="1409937" y="568669"/>
                </a:lnTo>
                <a:lnTo>
                  <a:pt x="1417905" y="615561"/>
                </a:lnTo>
                <a:lnTo>
                  <a:pt x="1422763" y="663441"/>
                </a:lnTo>
                <a:lnTo>
                  <a:pt x="1424406" y="712203"/>
                </a:lnTo>
                <a:lnTo>
                  <a:pt x="1422763" y="760965"/>
                </a:lnTo>
                <a:lnTo>
                  <a:pt x="1417905" y="808845"/>
                </a:lnTo>
                <a:lnTo>
                  <a:pt x="1409937" y="855737"/>
                </a:lnTo>
                <a:lnTo>
                  <a:pt x="1398966" y="901535"/>
                </a:lnTo>
                <a:lnTo>
                  <a:pt x="1385097" y="946133"/>
                </a:lnTo>
                <a:lnTo>
                  <a:pt x="1368438" y="989425"/>
                </a:lnTo>
                <a:lnTo>
                  <a:pt x="1349093" y="1031304"/>
                </a:lnTo>
                <a:lnTo>
                  <a:pt x="1327170" y="1071666"/>
                </a:lnTo>
                <a:lnTo>
                  <a:pt x="1302773" y="1110403"/>
                </a:lnTo>
                <a:lnTo>
                  <a:pt x="1276010" y="1147409"/>
                </a:lnTo>
                <a:lnTo>
                  <a:pt x="1246986" y="1182580"/>
                </a:lnTo>
                <a:lnTo>
                  <a:pt x="1215807" y="1215807"/>
                </a:lnTo>
                <a:lnTo>
                  <a:pt x="1182579" y="1246986"/>
                </a:lnTo>
                <a:lnTo>
                  <a:pt x="1147409" y="1276010"/>
                </a:lnTo>
                <a:lnTo>
                  <a:pt x="1110403" y="1302774"/>
                </a:lnTo>
                <a:lnTo>
                  <a:pt x="1071666" y="1327170"/>
                </a:lnTo>
                <a:lnTo>
                  <a:pt x="1031304" y="1349094"/>
                </a:lnTo>
                <a:lnTo>
                  <a:pt x="989425" y="1368438"/>
                </a:lnTo>
                <a:lnTo>
                  <a:pt x="946133" y="1385098"/>
                </a:lnTo>
                <a:lnTo>
                  <a:pt x="901535" y="1398966"/>
                </a:lnTo>
                <a:lnTo>
                  <a:pt x="855737" y="1409937"/>
                </a:lnTo>
                <a:lnTo>
                  <a:pt x="808845" y="1417905"/>
                </a:lnTo>
                <a:lnTo>
                  <a:pt x="760965" y="1422764"/>
                </a:lnTo>
                <a:lnTo>
                  <a:pt x="712216" y="1424406"/>
                </a:lnTo>
                <a:close/>
              </a:path>
            </a:pathLst>
          </a:custGeom>
          <a:solidFill>
            <a:srgbClr val="48CF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78612" y="4593517"/>
            <a:ext cx="1424940" cy="1424940"/>
          </a:xfrm>
          <a:custGeom>
            <a:avLst/>
            <a:gdLst/>
            <a:ahLst/>
            <a:cxnLst/>
            <a:rect l="l" t="t" r="r" b="b"/>
            <a:pathLst>
              <a:path w="1424940" h="1424939">
                <a:moveTo>
                  <a:pt x="712203" y="1424406"/>
                </a:moveTo>
                <a:lnTo>
                  <a:pt x="663441" y="1422763"/>
                </a:lnTo>
                <a:lnTo>
                  <a:pt x="615561" y="1417905"/>
                </a:lnTo>
                <a:lnTo>
                  <a:pt x="568669" y="1409937"/>
                </a:lnTo>
                <a:lnTo>
                  <a:pt x="522871" y="1398966"/>
                </a:lnTo>
                <a:lnTo>
                  <a:pt x="478273" y="1385097"/>
                </a:lnTo>
                <a:lnTo>
                  <a:pt x="434981" y="1368438"/>
                </a:lnTo>
                <a:lnTo>
                  <a:pt x="393101" y="1349093"/>
                </a:lnTo>
                <a:lnTo>
                  <a:pt x="352740" y="1327170"/>
                </a:lnTo>
                <a:lnTo>
                  <a:pt x="314003" y="1302773"/>
                </a:lnTo>
                <a:lnTo>
                  <a:pt x="276996" y="1276010"/>
                </a:lnTo>
                <a:lnTo>
                  <a:pt x="241826" y="1246986"/>
                </a:lnTo>
                <a:lnTo>
                  <a:pt x="208599" y="1215807"/>
                </a:lnTo>
                <a:lnTo>
                  <a:pt x="177420" y="1182579"/>
                </a:lnTo>
                <a:lnTo>
                  <a:pt x="148396" y="1147409"/>
                </a:lnTo>
                <a:lnTo>
                  <a:pt x="121632" y="1110403"/>
                </a:lnTo>
                <a:lnTo>
                  <a:pt x="97236" y="1071666"/>
                </a:lnTo>
                <a:lnTo>
                  <a:pt x="75312" y="1031304"/>
                </a:lnTo>
                <a:lnTo>
                  <a:pt x="55968" y="989425"/>
                </a:lnTo>
                <a:lnTo>
                  <a:pt x="39308" y="946133"/>
                </a:lnTo>
                <a:lnTo>
                  <a:pt x="25440" y="901535"/>
                </a:lnTo>
                <a:lnTo>
                  <a:pt x="14469" y="855737"/>
                </a:lnTo>
                <a:lnTo>
                  <a:pt x="6501" y="808845"/>
                </a:lnTo>
                <a:lnTo>
                  <a:pt x="1642" y="760965"/>
                </a:lnTo>
                <a:lnTo>
                  <a:pt x="0" y="712194"/>
                </a:lnTo>
                <a:lnTo>
                  <a:pt x="1642" y="663441"/>
                </a:lnTo>
                <a:lnTo>
                  <a:pt x="6501" y="615561"/>
                </a:lnTo>
                <a:lnTo>
                  <a:pt x="14469" y="568669"/>
                </a:lnTo>
                <a:lnTo>
                  <a:pt x="25440" y="522871"/>
                </a:lnTo>
                <a:lnTo>
                  <a:pt x="39308" y="478273"/>
                </a:lnTo>
                <a:lnTo>
                  <a:pt x="55968" y="434981"/>
                </a:lnTo>
                <a:lnTo>
                  <a:pt x="75312" y="393102"/>
                </a:lnTo>
                <a:lnTo>
                  <a:pt x="97236" y="352740"/>
                </a:lnTo>
                <a:lnTo>
                  <a:pt x="121632" y="314003"/>
                </a:lnTo>
                <a:lnTo>
                  <a:pt x="148396" y="276997"/>
                </a:lnTo>
                <a:lnTo>
                  <a:pt x="177420" y="241827"/>
                </a:lnTo>
                <a:lnTo>
                  <a:pt x="208599" y="208599"/>
                </a:lnTo>
                <a:lnTo>
                  <a:pt x="241826" y="177420"/>
                </a:lnTo>
                <a:lnTo>
                  <a:pt x="276996" y="148396"/>
                </a:lnTo>
                <a:lnTo>
                  <a:pt x="314003" y="121633"/>
                </a:lnTo>
                <a:lnTo>
                  <a:pt x="352740" y="97236"/>
                </a:lnTo>
                <a:lnTo>
                  <a:pt x="393101" y="75313"/>
                </a:lnTo>
                <a:lnTo>
                  <a:pt x="434981" y="55968"/>
                </a:lnTo>
                <a:lnTo>
                  <a:pt x="478273" y="39308"/>
                </a:lnTo>
                <a:lnTo>
                  <a:pt x="522871" y="25440"/>
                </a:lnTo>
                <a:lnTo>
                  <a:pt x="568669" y="14469"/>
                </a:lnTo>
                <a:lnTo>
                  <a:pt x="615561" y="6501"/>
                </a:lnTo>
                <a:lnTo>
                  <a:pt x="663441" y="1643"/>
                </a:lnTo>
                <a:lnTo>
                  <a:pt x="712203" y="0"/>
                </a:lnTo>
                <a:lnTo>
                  <a:pt x="760965" y="1643"/>
                </a:lnTo>
                <a:lnTo>
                  <a:pt x="808845" y="6501"/>
                </a:lnTo>
                <a:lnTo>
                  <a:pt x="855737" y="14469"/>
                </a:lnTo>
                <a:lnTo>
                  <a:pt x="901535" y="25440"/>
                </a:lnTo>
                <a:lnTo>
                  <a:pt x="946133" y="39308"/>
                </a:lnTo>
                <a:lnTo>
                  <a:pt x="989424" y="55968"/>
                </a:lnTo>
                <a:lnTo>
                  <a:pt x="1031304" y="75313"/>
                </a:lnTo>
                <a:lnTo>
                  <a:pt x="1071665" y="97236"/>
                </a:lnTo>
                <a:lnTo>
                  <a:pt x="1110403" y="121633"/>
                </a:lnTo>
                <a:lnTo>
                  <a:pt x="1147409" y="148396"/>
                </a:lnTo>
                <a:lnTo>
                  <a:pt x="1182579" y="177420"/>
                </a:lnTo>
                <a:lnTo>
                  <a:pt x="1215807" y="208599"/>
                </a:lnTo>
                <a:lnTo>
                  <a:pt x="1246986" y="241827"/>
                </a:lnTo>
                <a:lnTo>
                  <a:pt x="1276010" y="276997"/>
                </a:lnTo>
                <a:lnTo>
                  <a:pt x="1302773" y="314003"/>
                </a:lnTo>
                <a:lnTo>
                  <a:pt x="1327170" y="352740"/>
                </a:lnTo>
                <a:lnTo>
                  <a:pt x="1349093" y="393102"/>
                </a:lnTo>
                <a:lnTo>
                  <a:pt x="1368438" y="434981"/>
                </a:lnTo>
                <a:lnTo>
                  <a:pt x="1385097" y="478273"/>
                </a:lnTo>
                <a:lnTo>
                  <a:pt x="1398966" y="522871"/>
                </a:lnTo>
                <a:lnTo>
                  <a:pt x="1409937" y="568669"/>
                </a:lnTo>
                <a:lnTo>
                  <a:pt x="1417905" y="615561"/>
                </a:lnTo>
                <a:lnTo>
                  <a:pt x="1422763" y="663441"/>
                </a:lnTo>
                <a:lnTo>
                  <a:pt x="1424406" y="712203"/>
                </a:lnTo>
                <a:lnTo>
                  <a:pt x="1422763" y="760965"/>
                </a:lnTo>
                <a:lnTo>
                  <a:pt x="1417905" y="808845"/>
                </a:lnTo>
                <a:lnTo>
                  <a:pt x="1409937" y="855737"/>
                </a:lnTo>
                <a:lnTo>
                  <a:pt x="1398966" y="901535"/>
                </a:lnTo>
                <a:lnTo>
                  <a:pt x="1385097" y="946133"/>
                </a:lnTo>
                <a:lnTo>
                  <a:pt x="1368438" y="989425"/>
                </a:lnTo>
                <a:lnTo>
                  <a:pt x="1349093" y="1031304"/>
                </a:lnTo>
                <a:lnTo>
                  <a:pt x="1327170" y="1071666"/>
                </a:lnTo>
                <a:lnTo>
                  <a:pt x="1302773" y="1110403"/>
                </a:lnTo>
                <a:lnTo>
                  <a:pt x="1276010" y="1147409"/>
                </a:lnTo>
                <a:lnTo>
                  <a:pt x="1246986" y="1182579"/>
                </a:lnTo>
                <a:lnTo>
                  <a:pt x="1215807" y="1215807"/>
                </a:lnTo>
                <a:lnTo>
                  <a:pt x="1182579" y="1246986"/>
                </a:lnTo>
                <a:lnTo>
                  <a:pt x="1147409" y="1276010"/>
                </a:lnTo>
                <a:lnTo>
                  <a:pt x="1110403" y="1302773"/>
                </a:lnTo>
                <a:lnTo>
                  <a:pt x="1071665" y="1327170"/>
                </a:lnTo>
                <a:lnTo>
                  <a:pt x="1031304" y="1349093"/>
                </a:lnTo>
                <a:lnTo>
                  <a:pt x="989424" y="1368438"/>
                </a:lnTo>
                <a:lnTo>
                  <a:pt x="946133" y="1385097"/>
                </a:lnTo>
                <a:lnTo>
                  <a:pt x="901535" y="1398966"/>
                </a:lnTo>
                <a:lnTo>
                  <a:pt x="855737" y="1409937"/>
                </a:lnTo>
                <a:lnTo>
                  <a:pt x="808845" y="1417905"/>
                </a:lnTo>
                <a:lnTo>
                  <a:pt x="760965" y="1422763"/>
                </a:lnTo>
                <a:lnTo>
                  <a:pt x="712203" y="1424406"/>
                </a:lnTo>
                <a:close/>
              </a:path>
            </a:pathLst>
          </a:custGeom>
          <a:solidFill>
            <a:srgbClr val="FE6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70382" y="126539"/>
            <a:ext cx="877569" cy="2511425"/>
          </a:xfrm>
          <a:custGeom>
            <a:avLst/>
            <a:gdLst/>
            <a:ahLst/>
            <a:cxnLst/>
            <a:rect l="l" t="t" r="r" b="b"/>
            <a:pathLst>
              <a:path w="877570" h="2511425">
                <a:moveTo>
                  <a:pt x="875921" y="0"/>
                </a:moveTo>
                <a:lnTo>
                  <a:pt x="876954" y="48254"/>
                </a:lnTo>
                <a:lnTo>
                  <a:pt x="877053" y="59195"/>
                </a:lnTo>
                <a:lnTo>
                  <a:pt x="877391" y="96497"/>
                </a:lnTo>
                <a:lnTo>
                  <a:pt x="877235" y="144722"/>
                </a:lnTo>
                <a:lnTo>
                  <a:pt x="876484" y="192920"/>
                </a:lnTo>
                <a:lnTo>
                  <a:pt x="875139" y="241084"/>
                </a:lnTo>
                <a:lnTo>
                  <a:pt x="873202" y="289207"/>
                </a:lnTo>
                <a:lnTo>
                  <a:pt x="870672" y="337281"/>
                </a:lnTo>
                <a:lnTo>
                  <a:pt x="867550" y="385298"/>
                </a:lnTo>
                <a:lnTo>
                  <a:pt x="863837" y="433250"/>
                </a:lnTo>
                <a:lnTo>
                  <a:pt x="859533" y="481132"/>
                </a:lnTo>
                <a:lnTo>
                  <a:pt x="854638" y="528933"/>
                </a:lnTo>
                <a:lnTo>
                  <a:pt x="849154" y="576648"/>
                </a:lnTo>
                <a:lnTo>
                  <a:pt x="843079" y="624269"/>
                </a:lnTo>
                <a:lnTo>
                  <a:pt x="836416" y="671787"/>
                </a:lnTo>
                <a:lnTo>
                  <a:pt x="829165" y="719195"/>
                </a:lnTo>
                <a:lnTo>
                  <a:pt x="821326" y="766487"/>
                </a:lnTo>
                <a:lnTo>
                  <a:pt x="812899" y="813654"/>
                </a:lnTo>
                <a:lnTo>
                  <a:pt x="803885" y="860688"/>
                </a:lnTo>
                <a:lnTo>
                  <a:pt x="794285" y="907582"/>
                </a:lnTo>
                <a:lnTo>
                  <a:pt x="784099" y="954329"/>
                </a:lnTo>
                <a:lnTo>
                  <a:pt x="773328" y="1000921"/>
                </a:lnTo>
                <a:lnTo>
                  <a:pt x="761972" y="1047350"/>
                </a:lnTo>
                <a:lnTo>
                  <a:pt x="750031" y="1093609"/>
                </a:lnTo>
                <a:lnTo>
                  <a:pt x="737507" y="1139690"/>
                </a:lnTo>
                <a:lnTo>
                  <a:pt x="724400" y="1185586"/>
                </a:lnTo>
                <a:lnTo>
                  <a:pt x="710709" y="1231288"/>
                </a:lnTo>
                <a:lnTo>
                  <a:pt x="696436" y="1276791"/>
                </a:lnTo>
                <a:lnTo>
                  <a:pt x="681582" y="1322085"/>
                </a:lnTo>
                <a:lnTo>
                  <a:pt x="666146" y="1367163"/>
                </a:lnTo>
                <a:lnTo>
                  <a:pt x="650129" y="1412019"/>
                </a:lnTo>
                <a:lnTo>
                  <a:pt x="633532" y="1456643"/>
                </a:lnTo>
                <a:lnTo>
                  <a:pt x="616355" y="1501029"/>
                </a:lnTo>
                <a:lnTo>
                  <a:pt x="598599" y="1545169"/>
                </a:lnTo>
                <a:lnTo>
                  <a:pt x="580265" y="1589056"/>
                </a:lnTo>
                <a:lnTo>
                  <a:pt x="561352" y="1632682"/>
                </a:lnTo>
                <a:lnTo>
                  <a:pt x="541861" y="1676038"/>
                </a:lnTo>
                <a:lnTo>
                  <a:pt x="521793" y="1719119"/>
                </a:lnTo>
                <a:lnTo>
                  <a:pt x="501148" y="1761916"/>
                </a:lnTo>
                <a:lnTo>
                  <a:pt x="479927" y="1804421"/>
                </a:lnTo>
                <a:lnTo>
                  <a:pt x="458131" y="1846628"/>
                </a:lnTo>
                <a:lnTo>
                  <a:pt x="435759" y="1888528"/>
                </a:lnTo>
                <a:lnTo>
                  <a:pt x="412813" y="1930113"/>
                </a:lnTo>
                <a:lnTo>
                  <a:pt x="389292" y="1971377"/>
                </a:lnTo>
                <a:lnTo>
                  <a:pt x="365198" y="2012312"/>
                </a:lnTo>
                <a:lnTo>
                  <a:pt x="340530" y="2052910"/>
                </a:lnTo>
                <a:lnTo>
                  <a:pt x="315290" y="2093164"/>
                </a:lnTo>
                <a:lnTo>
                  <a:pt x="289478" y="2133065"/>
                </a:lnTo>
                <a:lnTo>
                  <a:pt x="263094" y="2172608"/>
                </a:lnTo>
                <a:lnTo>
                  <a:pt x="236139" y="2211782"/>
                </a:lnTo>
                <a:lnTo>
                  <a:pt x="208613" y="2250583"/>
                </a:lnTo>
                <a:lnTo>
                  <a:pt x="180518" y="2289001"/>
                </a:lnTo>
                <a:lnTo>
                  <a:pt x="151852" y="2327029"/>
                </a:lnTo>
                <a:lnTo>
                  <a:pt x="122618" y="2364660"/>
                </a:lnTo>
                <a:lnTo>
                  <a:pt x="92815" y="2401885"/>
                </a:lnTo>
                <a:lnTo>
                  <a:pt x="62444" y="2438699"/>
                </a:lnTo>
                <a:lnTo>
                  <a:pt x="31505" y="2475092"/>
                </a:lnTo>
                <a:lnTo>
                  <a:pt x="0" y="2511057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707859"/>
            <a:ext cx="2336165" cy="3126740"/>
          </a:xfrm>
          <a:custGeom>
            <a:avLst/>
            <a:gdLst/>
            <a:ahLst/>
            <a:cxnLst/>
            <a:rect l="l" t="t" r="r" b="b"/>
            <a:pathLst>
              <a:path w="2336165" h="3126740">
                <a:moveTo>
                  <a:pt x="329755" y="3106255"/>
                </a:moveTo>
                <a:lnTo>
                  <a:pt x="0" y="2774658"/>
                </a:lnTo>
                <a:lnTo>
                  <a:pt x="0" y="2815183"/>
                </a:lnTo>
                <a:lnTo>
                  <a:pt x="309499" y="3126397"/>
                </a:lnTo>
                <a:lnTo>
                  <a:pt x="329755" y="3106255"/>
                </a:lnTo>
                <a:close/>
              </a:path>
              <a:path w="2336165" h="3126740">
                <a:moveTo>
                  <a:pt x="834631" y="3024581"/>
                </a:moveTo>
                <a:lnTo>
                  <a:pt x="0" y="2189950"/>
                </a:lnTo>
                <a:lnTo>
                  <a:pt x="0" y="2230361"/>
                </a:lnTo>
                <a:lnTo>
                  <a:pt x="814425" y="3044787"/>
                </a:lnTo>
                <a:lnTo>
                  <a:pt x="834631" y="3024581"/>
                </a:lnTo>
                <a:close/>
              </a:path>
              <a:path w="2336165" h="3126740">
                <a:moveTo>
                  <a:pt x="1321308" y="2927781"/>
                </a:moveTo>
                <a:lnTo>
                  <a:pt x="0" y="1606473"/>
                </a:lnTo>
                <a:lnTo>
                  <a:pt x="0" y="1646885"/>
                </a:lnTo>
                <a:lnTo>
                  <a:pt x="1301102" y="2947987"/>
                </a:lnTo>
                <a:lnTo>
                  <a:pt x="1321308" y="2927781"/>
                </a:lnTo>
                <a:close/>
              </a:path>
              <a:path w="2336165" h="3126740">
                <a:moveTo>
                  <a:pt x="1624596" y="2718104"/>
                </a:moveTo>
                <a:lnTo>
                  <a:pt x="0" y="1093508"/>
                </a:lnTo>
                <a:lnTo>
                  <a:pt x="0" y="1133919"/>
                </a:lnTo>
                <a:lnTo>
                  <a:pt x="1604391" y="2738310"/>
                </a:lnTo>
                <a:lnTo>
                  <a:pt x="1624596" y="2718104"/>
                </a:lnTo>
                <a:close/>
              </a:path>
              <a:path w="2336165" h="3126740">
                <a:moveTo>
                  <a:pt x="1975904" y="2531389"/>
                </a:moveTo>
                <a:lnTo>
                  <a:pt x="0" y="555485"/>
                </a:lnTo>
                <a:lnTo>
                  <a:pt x="0" y="595896"/>
                </a:lnTo>
                <a:lnTo>
                  <a:pt x="1955698" y="2551595"/>
                </a:lnTo>
                <a:lnTo>
                  <a:pt x="1975904" y="2531389"/>
                </a:lnTo>
                <a:close/>
              </a:path>
              <a:path w="2336165" h="3126740">
                <a:moveTo>
                  <a:pt x="2336152" y="2312505"/>
                </a:moveTo>
                <a:lnTo>
                  <a:pt x="0" y="0"/>
                </a:lnTo>
                <a:lnTo>
                  <a:pt x="0" y="40208"/>
                </a:lnTo>
                <a:lnTo>
                  <a:pt x="2316061" y="2332812"/>
                </a:lnTo>
                <a:lnTo>
                  <a:pt x="2336152" y="2312505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481576" y="931989"/>
            <a:ext cx="53251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17C9D"/>
                </a:solidFill>
              </a:rPr>
              <a:t>PROJECT</a:t>
            </a:r>
            <a:r>
              <a:rPr spc="150" dirty="0">
                <a:solidFill>
                  <a:srgbClr val="217C9D"/>
                </a:solidFill>
              </a:rPr>
              <a:t> </a:t>
            </a:r>
            <a:r>
              <a:rPr spc="160" dirty="0">
                <a:solidFill>
                  <a:srgbClr val="217C9D"/>
                </a:solidFill>
              </a:rPr>
              <a:t>FLOW</a:t>
            </a:r>
            <a:endParaRPr spc="160" dirty="0">
              <a:solidFill>
                <a:srgbClr val="217C9D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230" y="7003947"/>
            <a:ext cx="138366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16000"/>
              </a:lnSpc>
              <a:spcBef>
                <a:spcPts val="100"/>
              </a:spcBef>
            </a:pPr>
            <a:r>
              <a:rPr sz="2100" b="1" spc="6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Gathering </a:t>
            </a:r>
            <a:r>
              <a:rPr sz="2100" b="1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100" b="1" spc="9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12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dataset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4230" y="6076381"/>
            <a:ext cx="148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3717" y="5056514"/>
            <a:ext cx="228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8592" y="6033363"/>
            <a:ext cx="237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76765" y="5042194"/>
            <a:ext cx="253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02211" y="6019043"/>
            <a:ext cx="2463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65327" y="5056514"/>
            <a:ext cx="250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9295" y="3959787"/>
            <a:ext cx="21196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60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Upload</a:t>
            </a:r>
            <a:r>
              <a:rPr sz="2100" b="1" spc="50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12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dataset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4470" y="7231715"/>
            <a:ext cx="31464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20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Dataset</a:t>
            </a:r>
            <a:r>
              <a:rPr sz="2100" b="1" spc="40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60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preprocessing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66004" y="3959787"/>
            <a:ext cx="24752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Choosing</a:t>
            </a:r>
            <a:r>
              <a:rPr sz="2100" b="1" spc="15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ML</a:t>
            </a:r>
            <a:r>
              <a:rPr sz="2100" b="1" spc="160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13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87479" y="7231715"/>
            <a:ext cx="205041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Analysing</a:t>
            </a:r>
            <a:r>
              <a:rPr sz="2100" b="1" spc="37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114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97722" y="3959787"/>
            <a:ext cx="20351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8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2100" b="1" spc="70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10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Training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036572" y="8121599"/>
            <a:ext cx="3251835" cy="2167890"/>
            <a:chOff x="15036572" y="8121599"/>
            <a:chExt cx="3251835" cy="2167890"/>
          </a:xfrm>
        </p:grpSpPr>
        <p:sp>
          <p:nvSpPr>
            <p:cNvPr id="29" name="object 29"/>
            <p:cNvSpPr/>
            <p:nvPr/>
          </p:nvSpPr>
          <p:spPr>
            <a:xfrm>
              <a:off x="17204189" y="812159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036572" y="8121611"/>
              <a:ext cx="3251835" cy="2167890"/>
            </a:xfrm>
            <a:custGeom>
              <a:avLst/>
              <a:gdLst/>
              <a:ahLst/>
              <a:cxnLst/>
              <a:rect l="l" t="t" r="r" b="b"/>
              <a:pathLst>
                <a:path w="3251834" h="2167890">
                  <a:moveTo>
                    <a:pt x="1083767" y="1083754"/>
                  </a:moveTo>
                  <a:lnTo>
                    <a:pt x="1082700" y="1035481"/>
                  </a:lnTo>
                  <a:lnTo>
                    <a:pt x="1079563" y="987742"/>
                  </a:lnTo>
                  <a:lnTo>
                    <a:pt x="1074381" y="940600"/>
                  </a:lnTo>
                  <a:lnTo>
                    <a:pt x="1067206" y="894080"/>
                  </a:lnTo>
                  <a:lnTo>
                    <a:pt x="1058087" y="848233"/>
                  </a:lnTo>
                  <a:lnTo>
                    <a:pt x="1047051" y="803097"/>
                  </a:lnTo>
                  <a:lnTo>
                    <a:pt x="1034161" y="758723"/>
                  </a:lnTo>
                  <a:lnTo>
                    <a:pt x="1019441" y="715162"/>
                  </a:lnTo>
                  <a:lnTo>
                    <a:pt x="1002957" y="672439"/>
                  </a:lnTo>
                  <a:lnTo>
                    <a:pt x="984745" y="630618"/>
                  </a:lnTo>
                  <a:lnTo>
                    <a:pt x="964831" y="589737"/>
                  </a:lnTo>
                  <a:lnTo>
                    <a:pt x="943292" y="549833"/>
                  </a:lnTo>
                  <a:lnTo>
                    <a:pt x="920140" y="510959"/>
                  </a:lnTo>
                  <a:lnTo>
                    <a:pt x="895451" y="473138"/>
                  </a:lnTo>
                  <a:lnTo>
                    <a:pt x="869238" y="436448"/>
                  </a:lnTo>
                  <a:lnTo>
                    <a:pt x="841565" y="400913"/>
                  </a:lnTo>
                  <a:lnTo>
                    <a:pt x="812469" y="366572"/>
                  </a:lnTo>
                  <a:lnTo>
                    <a:pt x="782002" y="333476"/>
                  </a:lnTo>
                  <a:lnTo>
                    <a:pt x="750189" y="301675"/>
                  </a:lnTo>
                  <a:lnTo>
                    <a:pt x="717092" y="271208"/>
                  </a:lnTo>
                  <a:lnTo>
                    <a:pt x="682752" y="242125"/>
                  </a:lnTo>
                  <a:lnTo>
                    <a:pt x="647217" y="214452"/>
                  </a:lnTo>
                  <a:lnTo>
                    <a:pt x="610514" y="188252"/>
                  </a:lnTo>
                  <a:lnTo>
                    <a:pt x="572706" y="163563"/>
                  </a:lnTo>
                  <a:lnTo>
                    <a:pt x="533831" y="140423"/>
                  </a:lnTo>
                  <a:lnTo>
                    <a:pt x="493928" y="118884"/>
                  </a:lnTo>
                  <a:lnTo>
                    <a:pt x="453034" y="98983"/>
                  </a:lnTo>
                  <a:lnTo>
                    <a:pt x="411226" y="80772"/>
                  </a:lnTo>
                  <a:lnTo>
                    <a:pt x="368503" y="64287"/>
                  </a:lnTo>
                  <a:lnTo>
                    <a:pt x="324942" y="49580"/>
                  </a:lnTo>
                  <a:lnTo>
                    <a:pt x="280581" y="36690"/>
                  </a:lnTo>
                  <a:lnTo>
                    <a:pt x="235458" y="25654"/>
                  </a:lnTo>
                  <a:lnTo>
                    <a:pt x="189623" y="16535"/>
                  </a:lnTo>
                  <a:lnTo>
                    <a:pt x="143116" y="9359"/>
                  </a:lnTo>
                  <a:lnTo>
                    <a:pt x="95973" y="4191"/>
                  </a:lnTo>
                  <a:lnTo>
                    <a:pt x="48260" y="1054"/>
                  </a:lnTo>
                  <a:lnTo>
                    <a:pt x="0" y="0"/>
                  </a:lnTo>
                  <a:lnTo>
                    <a:pt x="0" y="1083754"/>
                  </a:lnTo>
                  <a:lnTo>
                    <a:pt x="1083767" y="1083754"/>
                  </a:lnTo>
                  <a:close/>
                </a:path>
                <a:path w="3251834" h="2167890">
                  <a:moveTo>
                    <a:pt x="3251377" y="1083805"/>
                  </a:moveTo>
                  <a:lnTo>
                    <a:pt x="2167610" y="1083805"/>
                  </a:lnTo>
                  <a:lnTo>
                    <a:pt x="2168664" y="1132078"/>
                  </a:lnTo>
                  <a:lnTo>
                    <a:pt x="2171814" y="1179817"/>
                  </a:lnTo>
                  <a:lnTo>
                    <a:pt x="2176983" y="1226959"/>
                  </a:lnTo>
                  <a:lnTo>
                    <a:pt x="2184158" y="1273492"/>
                  </a:lnTo>
                  <a:lnTo>
                    <a:pt x="2193290" y="1319339"/>
                  </a:lnTo>
                  <a:lnTo>
                    <a:pt x="2204313" y="1364462"/>
                  </a:lnTo>
                  <a:lnTo>
                    <a:pt x="2217216" y="1408836"/>
                  </a:lnTo>
                  <a:lnTo>
                    <a:pt x="2231923" y="1452397"/>
                  </a:lnTo>
                  <a:lnTo>
                    <a:pt x="2248408" y="1495120"/>
                  </a:lnTo>
                  <a:lnTo>
                    <a:pt x="2266632" y="1536941"/>
                  </a:lnTo>
                  <a:lnTo>
                    <a:pt x="2286533" y="1577822"/>
                  </a:lnTo>
                  <a:lnTo>
                    <a:pt x="2308085" y="1617726"/>
                  </a:lnTo>
                  <a:lnTo>
                    <a:pt x="2331224" y="1656613"/>
                  </a:lnTo>
                  <a:lnTo>
                    <a:pt x="2355926" y="1694421"/>
                  </a:lnTo>
                  <a:lnTo>
                    <a:pt x="2382139" y="1731111"/>
                  </a:lnTo>
                  <a:lnTo>
                    <a:pt x="2409812" y="1766658"/>
                  </a:lnTo>
                  <a:lnTo>
                    <a:pt x="2438908" y="1800987"/>
                  </a:lnTo>
                  <a:lnTo>
                    <a:pt x="2469375" y="1834083"/>
                  </a:lnTo>
                  <a:lnTo>
                    <a:pt x="2501188" y="1865884"/>
                  </a:lnTo>
                  <a:lnTo>
                    <a:pt x="2534272" y="1896351"/>
                  </a:lnTo>
                  <a:lnTo>
                    <a:pt x="2568613" y="1925447"/>
                  </a:lnTo>
                  <a:lnTo>
                    <a:pt x="2604160" y="1953107"/>
                  </a:lnTo>
                  <a:lnTo>
                    <a:pt x="2640850" y="1979307"/>
                  </a:lnTo>
                  <a:lnTo>
                    <a:pt x="2678671" y="2004009"/>
                  </a:lnTo>
                  <a:lnTo>
                    <a:pt x="2717546" y="2027148"/>
                  </a:lnTo>
                  <a:lnTo>
                    <a:pt x="2757449" y="2048687"/>
                  </a:lnTo>
                  <a:lnTo>
                    <a:pt x="2798330" y="2068588"/>
                  </a:lnTo>
                  <a:lnTo>
                    <a:pt x="2840151" y="2086800"/>
                  </a:lnTo>
                  <a:lnTo>
                    <a:pt x="2882862" y="2103285"/>
                  </a:lnTo>
                  <a:lnTo>
                    <a:pt x="2926423" y="2117991"/>
                  </a:lnTo>
                  <a:lnTo>
                    <a:pt x="2970784" y="2130882"/>
                  </a:lnTo>
                  <a:lnTo>
                    <a:pt x="3015907" y="2141905"/>
                  </a:lnTo>
                  <a:lnTo>
                    <a:pt x="3061754" y="2151024"/>
                  </a:lnTo>
                  <a:lnTo>
                    <a:pt x="3108261" y="2158200"/>
                  </a:lnTo>
                  <a:lnTo>
                    <a:pt x="3155404" y="2163368"/>
                  </a:lnTo>
                  <a:lnTo>
                    <a:pt x="3203117" y="2166518"/>
                  </a:lnTo>
                  <a:lnTo>
                    <a:pt x="3251377" y="2167572"/>
                  </a:lnTo>
                  <a:lnTo>
                    <a:pt x="3251377" y="1083805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120383" y="92054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036572" y="92054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14596309" y="5341163"/>
            <a:ext cx="2560320" cy="1696720"/>
            <a:chOff x="14596309" y="5341163"/>
            <a:chExt cx="2560320" cy="1696720"/>
          </a:xfrm>
        </p:grpSpPr>
        <p:sp>
          <p:nvSpPr>
            <p:cNvPr id="34" name="object 34"/>
            <p:cNvSpPr/>
            <p:nvPr/>
          </p:nvSpPr>
          <p:spPr>
            <a:xfrm>
              <a:off x="14615359" y="5360213"/>
              <a:ext cx="1116330" cy="965835"/>
            </a:xfrm>
            <a:custGeom>
              <a:avLst/>
              <a:gdLst/>
              <a:ahLst/>
              <a:cxnLst/>
              <a:rect l="l" t="t" r="r" b="b"/>
              <a:pathLst>
                <a:path w="1116330" h="965835">
                  <a:moveTo>
                    <a:pt x="1116261" y="965328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731744" y="5613384"/>
              <a:ext cx="1424940" cy="1424940"/>
            </a:xfrm>
            <a:custGeom>
              <a:avLst/>
              <a:gdLst/>
              <a:ahLst/>
              <a:cxnLst/>
              <a:rect l="l" t="t" r="r" b="b"/>
              <a:pathLst>
                <a:path w="1424940" h="1424940">
                  <a:moveTo>
                    <a:pt x="712216" y="1424406"/>
                  </a:moveTo>
                  <a:lnTo>
                    <a:pt x="663441" y="1422764"/>
                  </a:lnTo>
                  <a:lnTo>
                    <a:pt x="615561" y="1417905"/>
                  </a:lnTo>
                  <a:lnTo>
                    <a:pt x="568669" y="1409937"/>
                  </a:lnTo>
                  <a:lnTo>
                    <a:pt x="522871" y="1398966"/>
                  </a:lnTo>
                  <a:lnTo>
                    <a:pt x="478273" y="1385098"/>
                  </a:lnTo>
                  <a:lnTo>
                    <a:pt x="434981" y="1368438"/>
                  </a:lnTo>
                  <a:lnTo>
                    <a:pt x="393101" y="1349094"/>
                  </a:lnTo>
                  <a:lnTo>
                    <a:pt x="352740" y="1327170"/>
                  </a:lnTo>
                  <a:lnTo>
                    <a:pt x="314003" y="1302774"/>
                  </a:lnTo>
                  <a:lnTo>
                    <a:pt x="276996" y="1276010"/>
                  </a:lnTo>
                  <a:lnTo>
                    <a:pt x="241826" y="1246986"/>
                  </a:lnTo>
                  <a:lnTo>
                    <a:pt x="208599" y="1215807"/>
                  </a:lnTo>
                  <a:lnTo>
                    <a:pt x="177420" y="1182580"/>
                  </a:lnTo>
                  <a:lnTo>
                    <a:pt x="148396" y="1147409"/>
                  </a:lnTo>
                  <a:lnTo>
                    <a:pt x="121632" y="1110403"/>
                  </a:lnTo>
                  <a:lnTo>
                    <a:pt x="97236" y="1071666"/>
                  </a:lnTo>
                  <a:lnTo>
                    <a:pt x="75312" y="1031304"/>
                  </a:lnTo>
                  <a:lnTo>
                    <a:pt x="55968" y="989425"/>
                  </a:lnTo>
                  <a:lnTo>
                    <a:pt x="39308" y="946133"/>
                  </a:lnTo>
                  <a:lnTo>
                    <a:pt x="25440" y="901535"/>
                  </a:lnTo>
                  <a:lnTo>
                    <a:pt x="14469" y="855737"/>
                  </a:lnTo>
                  <a:lnTo>
                    <a:pt x="6501" y="808845"/>
                  </a:lnTo>
                  <a:lnTo>
                    <a:pt x="1642" y="760965"/>
                  </a:lnTo>
                  <a:lnTo>
                    <a:pt x="0" y="712193"/>
                  </a:lnTo>
                  <a:lnTo>
                    <a:pt x="1642" y="663441"/>
                  </a:lnTo>
                  <a:lnTo>
                    <a:pt x="6501" y="615561"/>
                  </a:lnTo>
                  <a:lnTo>
                    <a:pt x="14469" y="568669"/>
                  </a:lnTo>
                  <a:lnTo>
                    <a:pt x="25440" y="522871"/>
                  </a:lnTo>
                  <a:lnTo>
                    <a:pt x="39308" y="478273"/>
                  </a:lnTo>
                  <a:lnTo>
                    <a:pt x="55968" y="434981"/>
                  </a:lnTo>
                  <a:lnTo>
                    <a:pt x="75312" y="393102"/>
                  </a:lnTo>
                  <a:lnTo>
                    <a:pt x="97236" y="352740"/>
                  </a:lnTo>
                  <a:lnTo>
                    <a:pt x="121632" y="314003"/>
                  </a:lnTo>
                  <a:lnTo>
                    <a:pt x="148396" y="276997"/>
                  </a:lnTo>
                  <a:lnTo>
                    <a:pt x="177420" y="241827"/>
                  </a:lnTo>
                  <a:lnTo>
                    <a:pt x="208599" y="208599"/>
                  </a:lnTo>
                  <a:lnTo>
                    <a:pt x="241826" y="177420"/>
                  </a:lnTo>
                  <a:lnTo>
                    <a:pt x="276996" y="148396"/>
                  </a:lnTo>
                  <a:lnTo>
                    <a:pt x="314003" y="121633"/>
                  </a:lnTo>
                  <a:lnTo>
                    <a:pt x="352740" y="97236"/>
                  </a:lnTo>
                  <a:lnTo>
                    <a:pt x="393101" y="75313"/>
                  </a:lnTo>
                  <a:lnTo>
                    <a:pt x="434981" y="55968"/>
                  </a:lnTo>
                  <a:lnTo>
                    <a:pt x="478273" y="39308"/>
                  </a:lnTo>
                  <a:lnTo>
                    <a:pt x="522871" y="25440"/>
                  </a:lnTo>
                  <a:lnTo>
                    <a:pt x="568669" y="14469"/>
                  </a:lnTo>
                  <a:lnTo>
                    <a:pt x="615561" y="6501"/>
                  </a:lnTo>
                  <a:lnTo>
                    <a:pt x="663441" y="1643"/>
                  </a:lnTo>
                  <a:lnTo>
                    <a:pt x="712203" y="0"/>
                  </a:lnTo>
                  <a:lnTo>
                    <a:pt x="760965" y="1643"/>
                  </a:lnTo>
                  <a:lnTo>
                    <a:pt x="808844" y="6501"/>
                  </a:lnTo>
                  <a:lnTo>
                    <a:pt x="855737" y="14469"/>
                  </a:lnTo>
                  <a:lnTo>
                    <a:pt x="901535" y="25440"/>
                  </a:lnTo>
                  <a:lnTo>
                    <a:pt x="946133" y="39308"/>
                  </a:lnTo>
                  <a:lnTo>
                    <a:pt x="989424" y="55968"/>
                  </a:lnTo>
                  <a:lnTo>
                    <a:pt x="1031304" y="75313"/>
                  </a:lnTo>
                  <a:lnTo>
                    <a:pt x="1071665" y="97236"/>
                  </a:lnTo>
                  <a:lnTo>
                    <a:pt x="1110402" y="121633"/>
                  </a:lnTo>
                  <a:lnTo>
                    <a:pt x="1147409" y="148396"/>
                  </a:lnTo>
                  <a:lnTo>
                    <a:pt x="1182579" y="177420"/>
                  </a:lnTo>
                  <a:lnTo>
                    <a:pt x="1215807" y="208599"/>
                  </a:lnTo>
                  <a:lnTo>
                    <a:pt x="1246986" y="241827"/>
                  </a:lnTo>
                  <a:lnTo>
                    <a:pt x="1276010" y="276997"/>
                  </a:lnTo>
                  <a:lnTo>
                    <a:pt x="1302773" y="314003"/>
                  </a:lnTo>
                  <a:lnTo>
                    <a:pt x="1327170" y="352740"/>
                  </a:lnTo>
                  <a:lnTo>
                    <a:pt x="1349093" y="393102"/>
                  </a:lnTo>
                  <a:lnTo>
                    <a:pt x="1368438" y="434981"/>
                  </a:lnTo>
                  <a:lnTo>
                    <a:pt x="1385097" y="478273"/>
                  </a:lnTo>
                  <a:lnTo>
                    <a:pt x="1398966" y="522871"/>
                  </a:lnTo>
                  <a:lnTo>
                    <a:pt x="1409937" y="568669"/>
                  </a:lnTo>
                  <a:lnTo>
                    <a:pt x="1417905" y="615561"/>
                  </a:lnTo>
                  <a:lnTo>
                    <a:pt x="1422763" y="663441"/>
                  </a:lnTo>
                  <a:lnTo>
                    <a:pt x="1424406" y="712203"/>
                  </a:lnTo>
                  <a:lnTo>
                    <a:pt x="1422763" y="760965"/>
                  </a:lnTo>
                  <a:lnTo>
                    <a:pt x="1417905" y="808845"/>
                  </a:lnTo>
                  <a:lnTo>
                    <a:pt x="1409937" y="855737"/>
                  </a:lnTo>
                  <a:lnTo>
                    <a:pt x="1398966" y="901535"/>
                  </a:lnTo>
                  <a:lnTo>
                    <a:pt x="1385097" y="946133"/>
                  </a:lnTo>
                  <a:lnTo>
                    <a:pt x="1368438" y="989425"/>
                  </a:lnTo>
                  <a:lnTo>
                    <a:pt x="1349093" y="1031304"/>
                  </a:lnTo>
                  <a:lnTo>
                    <a:pt x="1327170" y="1071666"/>
                  </a:lnTo>
                  <a:lnTo>
                    <a:pt x="1302773" y="1110403"/>
                  </a:lnTo>
                  <a:lnTo>
                    <a:pt x="1276010" y="1147409"/>
                  </a:lnTo>
                  <a:lnTo>
                    <a:pt x="1246986" y="1182580"/>
                  </a:lnTo>
                  <a:lnTo>
                    <a:pt x="1215807" y="1215807"/>
                  </a:lnTo>
                  <a:lnTo>
                    <a:pt x="1182579" y="1246986"/>
                  </a:lnTo>
                  <a:lnTo>
                    <a:pt x="1147409" y="1276010"/>
                  </a:lnTo>
                  <a:lnTo>
                    <a:pt x="1110402" y="1302774"/>
                  </a:lnTo>
                  <a:lnTo>
                    <a:pt x="1071665" y="1327170"/>
                  </a:lnTo>
                  <a:lnTo>
                    <a:pt x="1031304" y="1349094"/>
                  </a:lnTo>
                  <a:lnTo>
                    <a:pt x="989424" y="1368438"/>
                  </a:lnTo>
                  <a:lnTo>
                    <a:pt x="946133" y="1385098"/>
                  </a:lnTo>
                  <a:lnTo>
                    <a:pt x="901535" y="1398966"/>
                  </a:lnTo>
                  <a:lnTo>
                    <a:pt x="855737" y="1409937"/>
                  </a:lnTo>
                  <a:lnTo>
                    <a:pt x="808844" y="1417905"/>
                  </a:lnTo>
                  <a:lnTo>
                    <a:pt x="760965" y="1422764"/>
                  </a:lnTo>
                  <a:lnTo>
                    <a:pt x="712216" y="1424406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6336167" y="6033363"/>
            <a:ext cx="215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7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913986" y="7118105"/>
            <a:ext cx="1370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45" dirty="0">
                <a:solidFill>
                  <a:srgbClr val="535353"/>
                </a:solidFill>
                <a:latin typeface="Arial" panose="020B0604020202020204"/>
                <a:cs typeface="Arial" panose="020B0604020202020204"/>
              </a:rPr>
              <a:t>Download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0039" y="4251905"/>
            <a:ext cx="90525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500" dirty="0">
                <a:solidFill>
                  <a:srgbClr val="217C9D"/>
                </a:solidFill>
              </a:rPr>
              <a:t>EXPLANATION</a:t>
            </a:r>
            <a:endParaRPr sz="10000"/>
          </a:p>
        </p:txBody>
      </p:sp>
      <p:grpSp>
        <p:nvGrpSpPr>
          <p:cNvPr id="3" name="object 3"/>
          <p:cNvGrpSpPr/>
          <p:nvPr/>
        </p:nvGrpSpPr>
        <p:grpSpPr>
          <a:xfrm>
            <a:off x="15036572" y="0"/>
            <a:ext cx="3251835" cy="3196590"/>
            <a:chOff x="15036572" y="0"/>
            <a:chExt cx="3251835" cy="3196590"/>
          </a:xfrm>
        </p:grpSpPr>
        <p:sp>
          <p:nvSpPr>
            <p:cNvPr id="4" name="object 4"/>
            <p:cNvSpPr/>
            <p:nvPr/>
          </p:nvSpPr>
          <p:spPr>
            <a:xfrm>
              <a:off x="17204191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5" y="1028657"/>
                  </a:moveTo>
                  <a:lnTo>
                    <a:pt x="0" y="1028657"/>
                  </a:lnTo>
                  <a:lnTo>
                    <a:pt x="1054" y="980397"/>
                  </a:lnTo>
                  <a:lnTo>
                    <a:pt x="4193" y="932677"/>
                  </a:lnTo>
                  <a:lnTo>
                    <a:pt x="9370" y="885539"/>
                  </a:lnTo>
                  <a:lnTo>
                    <a:pt x="16541" y="839029"/>
                  </a:lnTo>
                  <a:lnTo>
                    <a:pt x="25663" y="793190"/>
                  </a:lnTo>
                  <a:lnTo>
                    <a:pt x="36690" y="748067"/>
                  </a:lnTo>
                  <a:lnTo>
                    <a:pt x="49581" y="703704"/>
                  </a:lnTo>
                  <a:lnTo>
                    <a:pt x="64289" y="660144"/>
                  </a:lnTo>
                  <a:lnTo>
                    <a:pt x="80771" y="617432"/>
                  </a:lnTo>
                  <a:lnTo>
                    <a:pt x="98984" y="575612"/>
                  </a:lnTo>
                  <a:lnTo>
                    <a:pt x="118883" y="534728"/>
                  </a:lnTo>
                  <a:lnTo>
                    <a:pt x="140423" y="494825"/>
                  </a:lnTo>
                  <a:lnTo>
                    <a:pt x="163562" y="455946"/>
                  </a:lnTo>
                  <a:lnTo>
                    <a:pt x="188255" y="418135"/>
                  </a:lnTo>
                  <a:lnTo>
                    <a:pt x="214457" y="381438"/>
                  </a:lnTo>
                  <a:lnTo>
                    <a:pt x="242126" y="345897"/>
                  </a:lnTo>
                  <a:lnTo>
                    <a:pt x="271216" y="311556"/>
                  </a:lnTo>
                  <a:lnTo>
                    <a:pt x="301684" y="278461"/>
                  </a:lnTo>
                  <a:lnTo>
                    <a:pt x="333485" y="246655"/>
                  </a:lnTo>
                  <a:lnTo>
                    <a:pt x="366577" y="216182"/>
                  </a:lnTo>
                  <a:lnTo>
                    <a:pt x="400914" y="187087"/>
                  </a:lnTo>
                  <a:lnTo>
                    <a:pt x="436452" y="159413"/>
                  </a:lnTo>
                  <a:lnTo>
                    <a:pt x="473148" y="133205"/>
                  </a:lnTo>
                  <a:lnTo>
                    <a:pt x="510957" y="108507"/>
                  </a:lnTo>
                  <a:lnTo>
                    <a:pt x="549836" y="85362"/>
                  </a:lnTo>
                  <a:lnTo>
                    <a:pt x="589740" y="63815"/>
                  </a:lnTo>
                  <a:lnTo>
                    <a:pt x="630626" y="43911"/>
                  </a:lnTo>
                  <a:lnTo>
                    <a:pt x="672449" y="25693"/>
                  </a:lnTo>
                  <a:lnTo>
                    <a:pt x="715165" y="9205"/>
                  </a:lnTo>
                  <a:lnTo>
                    <a:pt x="742422" y="0"/>
                  </a:lnTo>
                  <a:lnTo>
                    <a:pt x="1083765" y="0"/>
                  </a:lnTo>
                  <a:lnTo>
                    <a:pt x="1083765" y="102865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204189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204190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0"/>
                  </a:moveTo>
                  <a:lnTo>
                    <a:pt x="1083766" y="1083766"/>
                  </a:lnTo>
                  <a:lnTo>
                    <a:pt x="1035506" y="1082710"/>
                  </a:lnTo>
                  <a:lnTo>
                    <a:pt x="987786" y="1079572"/>
                  </a:lnTo>
                  <a:lnTo>
                    <a:pt x="940648" y="1074395"/>
                  </a:lnTo>
                  <a:lnTo>
                    <a:pt x="894138" y="1067223"/>
                  </a:lnTo>
                  <a:lnTo>
                    <a:pt x="848299" y="1058102"/>
                  </a:lnTo>
                  <a:lnTo>
                    <a:pt x="803176" y="1047074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120382" y="0"/>
              <a:ext cx="1083945" cy="1028700"/>
            </a:xfrm>
            <a:custGeom>
              <a:avLst/>
              <a:gdLst/>
              <a:ahLst/>
              <a:cxnLst/>
              <a:rect l="l" t="t" r="r" b="b"/>
              <a:pathLst>
                <a:path w="1083944" h="1028700">
                  <a:moveTo>
                    <a:pt x="1083765" y="1028657"/>
                  </a:moveTo>
                  <a:lnTo>
                    <a:pt x="0" y="1028657"/>
                  </a:lnTo>
                  <a:lnTo>
                    <a:pt x="1054" y="980397"/>
                  </a:lnTo>
                  <a:lnTo>
                    <a:pt x="4193" y="932677"/>
                  </a:lnTo>
                  <a:lnTo>
                    <a:pt x="9370" y="885539"/>
                  </a:lnTo>
                  <a:lnTo>
                    <a:pt x="16541" y="839029"/>
                  </a:lnTo>
                  <a:lnTo>
                    <a:pt x="25663" y="793190"/>
                  </a:lnTo>
                  <a:lnTo>
                    <a:pt x="36690" y="748067"/>
                  </a:lnTo>
                  <a:lnTo>
                    <a:pt x="49581" y="703704"/>
                  </a:lnTo>
                  <a:lnTo>
                    <a:pt x="64289" y="660144"/>
                  </a:lnTo>
                  <a:lnTo>
                    <a:pt x="80771" y="617432"/>
                  </a:lnTo>
                  <a:lnTo>
                    <a:pt x="98984" y="575612"/>
                  </a:lnTo>
                  <a:lnTo>
                    <a:pt x="118883" y="534728"/>
                  </a:lnTo>
                  <a:lnTo>
                    <a:pt x="140423" y="494825"/>
                  </a:lnTo>
                  <a:lnTo>
                    <a:pt x="163562" y="455946"/>
                  </a:lnTo>
                  <a:lnTo>
                    <a:pt x="188255" y="418135"/>
                  </a:lnTo>
                  <a:lnTo>
                    <a:pt x="214457" y="381438"/>
                  </a:lnTo>
                  <a:lnTo>
                    <a:pt x="242126" y="345897"/>
                  </a:lnTo>
                  <a:lnTo>
                    <a:pt x="271216" y="311556"/>
                  </a:lnTo>
                  <a:lnTo>
                    <a:pt x="301684" y="278461"/>
                  </a:lnTo>
                  <a:lnTo>
                    <a:pt x="333485" y="246655"/>
                  </a:lnTo>
                  <a:lnTo>
                    <a:pt x="366577" y="216182"/>
                  </a:lnTo>
                  <a:lnTo>
                    <a:pt x="400914" y="187087"/>
                  </a:lnTo>
                  <a:lnTo>
                    <a:pt x="436452" y="159413"/>
                  </a:lnTo>
                  <a:lnTo>
                    <a:pt x="473148" y="133205"/>
                  </a:lnTo>
                  <a:lnTo>
                    <a:pt x="510957" y="108507"/>
                  </a:lnTo>
                  <a:lnTo>
                    <a:pt x="549836" y="85362"/>
                  </a:lnTo>
                  <a:lnTo>
                    <a:pt x="589740" y="63815"/>
                  </a:lnTo>
                  <a:lnTo>
                    <a:pt x="630626" y="43911"/>
                  </a:lnTo>
                  <a:lnTo>
                    <a:pt x="672449" y="25693"/>
                  </a:lnTo>
                  <a:lnTo>
                    <a:pt x="715165" y="9205"/>
                  </a:lnTo>
                  <a:lnTo>
                    <a:pt x="742422" y="0"/>
                  </a:lnTo>
                  <a:lnTo>
                    <a:pt x="1083765" y="0"/>
                  </a:lnTo>
                  <a:lnTo>
                    <a:pt x="1083765" y="1028657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036572" y="1028700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1083766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2710" y="1035489"/>
                  </a:lnTo>
                  <a:lnTo>
                    <a:pt x="1083766" y="1083766"/>
                  </a:lnTo>
                  <a:lnTo>
                    <a:pt x="0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120383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036572" y="211250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2770703" y="0"/>
            <a:ext cx="1083945" cy="2112645"/>
            <a:chOff x="12770703" y="0"/>
            <a:chExt cx="1083945" cy="2112645"/>
          </a:xfrm>
        </p:grpSpPr>
        <p:sp>
          <p:nvSpPr>
            <p:cNvPr id="12" name="object 12"/>
            <p:cNvSpPr/>
            <p:nvPr/>
          </p:nvSpPr>
          <p:spPr>
            <a:xfrm>
              <a:off x="12772209" y="0"/>
              <a:ext cx="1082675" cy="1028700"/>
            </a:xfrm>
            <a:custGeom>
              <a:avLst/>
              <a:gdLst/>
              <a:ahLst/>
              <a:cxnLst/>
              <a:rect l="l" t="t" r="r" b="b"/>
              <a:pathLst>
                <a:path w="1082675" h="1028700">
                  <a:moveTo>
                    <a:pt x="1082260" y="0"/>
                  </a:moveTo>
                  <a:lnTo>
                    <a:pt x="1082260" y="1028657"/>
                  </a:lnTo>
                  <a:lnTo>
                    <a:pt x="1034000" y="1027601"/>
                  </a:lnTo>
                  <a:lnTo>
                    <a:pt x="986280" y="1024463"/>
                  </a:lnTo>
                  <a:lnTo>
                    <a:pt x="939142" y="1019286"/>
                  </a:lnTo>
                  <a:lnTo>
                    <a:pt x="892632" y="1012115"/>
                  </a:lnTo>
                  <a:lnTo>
                    <a:pt x="846793" y="1002993"/>
                  </a:lnTo>
                  <a:lnTo>
                    <a:pt x="801670" y="991965"/>
                  </a:lnTo>
                  <a:lnTo>
                    <a:pt x="757307" y="979075"/>
                  </a:lnTo>
                  <a:lnTo>
                    <a:pt x="713747" y="964367"/>
                  </a:lnTo>
                  <a:lnTo>
                    <a:pt x="671035" y="947884"/>
                  </a:lnTo>
                  <a:lnTo>
                    <a:pt x="629215" y="929671"/>
                  </a:lnTo>
                  <a:lnTo>
                    <a:pt x="588332" y="909773"/>
                  </a:lnTo>
                  <a:lnTo>
                    <a:pt x="548428" y="888232"/>
                  </a:lnTo>
                  <a:lnTo>
                    <a:pt x="509549" y="865093"/>
                  </a:lnTo>
                  <a:lnTo>
                    <a:pt x="471739" y="840401"/>
                  </a:lnTo>
                  <a:lnTo>
                    <a:pt x="435041" y="814198"/>
                  </a:lnTo>
                  <a:lnTo>
                    <a:pt x="399500" y="786530"/>
                  </a:lnTo>
                  <a:lnTo>
                    <a:pt x="365160" y="757440"/>
                  </a:lnTo>
                  <a:lnTo>
                    <a:pt x="332064" y="726972"/>
                  </a:lnTo>
                  <a:lnTo>
                    <a:pt x="300258" y="695170"/>
                  </a:lnTo>
                  <a:lnTo>
                    <a:pt x="269786" y="662079"/>
                  </a:lnTo>
                  <a:lnTo>
                    <a:pt x="240690" y="627742"/>
                  </a:lnTo>
                  <a:lnTo>
                    <a:pt x="213016" y="592203"/>
                  </a:lnTo>
                  <a:lnTo>
                    <a:pt x="186808" y="555508"/>
                  </a:lnTo>
                  <a:lnTo>
                    <a:pt x="162110" y="517698"/>
                  </a:lnTo>
                  <a:lnTo>
                    <a:pt x="138965" y="478819"/>
                  </a:lnTo>
                  <a:lnTo>
                    <a:pt x="117419" y="438915"/>
                  </a:lnTo>
                  <a:lnTo>
                    <a:pt x="97514" y="398029"/>
                  </a:lnTo>
                  <a:lnTo>
                    <a:pt x="79296" y="356207"/>
                  </a:lnTo>
                  <a:lnTo>
                    <a:pt x="62808" y="313491"/>
                  </a:lnTo>
                  <a:lnTo>
                    <a:pt x="48095" y="269925"/>
                  </a:lnTo>
                  <a:lnTo>
                    <a:pt x="35200" y="225555"/>
                  </a:lnTo>
                  <a:lnTo>
                    <a:pt x="24168" y="180423"/>
                  </a:lnTo>
                  <a:lnTo>
                    <a:pt x="15043" y="134575"/>
                  </a:lnTo>
                  <a:lnTo>
                    <a:pt x="7869" y="88053"/>
                  </a:lnTo>
                  <a:lnTo>
                    <a:pt x="2690" y="40902"/>
                  </a:lnTo>
                  <a:lnTo>
                    <a:pt x="0" y="0"/>
                  </a:lnTo>
                  <a:lnTo>
                    <a:pt x="1082260" y="0"/>
                  </a:lnTo>
                  <a:close/>
                </a:path>
              </a:pathLst>
            </a:custGeom>
            <a:solidFill>
              <a:srgbClr val="FFCB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770703" y="102869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4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0" y="7044154"/>
            <a:ext cx="2167890" cy="3242945"/>
            <a:chOff x="0" y="7044154"/>
            <a:chExt cx="2167890" cy="3242945"/>
          </a:xfrm>
        </p:grpSpPr>
        <p:sp>
          <p:nvSpPr>
            <p:cNvPr id="15" name="object 15"/>
            <p:cNvSpPr/>
            <p:nvPr/>
          </p:nvSpPr>
          <p:spPr>
            <a:xfrm>
              <a:off x="9524" y="7044154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0664" y="1047060"/>
                  </a:lnTo>
                  <a:lnTo>
                    <a:pt x="235532" y="1058092"/>
                  </a:lnTo>
                  <a:lnTo>
                    <a:pt x="189684" y="1067217"/>
                  </a:lnTo>
                  <a:lnTo>
                    <a:pt x="143162" y="1074391"/>
                  </a:lnTo>
                  <a:lnTo>
                    <a:pt x="96011" y="1079570"/>
                  </a:lnTo>
                  <a:lnTo>
                    <a:pt x="48276" y="1082710"/>
                  </a:lnTo>
                  <a:lnTo>
                    <a:pt x="0" y="108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83808" y="7072729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8156538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68599" y="1019452"/>
                  </a:lnTo>
                  <a:lnTo>
                    <a:pt x="325034" y="1034165"/>
                  </a:lnTo>
                  <a:lnTo>
                    <a:pt x="282067" y="1046652"/>
                  </a:lnTo>
                  <a:lnTo>
                    <a:pt x="0" y="1046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83808" y="9240347"/>
              <a:ext cx="1083945" cy="1047115"/>
            </a:xfrm>
            <a:custGeom>
              <a:avLst/>
              <a:gdLst/>
              <a:ahLst/>
              <a:cxnLst/>
              <a:rect l="l" t="t" r="r" b="b"/>
              <a:pathLst>
                <a:path w="1083945" h="1047115">
                  <a:moveTo>
                    <a:pt x="1083766" y="0"/>
                  </a:moveTo>
                  <a:lnTo>
                    <a:pt x="1083766" y="1046652"/>
                  </a:lnTo>
                  <a:lnTo>
                    <a:pt x="801723" y="1046652"/>
                  </a:lnTo>
                  <a:lnTo>
                    <a:pt x="758812" y="1034184"/>
                  </a:lnTo>
                  <a:lnTo>
                    <a:pt x="715253" y="1019475"/>
                  </a:lnTo>
                  <a:lnTo>
                    <a:pt x="672541" y="1002993"/>
                  </a:lnTo>
                  <a:lnTo>
                    <a:pt x="630721" y="984780"/>
                  </a:lnTo>
                  <a:lnTo>
                    <a:pt x="589837" y="964882"/>
                  </a:lnTo>
                  <a:lnTo>
                    <a:pt x="549934" y="943341"/>
                  </a:lnTo>
                  <a:lnTo>
                    <a:pt x="511055" y="920202"/>
                  </a:lnTo>
                  <a:lnTo>
                    <a:pt x="473244" y="895510"/>
                  </a:lnTo>
                  <a:lnTo>
                    <a:pt x="436547" y="869307"/>
                  </a:lnTo>
                  <a:lnTo>
                    <a:pt x="401005" y="841639"/>
                  </a:lnTo>
                  <a:lnTo>
                    <a:pt x="366665" y="812548"/>
                  </a:lnTo>
                  <a:lnTo>
                    <a:pt x="333570" y="782081"/>
                  </a:lnTo>
                  <a:lnTo>
                    <a:pt x="301764" y="750279"/>
                  </a:lnTo>
                  <a:lnTo>
                    <a:pt x="271291" y="717188"/>
                  </a:lnTo>
                  <a:lnTo>
                    <a:pt x="242196" y="682851"/>
                  </a:lnTo>
                  <a:lnTo>
                    <a:pt x="214522" y="647312"/>
                  </a:lnTo>
                  <a:lnTo>
                    <a:pt x="188314" y="610616"/>
                  </a:lnTo>
                  <a:lnTo>
                    <a:pt x="163615" y="572807"/>
                  </a:lnTo>
                  <a:lnTo>
                    <a:pt x="140471" y="533928"/>
                  </a:lnTo>
                  <a:lnTo>
                    <a:pt x="118924" y="494024"/>
                  </a:lnTo>
                  <a:lnTo>
                    <a:pt x="99020" y="453138"/>
                  </a:lnTo>
                  <a:lnTo>
                    <a:pt x="80802" y="411315"/>
                  </a:lnTo>
                  <a:lnTo>
                    <a:pt x="64314" y="368599"/>
                  </a:lnTo>
                  <a:lnTo>
                    <a:pt x="49600" y="325034"/>
                  </a:lnTo>
                  <a:lnTo>
                    <a:pt x="36706" y="280664"/>
                  </a:lnTo>
                  <a:lnTo>
                    <a:pt x="25674" y="235532"/>
                  </a:lnTo>
                  <a:lnTo>
                    <a:pt x="16549" y="189684"/>
                  </a:lnTo>
                  <a:lnTo>
                    <a:pt x="9375" y="143162"/>
                  </a:lnTo>
                  <a:lnTo>
                    <a:pt x="4196" y="96011"/>
                  </a:lnTo>
                  <a:lnTo>
                    <a:pt x="1056" y="48276"/>
                  </a:lnTo>
                  <a:lnTo>
                    <a:pt x="0" y="0"/>
                  </a:lnTo>
                  <a:lnTo>
                    <a:pt x="1083766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321749" y="8185113"/>
            <a:ext cx="2165985" cy="2102485"/>
            <a:chOff x="3321749" y="8185113"/>
            <a:chExt cx="2165985" cy="2102485"/>
          </a:xfrm>
        </p:grpSpPr>
        <p:sp>
          <p:nvSpPr>
            <p:cNvPr id="21" name="object 21"/>
            <p:cNvSpPr/>
            <p:nvPr/>
          </p:nvSpPr>
          <p:spPr>
            <a:xfrm>
              <a:off x="3321750" y="9268922"/>
              <a:ext cx="1083945" cy="1018540"/>
            </a:xfrm>
            <a:custGeom>
              <a:avLst/>
              <a:gdLst/>
              <a:ahLst/>
              <a:cxnLst/>
              <a:rect l="l" t="t" r="r" b="b"/>
              <a:pathLst>
                <a:path w="1083945" h="1018540">
                  <a:moveTo>
                    <a:pt x="0" y="0"/>
                  </a:moveTo>
                  <a:lnTo>
                    <a:pt x="1083766" y="0"/>
                  </a:lnTo>
                  <a:lnTo>
                    <a:pt x="1082710" y="48259"/>
                  </a:lnTo>
                  <a:lnTo>
                    <a:pt x="1079572" y="95980"/>
                  </a:lnTo>
                  <a:lnTo>
                    <a:pt x="1074395" y="143117"/>
                  </a:lnTo>
                  <a:lnTo>
                    <a:pt x="1067223" y="189627"/>
                  </a:lnTo>
                  <a:lnTo>
                    <a:pt x="1058102" y="235466"/>
                  </a:lnTo>
                  <a:lnTo>
                    <a:pt x="1047074" y="280589"/>
                  </a:lnTo>
                  <a:lnTo>
                    <a:pt x="1034184" y="324953"/>
                  </a:lnTo>
                  <a:lnTo>
                    <a:pt x="1019475" y="368513"/>
                  </a:lnTo>
                  <a:lnTo>
                    <a:pt x="1002993" y="411225"/>
                  </a:lnTo>
                  <a:lnTo>
                    <a:pt x="984780" y="453044"/>
                  </a:lnTo>
                  <a:lnTo>
                    <a:pt x="964882" y="493928"/>
                  </a:lnTo>
                  <a:lnTo>
                    <a:pt x="943341" y="533832"/>
                  </a:lnTo>
                  <a:lnTo>
                    <a:pt x="920202" y="572711"/>
                  </a:lnTo>
                  <a:lnTo>
                    <a:pt x="895510" y="610521"/>
                  </a:lnTo>
                  <a:lnTo>
                    <a:pt x="869307" y="647219"/>
                  </a:lnTo>
                  <a:lnTo>
                    <a:pt x="841639" y="682760"/>
                  </a:lnTo>
                  <a:lnTo>
                    <a:pt x="812548" y="717100"/>
                  </a:lnTo>
                  <a:lnTo>
                    <a:pt x="782081" y="750195"/>
                  </a:lnTo>
                  <a:lnTo>
                    <a:pt x="750279" y="782001"/>
                  </a:lnTo>
                  <a:lnTo>
                    <a:pt x="717188" y="812474"/>
                  </a:lnTo>
                  <a:lnTo>
                    <a:pt x="682851" y="841569"/>
                  </a:lnTo>
                  <a:lnTo>
                    <a:pt x="647312" y="869243"/>
                  </a:lnTo>
                  <a:lnTo>
                    <a:pt x="610616" y="895451"/>
                  </a:lnTo>
                  <a:lnTo>
                    <a:pt x="572807" y="920150"/>
                  </a:lnTo>
                  <a:lnTo>
                    <a:pt x="533928" y="943295"/>
                  </a:lnTo>
                  <a:lnTo>
                    <a:pt x="494024" y="964841"/>
                  </a:lnTo>
                  <a:lnTo>
                    <a:pt x="453138" y="984746"/>
                  </a:lnTo>
                  <a:lnTo>
                    <a:pt x="411315" y="1002964"/>
                  </a:lnTo>
                  <a:lnTo>
                    <a:pt x="372161" y="1018077"/>
                  </a:lnTo>
                  <a:lnTo>
                    <a:pt x="0" y="101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7C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21749" y="8185113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766" y="1083766"/>
                  </a:moveTo>
                  <a:lnTo>
                    <a:pt x="0" y="1083766"/>
                  </a:lnTo>
                  <a:lnTo>
                    <a:pt x="1055" y="1035506"/>
                  </a:lnTo>
                  <a:lnTo>
                    <a:pt x="4194" y="987786"/>
                  </a:lnTo>
                  <a:lnTo>
                    <a:pt x="9371" y="940648"/>
                  </a:lnTo>
                  <a:lnTo>
                    <a:pt x="16542" y="894138"/>
                  </a:lnTo>
                  <a:lnTo>
                    <a:pt x="25664" y="848299"/>
                  </a:lnTo>
                  <a:lnTo>
                    <a:pt x="36691" y="803176"/>
                  </a:lnTo>
                  <a:lnTo>
                    <a:pt x="49582" y="758812"/>
                  </a:lnTo>
                  <a:lnTo>
                    <a:pt x="64290" y="715253"/>
                  </a:lnTo>
                  <a:lnTo>
                    <a:pt x="80772" y="672541"/>
                  </a:lnTo>
                  <a:lnTo>
                    <a:pt x="98985" y="630721"/>
                  </a:lnTo>
                  <a:lnTo>
                    <a:pt x="118884" y="589837"/>
                  </a:lnTo>
                  <a:lnTo>
                    <a:pt x="140424" y="549934"/>
                  </a:lnTo>
                  <a:lnTo>
                    <a:pt x="163563" y="511055"/>
                  </a:lnTo>
                  <a:lnTo>
                    <a:pt x="188256" y="473244"/>
                  </a:lnTo>
                  <a:lnTo>
                    <a:pt x="214458" y="436547"/>
                  </a:lnTo>
                  <a:lnTo>
                    <a:pt x="242127" y="401005"/>
                  </a:lnTo>
                  <a:lnTo>
                    <a:pt x="271217" y="366665"/>
                  </a:lnTo>
                  <a:lnTo>
                    <a:pt x="301685" y="333570"/>
                  </a:lnTo>
                  <a:lnTo>
                    <a:pt x="333486" y="301764"/>
                  </a:lnTo>
                  <a:lnTo>
                    <a:pt x="366578" y="271291"/>
                  </a:lnTo>
                  <a:lnTo>
                    <a:pt x="400915" y="242196"/>
                  </a:lnTo>
                  <a:lnTo>
                    <a:pt x="436453" y="214522"/>
                  </a:lnTo>
                  <a:lnTo>
                    <a:pt x="473149" y="188314"/>
                  </a:lnTo>
                  <a:lnTo>
                    <a:pt x="510958" y="163615"/>
                  </a:lnTo>
                  <a:lnTo>
                    <a:pt x="549837" y="140471"/>
                  </a:lnTo>
                  <a:lnTo>
                    <a:pt x="589741" y="118924"/>
                  </a:lnTo>
                  <a:lnTo>
                    <a:pt x="630627" y="99020"/>
                  </a:lnTo>
                  <a:lnTo>
                    <a:pt x="672450" y="80802"/>
                  </a:lnTo>
                  <a:lnTo>
                    <a:pt x="715166" y="64314"/>
                  </a:lnTo>
                  <a:lnTo>
                    <a:pt x="758731" y="49600"/>
                  </a:lnTo>
                  <a:lnTo>
                    <a:pt x="803102" y="36706"/>
                  </a:lnTo>
                  <a:lnTo>
                    <a:pt x="848233" y="25674"/>
                  </a:lnTo>
                  <a:lnTo>
                    <a:pt x="894082" y="16549"/>
                  </a:lnTo>
                  <a:lnTo>
                    <a:pt x="940603" y="9375"/>
                  </a:lnTo>
                  <a:lnTo>
                    <a:pt x="987754" y="4196"/>
                  </a:lnTo>
                  <a:lnTo>
                    <a:pt x="1035489" y="1056"/>
                  </a:lnTo>
                  <a:lnTo>
                    <a:pt x="1083766" y="0"/>
                  </a:lnTo>
                  <a:lnTo>
                    <a:pt x="1083766" y="1083766"/>
                  </a:lnTo>
                  <a:close/>
                </a:path>
              </a:pathLst>
            </a:custGeom>
            <a:solidFill>
              <a:srgbClr val="48CF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05559" y="9268922"/>
              <a:ext cx="1082040" cy="1018540"/>
            </a:xfrm>
            <a:custGeom>
              <a:avLst/>
              <a:gdLst/>
              <a:ahLst/>
              <a:cxnLst/>
              <a:rect l="l" t="t" r="r" b="b"/>
              <a:pathLst>
                <a:path w="1082039" h="1018540">
                  <a:moveTo>
                    <a:pt x="0" y="1018077"/>
                  </a:moveTo>
                  <a:lnTo>
                    <a:pt x="0" y="0"/>
                  </a:lnTo>
                  <a:lnTo>
                    <a:pt x="48259" y="1055"/>
                  </a:lnTo>
                  <a:lnTo>
                    <a:pt x="95980" y="4194"/>
                  </a:lnTo>
                  <a:lnTo>
                    <a:pt x="143117" y="9371"/>
                  </a:lnTo>
                  <a:lnTo>
                    <a:pt x="189627" y="16542"/>
                  </a:lnTo>
                  <a:lnTo>
                    <a:pt x="235466" y="25664"/>
                  </a:lnTo>
                  <a:lnTo>
                    <a:pt x="280589" y="36691"/>
                  </a:lnTo>
                  <a:lnTo>
                    <a:pt x="324953" y="49582"/>
                  </a:lnTo>
                  <a:lnTo>
                    <a:pt x="368513" y="64290"/>
                  </a:lnTo>
                  <a:lnTo>
                    <a:pt x="411225" y="80772"/>
                  </a:lnTo>
                  <a:lnTo>
                    <a:pt x="453044" y="98985"/>
                  </a:lnTo>
                  <a:lnTo>
                    <a:pt x="493928" y="118884"/>
                  </a:lnTo>
                  <a:lnTo>
                    <a:pt x="533832" y="140424"/>
                  </a:lnTo>
                  <a:lnTo>
                    <a:pt x="572711" y="163563"/>
                  </a:lnTo>
                  <a:lnTo>
                    <a:pt x="610521" y="188256"/>
                  </a:lnTo>
                  <a:lnTo>
                    <a:pt x="647219" y="214458"/>
                  </a:lnTo>
                  <a:lnTo>
                    <a:pt x="682760" y="242127"/>
                  </a:lnTo>
                  <a:lnTo>
                    <a:pt x="717100" y="271217"/>
                  </a:lnTo>
                  <a:lnTo>
                    <a:pt x="750195" y="301685"/>
                  </a:lnTo>
                  <a:lnTo>
                    <a:pt x="782001" y="333486"/>
                  </a:lnTo>
                  <a:lnTo>
                    <a:pt x="812474" y="366578"/>
                  </a:lnTo>
                  <a:lnTo>
                    <a:pt x="841569" y="400915"/>
                  </a:lnTo>
                  <a:lnTo>
                    <a:pt x="869243" y="436453"/>
                  </a:lnTo>
                  <a:lnTo>
                    <a:pt x="895451" y="473149"/>
                  </a:lnTo>
                  <a:lnTo>
                    <a:pt x="920150" y="510958"/>
                  </a:lnTo>
                  <a:lnTo>
                    <a:pt x="943295" y="549837"/>
                  </a:lnTo>
                  <a:lnTo>
                    <a:pt x="964841" y="589741"/>
                  </a:lnTo>
                  <a:lnTo>
                    <a:pt x="984746" y="630627"/>
                  </a:lnTo>
                  <a:lnTo>
                    <a:pt x="1002964" y="672450"/>
                  </a:lnTo>
                  <a:lnTo>
                    <a:pt x="1019452" y="715166"/>
                  </a:lnTo>
                  <a:lnTo>
                    <a:pt x="1034165" y="758731"/>
                  </a:lnTo>
                  <a:lnTo>
                    <a:pt x="1047060" y="803102"/>
                  </a:lnTo>
                  <a:lnTo>
                    <a:pt x="1058092" y="848233"/>
                  </a:lnTo>
                  <a:lnTo>
                    <a:pt x="1067217" y="894082"/>
                  </a:lnTo>
                  <a:lnTo>
                    <a:pt x="1074391" y="940603"/>
                  </a:lnTo>
                  <a:lnTo>
                    <a:pt x="1079570" y="987754"/>
                  </a:lnTo>
                  <a:lnTo>
                    <a:pt x="1081564" y="1018077"/>
                  </a:lnTo>
                  <a:lnTo>
                    <a:pt x="0" y="1018077"/>
                  </a:lnTo>
                  <a:close/>
                </a:path>
              </a:pathLst>
            </a:custGeom>
            <a:solidFill>
              <a:srgbClr val="FE6D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4208717" y="7609570"/>
            <a:ext cx="477520" cy="384810"/>
          </a:xfrm>
          <a:custGeom>
            <a:avLst/>
            <a:gdLst/>
            <a:ahLst/>
            <a:cxnLst/>
            <a:rect l="l" t="t" r="r" b="b"/>
            <a:pathLst>
              <a:path w="477519" h="384809">
                <a:moveTo>
                  <a:pt x="0" y="384506"/>
                </a:moveTo>
                <a:lnTo>
                  <a:pt x="32506" y="353325"/>
                </a:lnTo>
                <a:lnTo>
                  <a:pt x="67376" y="320839"/>
                </a:lnTo>
                <a:lnTo>
                  <a:pt x="102667" y="288903"/>
                </a:lnTo>
                <a:lnTo>
                  <a:pt x="138374" y="257519"/>
                </a:lnTo>
                <a:lnTo>
                  <a:pt x="174489" y="226687"/>
                </a:lnTo>
                <a:lnTo>
                  <a:pt x="211005" y="196408"/>
                </a:lnTo>
                <a:lnTo>
                  <a:pt x="247914" y="166683"/>
                </a:lnTo>
                <a:lnTo>
                  <a:pt x="285210" y="137512"/>
                </a:lnTo>
                <a:lnTo>
                  <a:pt x="322886" y="108896"/>
                </a:lnTo>
                <a:lnTo>
                  <a:pt x="360934" y="80836"/>
                </a:lnTo>
                <a:lnTo>
                  <a:pt x="399348" y="53333"/>
                </a:lnTo>
                <a:lnTo>
                  <a:pt x="438120" y="26387"/>
                </a:lnTo>
                <a:lnTo>
                  <a:pt x="477243" y="0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244436" y="8384120"/>
            <a:ext cx="2606675" cy="1903095"/>
          </a:xfrm>
          <a:custGeom>
            <a:avLst/>
            <a:gdLst/>
            <a:ahLst/>
            <a:cxnLst/>
            <a:rect l="l" t="t" r="r" b="b"/>
            <a:pathLst>
              <a:path w="2606675" h="1903095">
                <a:moveTo>
                  <a:pt x="425996" y="1902879"/>
                </a:moveTo>
                <a:lnTo>
                  <a:pt x="20205" y="1497101"/>
                </a:lnTo>
                <a:lnTo>
                  <a:pt x="0" y="1517307"/>
                </a:lnTo>
                <a:lnTo>
                  <a:pt x="385584" y="1902879"/>
                </a:lnTo>
                <a:lnTo>
                  <a:pt x="425996" y="1902879"/>
                </a:lnTo>
                <a:close/>
              </a:path>
              <a:path w="2606675" h="1903095">
                <a:moveTo>
                  <a:pt x="1009459" y="1902879"/>
                </a:moveTo>
                <a:lnTo>
                  <a:pt x="164045" y="1057465"/>
                </a:lnTo>
                <a:lnTo>
                  <a:pt x="143840" y="1077671"/>
                </a:lnTo>
                <a:lnTo>
                  <a:pt x="969048" y="1902879"/>
                </a:lnTo>
                <a:lnTo>
                  <a:pt x="1009459" y="1902879"/>
                </a:lnTo>
                <a:close/>
              </a:path>
              <a:path w="2606675" h="1903095">
                <a:moveTo>
                  <a:pt x="1522437" y="1902879"/>
                </a:moveTo>
                <a:lnTo>
                  <a:pt x="290715" y="671169"/>
                </a:lnTo>
                <a:lnTo>
                  <a:pt x="270510" y="691375"/>
                </a:lnTo>
                <a:lnTo>
                  <a:pt x="1482026" y="1902879"/>
                </a:lnTo>
                <a:lnTo>
                  <a:pt x="1522437" y="1902879"/>
                </a:lnTo>
                <a:close/>
              </a:path>
              <a:path w="2606675" h="1903095">
                <a:moveTo>
                  <a:pt x="2060460" y="1902891"/>
                </a:moveTo>
                <a:lnTo>
                  <a:pt x="470306" y="312737"/>
                </a:lnTo>
                <a:lnTo>
                  <a:pt x="450100" y="332943"/>
                </a:lnTo>
                <a:lnTo>
                  <a:pt x="2020049" y="1902891"/>
                </a:lnTo>
                <a:lnTo>
                  <a:pt x="2060460" y="1902891"/>
                </a:lnTo>
                <a:close/>
              </a:path>
              <a:path w="2606675" h="1903095">
                <a:moveTo>
                  <a:pt x="2606560" y="1902879"/>
                </a:moveTo>
                <a:lnTo>
                  <a:pt x="684199" y="0"/>
                </a:lnTo>
                <a:lnTo>
                  <a:pt x="664095" y="20307"/>
                </a:lnTo>
                <a:lnTo>
                  <a:pt x="2565933" y="1902879"/>
                </a:lnTo>
                <a:lnTo>
                  <a:pt x="2606560" y="190287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94406" y="0"/>
            <a:ext cx="973455" cy="2569845"/>
          </a:xfrm>
          <a:custGeom>
            <a:avLst/>
            <a:gdLst/>
            <a:ahLst/>
            <a:cxnLst/>
            <a:rect l="l" t="t" r="r" b="b"/>
            <a:pathLst>
              <a:path w="973454" h="2569845">
                <a:moveTo>
                  <a:pt x="972944" y="0"/>
                </a:moveTo>
                <a:lnTo>
                  <a:pt x="973014" y="3254"/>
                </a:lnTo>
                <a:lnTo>
                  <a:pt x="973451" y="51498"/>
                </a:lnTo>
                <a:lnTo>
                  <a:pt x="973294" y="99722"/>
                </a:lnTo>
                <a:lnTo>
                  <a:pt x="972544" y="147920"/>
                </a:lnTo>
                <a:lnTo>
                  <a:pt x="971199" y="196085"/>
                </a:lnTo>
                <a:lnTo>
                  <a:pt x="969262" y="244207"/>
                </a:lnTo>
                <a:lnTo>
                  <a:pt x="966732" y="292281"/>
                </a:lnTo>
                <a:lnTo>
                  <a:pt x="963610" y="340298"/>
                </a:lnTo>
                <a:lnTo>
                  <a:pt x="959897" y="388251"/>
                </a:lnTo>
                <a:lnTo>
                  <a:pt x="955593" y="436132"/>
                </a:lnTo>
                <a:lnTo>
                  <a:pt x="950698" y="483934"/>
                </a:lnTo>
                <a:lnTo>
                  <a:pt x="945213" y="531649"/>
                </a:lnTo>
                <a:lnTo>
                  <a:pt x="939139" y="579269"/>
                </a:lnTo>
                <a:lnTo>
                  <a:pt x="932476" y="626787"/>
                </a:lnTo>
                <a:lnTo>
                  <a:pt x="925225" y="674196"/>
                </a:lnTo>
                <a:lnTo>
                  <a:pt x="917385" y="721487"/>
                </a:lnTo>
                <a:lnTo>
                  <a:pt x="908959" y="768654"/>
                </a:lnTo>
                <a:lnTo>
                  <a:pt x="899945" y="815688"/>
                </a:lnTo>
                <a:lnTo>
                  <a:pt x="890345" y="862583"/>
                </a:lnTo>
                <a:lnTo>
                  <a:pt x="880159" y="909329"/>
                </a:lnTo>
                <a:lnTo>
                  <a:pt x="869388" y="955921"/>
                </a:lnTo>
                <a:lnTo>
                  <a:pt x="858032" y="1002350"/>
                </a:lnTo>
                <a:lnTo>
                  <a:pt x="846091" y="1048609"/>
                </a:lnTo>
                <a:lnTo>
                  <a:pt x="833567" y="1094690"/>
                </a:lnTo>
                <a:lnTo>
                  <a:pt x="820459" y="1140586"/>
                </a:lnTo>
                <a:lnTo>
                  <a:pt x="806769" y="1186289"/>
                </a:lnTo>
                <a:lnTo>
                  <a:pt x="792496" y="1231791"/>
                </a:lnTo>
                <a:lnTo>
                  <a:pt x="777641" y="1277085"/>
                </a:lnTo>
                <a:lnTo>
                  <a:pt x="762206" y="1322164"/>
                </a:lnTo>
                <a:lnTo>
                  <a:pt x="746189" y="1367019"/>
                </a:lnTo>
                <a:lnTo>
                  <a:pt x="729592" y="1411644"/>
                </a:lnTo>
                <a:lnTo>
                  <a:pt x="712415" y="1456030"/>
                </a:lnTo>
                <a:lnTo>
                  <a:pt x="694659" y="1500170"/>
                </a:lnTo>
                <a:lnTo>
                  <a:pt x="676324" y="1544057"/>
                </a:lnTo>
                <a:lnTo>
                  <a:pt x="657411" y="1587682"/>
                </a:lnTo>
                <a:lnTo>
                  <a:pt x="637921" y="1631039"/>
                </a:lnTo>
                <a:lnTo>
                  <a:pt x="617853" y="1674120"/>
                </a:lnTo>
                <a:lnTo>
                  <a:pt x="597208" y="1716916"/>
                </a:lnTo>
                <a:lnTo>
                  <a:pt x="575987" y="1759422"/>
                </a:lnTo>
                <a:lnTo>
                  <a:pt x="554191" y="1801628"/>
                </a:lnTo>
                <a:lnTo>
                  <a:pt x="531819" y="1843528"/>
                </a:lnTo>
                <a:lnTo>
                  <a:pt x="508872" y="1885114"/>
                </a:lnTo>
                <a:lnTo>
                  <a:pt x="485352" y="1926378"/>
                </a:lnTo>
                <a:lnTo>
                  <a:pt x="461258" y="1967313"/>
                </a:lnTo>
                <a:lnTo>
                  <a:pt x="436590" y="2007911"/>
                </a:lnTo>
                <a:lnTo>
                  <a:pt x="411350" y="2048164"/>
                </a:lnTo>
                <a:lnTo>
                  <a:pt x="385538" y="2088066"/>
                </a:lnTo>
                <a:lnTo>
                  <a:pt x="359154" y="2127608"/>
                </a:lnTo>
                <a:lnTo>
                  <a:pt x="332199" y="2166783"/>
                </a:lnTo>
                <a:lnTo>
                  <a:pt x="304673" y="2205583"/>
                </a:lnTo>
                <a:lnTo>
                  <a:pt x="276577" y="2244001"/>
                </a:lnTo>
                <a:lnTo>
                  <a:pt x="247912" y="2282029"/>
                </a:lnTo>
                <a:lnTo>
                  <a:pt x="218678" y="2319660"/>
                </a:lnTo>
                <a:lnTo>
                  <a:pt x="188875" y="2356886"/>
                </a:lnTo>
                <a:lnTo>
                  <a:pt x="158504" y="2393699"/>
                </a:lnTo>
                <a:lnTo>
                  <a:pt x="127565" y="2430092"/>
                </a:lnTo>
                <a:lnTo>
                  <a:pt x="96059" y="2466057"/>
                </a:lnTo>
                <a:lnTo>
                  <a:pt x="63987" y="2501587"/>
                </a:lnTo>
                <a:lnTo>
                  <a:pt x="31349" y="2536675"/>
                </a:lnTo>
                <a:lnTo>
                  <a:pt x="0" y="2569377"/>
                </a:lnTo>
              </a:path>
            </a:pathLst>
          </a:custGeom>
          <a:ln w="57149">
            <a:solidFill>
              <a:srgbClr val="8BA8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1"/>
            <a:ext cx="3356610" cy="3663315"/>
          </a:xfrm>
          <a:custGeom>
            <a:avLst/>
            <a:gdLst/>
            <a:ahLst/>
            <a:cxnLst/>
            <a:rect l="l" t="t" r="r" b="b"/>
            <a:pathLst>
              <a:path w="3356610" h="3663315">
                <a:moveTo>
                  <a:pt x="128968" y="3567747"/>
                </a:moveTo>
                <a:lnTo>
                  <a:pt x="0" y="3436645"/>
                </a:lnTo>
                <a:lnTo>
                  <a:pt x="0" y="3477387"/>
                </a:lnTo>
                <a:lnTo>
                  <a:pt x="108597" y="3587775"/>
                </a:lnTo>
                <a:lnTo>
                  <a:pt x="128968" y="3567747"/>
                </a:lnTo>
                <a:close/>
              </a:path>
              <a:path w="3356610" h="3663315">
                <a:moveTo>
                  <a:pt x="789432" y="3578618"/>
                </a:moveTo>
                <a:lnTo>
                  <a:pt x="0" y="2793250"/>
                </a:lnTo>
                <a:lnTo>
                  <a:pt x="0" y="2833547"/>
                </a:lnTo>
                <a:lnTo>
                  <a:pt x="769277" y="3598875"/>
                </a:lnTo>
                <a:lnTo>
                  <a:pt x="789432" y="3578618"/>
                </a:lnTo>
                <a:close/>
              </a:path>
              <a:path w="3356610" h="3663315">
                <a:moveTo>
                  <a:pt x="1349844" y="3642563"/>
                </a:moveTo>
                <a:lnTo>
                  <a:pt x="0" y="2285225"/>
                </a:lnTo>
                <a:lnTo>
                  <a:pt x="0" y="2325751"/>
                </a:lnTo>
                <a:lnTo>
                  <a:pt x="1329575" y="3662705"/>
                </a:lnTo>
                <a:lnTo>
                  <a:pt x="1349844" y="3642563"/>
                </a:lnTo>
                <a:close/>
              </a:path>
              <a:path w="3356610" h="3663315">
                <a:moveTo>
                  <a:pt x="1854708" y="3560889"/>
                </a:moveTo>
                <a:lnTo>
                  <a:pt x="0" y="1706168"/>
                </a:lnTo>
                <a:lnTo>
                  <a:pt x="0" y="1746580"/>
                </a:lnTo>
                <a:lnTo>
                  <a:pt x="1834502" y="3581095"/>
                </a:lnTo>
                <a:lnTo>
                  <a:pt x="1854708" y="3560889"/>
                </a:lnTo>
                <a:close/>
              </a:path>
              <a:path w="3356610" h="3663315">
                <a:moveTo>
                  <a:pt x="2341384" y="3464090"/>
                </a:moveTo>
                <a:lnTo>
                  <a:pt x="0" y="1122692"/>
                </a:lnTo>
                <a:lnTo>
                  <a:pt x="0" y="1163104"/>
                </a:lnTo>
                <a:lnTo>
                  <a:pt x="2321179" y="3484295"/>
                </a:lnTo>
                <a:lnTo>
                  <a:pt x="2341384" y="3464090"/>
                </a:lnTo>
                <a:close/>
              </a:path>
              <a:path w="3356610" h="3663315">
                <a:moveTo>
                  <a:pt x="2644686" y="3254413"/>
                </a:moveTo>
                <a:lnTo>
                  <a:pt x="0" y="609727"/>
                </a:lnTo>
                <a:lnTo>
                  <a:pt x="0" y="650138"/>
                </a:lnTo>
                <a:lnTo>
                  <a:pt x="2624480" y="3274618"/>
                </a:lnTo>
                <a:lnTo>
                  <a:pt x="2644686" y="3254413"/>
                </a:lnTo>
                <a:close/>
              </a:path>
              <a:path w="3356610" h="3663315">
                <a:moveTo>
                  <a:pt x="2995980" y="3067697"/>
                </a:moveTo>
                <a:lnTo>
                  <a:pt x="0" y="71704"/>
                </a:lnTo>
                <a:lnTo>
                  <a:pt x="0" y="112115"/>
                </a:lnTo>
                <a:lnTo>
                  <a:pt x="2975775" y="3087903"/>
                </a:lnTo>
                <a:lnTo>
                  <a:pt x="2995980" y="3067697"/>
                </a:lnTo>
                <a:close/>
              </a:path>
              <a:path w="3356610" h="3663315">
                <a:moveTo>
                  <a:pt x="3356241" y="2848813"/>
                </a:moveTo>
                <a:lnTo>
                  <a:pt x="478282" y="0"/>
                </a:lnTo>
                <a:lnTo>
                  <a:pt x="437654" y="0"/>
                </a:lnTo>
                <a:lnTo>
                  <a:pt x="3336137" y="2869120"/>
                </a:lnTo>
                <a:lnTo>
                  <a:pt x="3356241" y="2848813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508276" y="1860178"/>
            <a:ext cx="6786379" cy="3105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9595" y="6133045"/>
            <a:ext cx="6912530" cy="32201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543" y="2158202"/>
            <a:ext cx="4907280" cy="15741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315"/>
              </a:spcBef>
            </a:pPr>
            <a:r>
              <a:rPr spc="220" dirty="0">
                <a:solidFill>
                  <a:srgbClr val="217C9D"/>
                </a:solidFill>
              </a:rPr>
              <a:t>GATHERING</a:t>
            </a:r>
            <a:r>
              <a:rPr spc="-120" dirty="0">
                <a:solidFill>
                  <a:srgbClr val="217C9D"/>
                </a:solidFill>
              </a:rPr>
              <a:t> </a:t>
            </a:r>
            <a:r>
              <a:rPr spc="869" dirty="0">
                <a:solidFill>
                  <a:srgbClr val="217C9D"/>
                </a:solidFill>
              </a:rPr>
              <a:t>A </a:t>
            </a:r>
            <a:r>
              <a:rPr spc="245" dirty="0">
                <a:solidFill>
                  <a:srgbClr val="217C9D"/>
                </a:solidFill>
              </a:rPr>
              <a:t>DATASET</a:t>
            </a:r>
            <a:endParaRPr spc="245" dirty="0">
              <a:solidFill>
                <a:srgbClr val="217C9D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543" y="4477279"/>
            <a:ext cx="7862570" cy="18180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3530"/>
              </a:lnSpc>
              <a:spcBef>
                <a:spcPts val="190"/>
              </a:spcBef>
            </a:pP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Obtaining</a:t>
            </a:r>
            <a:r>
              <a:rPr sz="295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950" i="1" spc="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collection of</a:t>
            </a:r>
            <a:r>
              <a:rPr sz="2950" i="1" spc="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data from</a:t>
            </a:r>
            <a:r>
              <a:rPr sz="2950" i="1" spc="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various </a:t>
            </a:r>
            <a:r>
              <a:rPr sz="2950" i="1" spc="5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sources,</a:t>
            </a:r>
            <a:r>
              <a:rPr sz="2950" i="1" spc="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including</a:t>
            </a:r>
            <a:r>
              <a:rPr sz="2950" i="1" spc="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databases,</a:t>
            </a:r>
            <a:r>
              <a:rPr sz="2950" i="1" spc="2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APIs,</a:t>
            </a:r>
            <a:r>
              <a:rPr sz="2950" i="1" spc="2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950" i="1" spc="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manual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950" i="1" spc="-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8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entry,</a:t>
            </a:r>
            <a:r>
              <a:rPr sz="2950" i="1" spc="-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950" i="1" spc="-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8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serve</a:t>
            </a:r>
            <a:r>
              <a:rPr sz="2950" i="1" spc="-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16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950" i="1" spc="-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950" i="1" spc="-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foundation</a:t>
            </a:r>
            <a:r>
              <a:rPr sz="2950" i="1" spc="-3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2950" i="1" spc="6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machine</a:t>
            </a:r>
            <a:r>
              <a:rPr sz="2950" i="1" spc="-10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learning</a:t>
            </a:r>
            <a:r>
              <a:rPr sz="2950" i="1" spc="-10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tasks.</a:t>
            </a:r>
            <a:endParaRPr sz="29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24063" y="7161788"/>
            <a:ext cx="2437765" cy="2674620"/>
            <a:chOff x="15324063" y="7161788"/>
            <a:chExt cx="2437765" cy="26746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354543" y="7192268"/>
              <a:ext cx="2376378" cy="26135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343113" y="7180838"/>
              <a:ext cx="2399665" cy="2636520"/>
            </a:xfrm>
            <a:custGeom>
              <a:avLst/>
              <a:gdLst/>
              <a:ahLst/>
              <a:cxnLst/>
              <a:rect l="l" t="t" r="r" b="b"/>
              <a:pathLst>
                <a:path w="2399665" h="2636520">
                  <a:moveTo>
                    <a:pt x="0" y="0"/>
                  </a:moveTo>
                  <a:lnTo>
                    <a:pt x="0" y="2636341"/>
                  </a:lnTo>
                  <a:lnTo>
                    <a:pt x="2399109" y="2636341"/>
                  </a:lnTo>
                  <a:lnTo>
                    <a:pt x="2399109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3643" y="2381568"/>
            <a:ext cx="1371599" cy="13715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633244" y="2056261"/>
            <a:ext cx="5121910" cy="5450840"/>
            <a:chOff x="9633244" y="2056261"/>
            <a:chExt cx="5121910" cy="54508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3724" y="2086741"/>
              <a:ext cx="5060487" cy="53894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52294" y="2075311"/>
              <a:ext cx="5083810" cy="5412740"/>
            </a:xfrm>
            <a:custGeom>
              <a:avLst/>
              <a:gdLst/>
              <a:ahLst/>
              <a:cxnLst/>
              <a:rect l="l" t="t" r="r" b="b"/>
              <a:pathLst>
                <a:path w="5083809" h="5412740">
                  <a:moveTo>
                    <a:pt x="0" y="0"/>
                  </a:moveTo>
                  <a:lnTo>
                    <a:pt x="0" y="5412134"/>
                  </a:lnTo>
                  <a:lnTo>
                    <a:pt x="5083224" y="5412134"/>
                  </a:lnTo>
                  <a:lnTo>
                    <a:pt x="5083224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9543" y="2158202"/>
            <a:ext cx="5595620" cy="15741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315"/>
              </a:spcBef>
            </a:pPr>
            <a:r>
              <a:rPr spc="180" dirty="0">
                <a:solidFill>
                  <a:srgbClr val="217C9D"/>
                </a:solidFill>
              </a:rPr>
              <a:t>UPLOADING</a:t>
            </a:r>
            <a:r>
              <a:rPr spc="-150" dirty="0">
                <a:solidFill>
                  <a:srgbClr val="217C9D"/>
                </a:solidFill>
              </a:rPr>
              <a:t> </a:t>
            </a:r>
            <a:r>
              <a:rPr spc="-45" dirty="0">
                <a:solidFill>
                  <a:srgbClr val="217C9D"/>
                </a:solidFill>
              </a:rPr>
              <a:t>THE </a:t>
            </a:r>
            <a:r>
              <a:rPr spc="245" dirty="0">
                <a:solidFill>
                  <a:srgbClr val="217C9D"/>
                </a:solidFill>
              </a:rPr>
              <a:t>DATASET</a:t>
            </a:r>
            <a:endParaRPr spc="245" dirty="0">
              <a:solidFill>
                <a:srgbClr val="217C9D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417" y="4247363"/>
            <a:ext cx="7633334" cy="2265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3530"/>
              </a:lnSpc>
              <a:spcBef>
                <a:spcPts val="185"/>
              </a:spcBef>
            </a:pPr>
            <a:r>
              <a:rPr sz="2950" i="1" spc="-13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9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204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950" i="1" spc="-16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7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user-</a:t>
            </a:r>
            <a:r>
              <a:rPr sz="2950" i="1" spc="-12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friendly</a:t>
            </a:r>
            <a:r>
              <a:rPr sz="29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0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950" i="1" spc="-16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7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9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allow </a:t>
            </a:r>
            <a:r>
              <a:rPr sz="2950" i="1" spc="-114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29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7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950" i="1" spc="-16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14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upload</a:t>
            </a:r>
            <a:r>
              <a:rPr sz="29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4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950" i="1" spc="-16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9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datasets</a:t>
            </a:r>
            <a:r>
              <a:rPr sz="29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2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950" i="1" spc="-16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2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950" i="1" spc="-13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2950" i="1" spc="-1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2950" i="1" spc="-18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environment,</a:t>
            </a:r>
            <a:r>
              <a:rPr sz="2950" i="1" spc="-18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2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facilitating </a:t>
            </a:r>
            <a:r>
              <a:rPr sz="2950" i="1" spc="-12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seamless</a:t>
            </a:r>
            <a:r>
              <a:rPr sz="2950" i="1" spc="-1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950" i="1" spc="-1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4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950" i="1" spc="-1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4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950" i="1" spc="-1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6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950" i="1" spc="-19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3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950" i="1" spc="-18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2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950" i="1" spc="-14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2950" i="1" spc="-15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50" i="1" spc="-145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950" i="1" spc="-70" dirty="0">
                <a:solidFill>
                  <a:srgbClr val="535353"/>
                </a:solidFill>
                <a:latin typeface="Verdana" panose="020B0604030504040204"/>
                <a:cs typeface="Verdana" panose="020B0604030504040204"/>
              </a:rPr>
              <a:t>modeling.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50726" y="2254913"/>
            <a:ext cx="3308985" cy="2981325"/>
            <a:chOff x="10950726" y="2254913"/>
            <a:chExt cx="3308985" cy="29813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50726" y="2266343"/>
              <a:ext cx="3278487" cy="29616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240601" y="2254913"/>
              <a:ext cx="0" cy="2981325"/>
            </a:xfrm>
            <a:custGeom>
              <a:avLst/>
              <a:gdLst/>
              <a:ahLst/>
              <a:cxnLst/>
              <a:rect l="l" t="t" r="r" b="b"/>
              <a:pathLst>
                <a:path h="2981325">
                  <a:moveTo>
                    <a:pt x="0" y="298132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1261226" y="6789163"/>
            <a:ext cx="2998470" cy="2940050"/>
            <a:chOff x="11261226" y="6789163"/>
            <a:chExt cx="2998470" cy="2940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1706" y="6819644"/>
              <a:ext cx="2937506" cy="28789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280276" y="6808213"/>
              <a:ext cx="2960370" cy="2901950"/>
            </a:xfrm>
            <a:custGeom>
              <a:avLst/>
              <a:gdLst/>
              <a:ahLst/>
              <a:cxnLst/>
              <a:rect l="l" t="t" r="r" b="b"/>
              <a:pathLst>
                <a:path w="2960369" h="2901950">
                  <a:moveTo>
                    <a:pt x="0" y="0"/>
                  </a:moveTo>
                  <a:lnTo>
                    <a:pt x="0" y="2901701"/>
                  </a:lnTo>
                  <a:lnTo>
                    <a:pt x="2960340" y="2901701"/>
                  </a:lnTo>
                  <a:lnTo>
                    <a:pt x="2960340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4589458" y="4537832"/>
            <a:ext cx="3266440" cy="3141980"/>
            <a:chOff x="14589458" y="4537832"/>
            <a:chExt cx="3266440" cy="31419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9938" y="4568312"/>
              <a:ext cx="3205400" cy="30808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608508" y="4556882"/>
              <a:ext cx="3228340" cy="3103880"/>
            </a:xfrm>
            <a:custGeom>
              <a:avLst/>
              <a:gdLst/>
              <a:ahLst/>
              <a:cxnLst/>
              <a:rect l="l" t="t" r="r" b="b"/>
              <a:pathLst>
                <a:path w="3228340" h="3103879">
                  <a:moveTo>
                    <a:pt x="0" y="0"/>
                  </a:moveTo>
                  <a:lnTo>
                    <a:pt x="0" y="3103661"/>
                  </a:lnTo>
                  <a:lnTo>
                    <a:pt x="3228230" y="3103661"/>
                  </a:lnTo>
                  <a:lnTo>
                    <a:pt x="3228230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50794" y="1785578"/>
            <a:ext cx="5758180" cy="157416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315"/>
              </a:spcBef>
            </a:pPr>
            <a:r>
              <a:rPr spc="40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325" dirty="0">
                <a:solidFill>
                  <a:srgbClr val="217C9D"/>
                </a:solidFill>
                <a:latin typeface="Arial" panose="020B0604020202020204"/>
                <a:cs typeface="Arial" panose="020B0604020202020204"/>
              </a:rPr>
              <a:t>PREPROCESSING</a:t>
            </a:r>
            <a:endParaRPr spc="-325" dirty="0">
              <a:solidFill>
                <a:srgbClr val="217C9D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206" y="3630356"/>
            <a:ext cx="8372475" cy="271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3530"/>
              </a:lnSpc>
              <a:spcBef>
                <a:spcPts val="180"/>
              </a:spcBef>
            </a:pP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Implementing</a:t>
            </a:r>
            <a:r>
              <a:rPr sz="2950" i="1" spc="2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950" i="1" spc="2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 </a:t>
            </a:r>
            <a:r>
              <a:rPr sz="2950" i="1" spc="6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series</a:t>
            </a:r>
            <a:r>
              <a:rPr sz="2950" i="1" spc="2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950" i="1" spc="2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950" i="1" spc="2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 </a:t>
            </a:r>
            <a:r>
              <a:rPr sz="295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cleaning, </a:t>
            </a:r>
            <a:r>
              <a:rPr sz="2950" i="1" spc="-4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transformation,</a:t>
            </a:r>
            <a:r>
              <a:rPr sz="2950" i="1" spc="-4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8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950" i="1" spc="-5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normalization</a:t>
            </a:r>
            <a:r>
              <a:rPr sz="2950" i="1" spc="-4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7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techniques</a:t>
            </a:r>
            <a:r>
              <a:rPr sz="2950" i="1" spc="-4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2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prepare</a:t>
            </a:r>
            <a:r>
              <a:rPr sz="2950" i="1" spc="35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950" i="1" spc="36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2950" i="1" spc="36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950" i="1" spc="36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4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analysis</a:t>
            </a:r>
            <a:r>
              <a:rPr sz="2950" i="1" spc="36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8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950" i="1" spc="36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modeling.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2950" i="1" spc="18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involves</a:t>
            </a:r>
            <a:r>
              <a:rPr sz="2950" i="1" spc="19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handling</a:t>
            </a:r>
            <a:r>
              <a:rPr sz="2950" i="1" spc="19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7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missing</a:t>
            </a:r>
            <a:r>
              <a:rPr sz="2950" i="1" spc="19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values,</a:t>
            </a:r>
            <a:r>
              <a:rPr sz="2950" i="1" spc="19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8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encoding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categorical</a:t>
            </a:r>
            <a:r>
              <a:rPr sz="2950" i="1" spc="34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 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variables,</a:t>
            </a:r>
            <a:r>
              <a:rPr sz="2950" i="1" spc="34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  </a:t>
            </a:r>
            <a:r>
              <a:rPr sz="2950" i="1" spc="4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scaling</a:t>
            </a:r>
            <a:r>
              <a:rPr sz="2950" i="1" spc="33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   </a:t>
            </a:r>
            <a:r>
              <a:rPr sz="295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numerical </a:t>
            </a:r>
            <a:r>
              <a:rPr sz="2950" i="1" spc="-5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features,</a:t>
            </a:r>
            <a:r>
              <a:rPr sz="2950" i="1" spc="-6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8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950" i="1" spc="-5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2950" i="1" spc="-5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950" i="1" spc="-5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9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preprocessing</a:t>
            </a:r>
            <a:r>
              <a:rPr sz="2950" i="1" spc="-55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i="1" spc="-10" dirty="0">
                <a:solidFill>
                  <a:srgbClr val="535353"/>
                </a:solidFill>
                <a:latin typeface="Trebuchet MS" panose="020B0603020202020204"/>
                <a:cs typeface="Trebuchet MS" panose="020B0603020202020204"/>
              </a:rPr>
              <a:t>tasks.</a:t>
            </a:r>
            <a:endParaRPr sz="29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Presentation</Application>
  <PresentationFormat>On-screen Show (4:3)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Trebuchet MS</vt:lpstr>
      <vt:lpstr>Arial</vt:lpstr>
      <vt:lpstr>Lucida Sans Unicode</vt:lpstr>
      <vt:lpstr>Verdana</vt:lpstr>
      <vt:lpstr>Microsoft YaHei</vt:lpstr>
      <vt:lpstr>Arial Unicode MS</vt:lpstr>
      <vt:lpstr>Calibri</vt:lpstr>
      <vt:lpstr>Office Theme</vt:lpstr>
      <vt:lpstr>AUTOMATIC MODEL ANALYSER &amp; TRAINER</vt:lpstr>
      <vt:lpstr>PowerPoint 演示文稿</vt:lpstr>
      <vt:lpstr>PROJECT INTRODUCTION</vt:lpstr>
      <vt:lpstr>01 - PROJECT FLOW</vt:lpstr>
      <vt:lpstr>PROJECT FLOW</vt:lpstr>
      <vt:lpstr>EXPLANATION</vt:lpstr>
      <vt:lpstr>GATHERING A DATASET</vt:lpstr>
      <vt:lpstr>UPLOADING THE DATASET</vt:lpstr>
      <vt:lpstr>DATA PREPROCESSING</vt:lpstr>
      <vt:lpstr>CHOOSING ML TYPE</vt:lpstr>
      <vt:lpstr>ANALYSING DATA</vt:lpstr>
      <vt:lpstr>MODEL TRAINING</vt:lpstr>
      <vt:lpstr>DOWNLOAD</vt:lpstr>
      <vt:lpstr>CODE REVIEW</vt:lpstr>
      <vt:lpstr>IMPORTING MODULES</vt:lpstr>
      <vt:lpstr>SELECTING ML TYPE</vt:lpstr>
      <vt:lpstr>UPLOADING DATASET</vt:lpstr>
      <vt:lpstr>EXPLORATORY DATA ANALYSIS ~ EDA</vt:lpstr>
      <vt:lpstr>MODELLING</vt:lpstr>
      <vt:lpstr>DOWNLOAD THE MODEL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TRAINLAB-AUTOMATIC MODEL ANALYSER &amp; TRAINER</dc:title>
  <dc:creator>Sivashankar S</dc:creator>
  <cp:keywords>DAGDWx2vjzE,BAFavw0ax5I</cp:keywords>
  <cp:lastModifiedBy>Sai R</cp:lastModifiedBy>
  <cp:revision>1</cp:revision>
  <dcterms:created xsi:type="dcterms:W3CDTF">2024-05-20T16:22:19Z</dcterms:created>
  <dcterms:modified xsi:type="dcterms:W3CDTF">2024-05-20T16:22:19Z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2024-05-20T05:30:00Z</vt:filetime>
  </property>
  <property fmtid="{D5CDD505-2E9C-101B-9397-08002B2CF9AE}" pid="3" name="Creator">
    <vt:lpwstr>Canva</vt:lpwstr>
  </property>
  <property fmtid="{D5CDD505-2E9C-101B-9397-08002B2CF9AE}" pid="4" name="LastSaved">
    <vt:filetime>2024-05-20T05:30:00Z</vt:filetime>
  </property>
  <property fmtid="{D5CDD505-2E9C-101B-9397-08002B2CF9AE}" pid="5" name="Producer">
    <vt:lpwstr>Canva</vt:lpwstr>
  </property>
  <property fmtid="{D5CDD505-2E9C-101B-9397-08002B2CF9AE}" pid="6" name="ICV">
    <vt:lpwstr>8E2B13E6D08C46B988AED431F301EC22_12</vt:lpwstr>
  </property>
  <property fmtid="{D5CDD505-2E9C-101B-9397-08002B2CF9AE}" pid="7" name="KSOProductBuildVer">
    <vt:lpwstr>1033-12.2.0.16909</vt:lpwstr>
  </property>
</Properties>
</file>