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4" r:id="rId3"/>
    <p:sldId id="295" r:id="rId4"/>
    <p:sldId id="275" r:id="rId5"/>
    <p:sldId id="256" r:id="rId6"/>
    <p:sldId id="276" r:id="rId7"/>
    <p:sldId id="287" r:id="rId8"/>
    <p:sldId id="277" r:id="rId9"/>
    <p:sldId id="278" r:id="rId10"/>
    <p:sldId id="281" r:id="rId11"/>
    <p:sldId id="283" r:id="rId12"/>
    <p:sldId id="286" r:id="rId13"/>
    <p:sldId id="285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955B-C882-4465-9A3B-0B63B456E82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CD35-4A05-4AEB-A9BB-71616B581C3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955B-C882-4465-9A3B-0B63B456E82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CD35-4A05-4AEB-A9BB-71616B581C3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955B-C882-4465-9A3B-0B63B456E82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CD35-4A05-4AEB-A9BB-71616B581C3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955B-C882-4465-9A3B-0B63B456E82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CD35-4A05-4AEB-A9BB-71616B581C3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955B-C882-4465-9A3B-0B63B456E82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CD35-4A05-4AEB-A9BB-71616B581C3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955B-C882-4465-9A3B-0B63B456E82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CD35-4A05-4AEB-A9BB-71616B581C3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955B-C882-4465-9A3B-0B63B456E824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CD35-4A05-4AEB-A9BB-71616B581C3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955B-C882-4465-9A3B-0B63B456E824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CD35-4A05-4AEB-A9BB-71616B581C3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955B-C882-4465-9A3B-0B63B456E824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CD35-4A05-4AEB-A9BB-71616B581C3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955B-C882-4465-9A3B-0B63B456E82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CD35-4A05-4AEB-A9BB-71616B581C3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955B-C882-4465-9A3B-0B63B456E82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CD35-4A05-4AEB-A9BB-71616B581C3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A955B-C882-4465-9A3B-0B63B456E82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7CD35-4A05-4AEB-A9BB-71616B581C3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0" y="104433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K.S. School of Engineering and Management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Department of Electronics and Communication Engineering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1104756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59056" y="1504865"/>
            <a:ext cx="58849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45920" marR="0" lvl="0" indent="27368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INTERSHIP PRESENTATION </a:t>
            </a:r>
            <a:endParaRPr lang="en-US" sz="2000" b="1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45920" marR="0" lvl="0" indent="27368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                           on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1645920" marR="0" lvl="0" indent="27368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                         “DC ENERGY METER”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96209" y="2871519"/>
            <a:ext cx="6096000" cy="161582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Internship carried out at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23856" y="5215473"/>
            <a:ext cx="2270400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SHREYAS B R</a:t>
            </a:r>
            <a:endParaRPr lang="en-I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1KG16EC091</a:t>
            </a:r>
            <a:endParaRPr lang="en-I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20-08-2020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6218" y="34619"/>
            <a:ext cx="1262269" cy="13798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540" y="14638"/>
            <a:ext cx="1348411" cy="15125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57" y="3513176"/>
            <a:ext cx="2615103" cy="13119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13042" y="5245412"/>
            <a:ext cx="52975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Internship Guide</a:t>
            </a:r>
            <a:endParaRPr lang="en-US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MRS. KRIPA K B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Assistant. Prof, ECE, KSSEM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59826" y="524541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External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</a:t>
            </a:r>
            <a:r>
              <a:rPr lang="en-US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Guide</a:t>
            </a:r>
            <a:endParaRPr lang="en-US" altLang="en-US" b="1" dirty="0">
              <a:solidFill>
                <a:srgbClr val="FF0000"/>
              </a:solidFill>
            </a:endParaRPr>
          </a:p>
          <a:p>
            <a:pPr algn="ctr"/>
            <a:r>
              <a:rPr lang="en-US" alt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  </a:t>
            </a:r>
            <a:r>
              <a:rPr lang="en-US" altLang="en-US" b="1" dirty="0">
                <a:latin typeface="Calibri" panose="020F0502020204030204" pitchFamily="34" charset="0"/>
              </a:rPr>
              <a:t>Mr. Raghavendra Rao</a:t>
            </a:r>
            <a:endParaRPr lang="en-US" altLang="en-US" b="1" dirty="0">
              <a:latin typeface="Calibri" panose="020F0502020204030204" pitchFamily="34" charset="0"/>
            </a:endParaRPr>
          </a:p>
          <a:p>
            <a:pPr algn="ctr"/>
            <a:r>
              <a:rPr lang="en-US" altLang="en-US" b="1" dirty="0">
                <a:latin typeface="Calibri" panose="020F0502020204030204" pitchFamily="34" charset="0"/>
              </a:rPr>
              <a:t>  </a:t>
            </a:r>
            <a:r>
              <a:rPr lang="en-US" altLang="en-US" b="1" dirty="0" err="1">
                <a:latin typeface="Calibri" panose="020F0502020204030204" pitchFamily="34" charset="0"/>
              </a:rPr>
              <a:t>Atels</a:t>
            </a:r>
            <a:endParaRPr lang="en-IN" altLang="en-US" b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3233127">
            <a:off x="11811213" y="340491"/>
            <a:ext cx="240012" cy="139931"/>
          </a:xfrm>
        </p:spPr>
        <p:txBody>
          <a:bodyPr>
            <a:normAutofit/>
          </a:bodyPr>
          <a:lstStyle/>
          <a:p>
            <a:r>
              <a:rPr lang="en-IN" sz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10456"/>
            <a:ext cx="9846366" cy="64114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shows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48.8  [V]    channel 1     96.5 [I]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04.71 [W]                        000023.72[J]                         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DC energy meter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3.BURN-IN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It’s a process where DC energy meter will be subjected to 48V input for 2-3 hours to make sure current ,voltage ,power ,energy , date and time are displayed.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4.FINAL TEST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Same calibration process will be done for the final test or it’s a verification test.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340" y="410456"/>
            <a:ext cx="3512304" cy="27511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1888" y="468312"/>
            <a:ext cx="4100512" cy="631825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400175"/>
            <a:ext cx="8901113" cy="4814888"/>
          </a:xfrm>
        </p:spPr>
        <p:txBody>
          <a:bodyPr>
            <a:normAutofit/>
          </a:bodyPr>
          <a:lstStyle/>
          <a:p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Aircrafts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Telecommunication Towers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Nuclear Stations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Solar Power stations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Defence Agencies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Automobile Manufacturers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Railways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11737144" y="1094228"/>
            <a:ext cx="45719" cy="45719"/>
          </a:xfrm>
        </p:spPr>
        <p:txBody>
          <a:bodyPr>
            <a:normAutofit fontScale="90000"/>
          </a:bodyPr>
          <a:lstStyle/>
          <a:p>
            <a:r>
              <a:rPr lang="en-IN" sz="100" dirty="0"/>
              <a:t>.</a:t>
            </a:r>
            <a:endParaRPr lang="en-IN" sz="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7266" y="509953"/>
            <a:ext cx="9606914" cy="5947118"/>
          </a:xfrm>
        </p:spPr>
        <p:txBody>
          <a:bodyPr>
            <a:normAutofit/>
          </a:bodyPr>
          <a:lstStyle/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ATEL has been in the forefront of Embedded applications from over 20 years.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 energy meters are the  core of all the products adding power &amp; intelligence to routine  measurements.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DC energy meters the communications are processing at the high rate and are used most efficiently where ever required.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energy meters are safer than the AC energy meters.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 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3696" y="2920777"/>
            <a:ext cx="29883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  <a:endParaRPr lang="en-IN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25" y="239395"/>
            <a:ext cx="8099425" cy="63779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0994" y="351741"/>
            <a:ext cx="5365652" cy="1325563"/>
          </a:xfrm>
        </p:spPr>
        <p:txBody>
          <a:bodyPr>
            <a:normAutofit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5962" y="1724591"/>
            <a:ext cx="8657492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Profile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Energy Meter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assigned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2764" y="1084315"/>
            <a:ext cx="11338560" cy="60491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PROFILE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6777" y="2180052"/>
            <a:ext cx="7793502" cy="3467683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ATEL DEVICES &amp; SYSTEMS was established with an objective to bring in high-end engineering technology to the industrial sector at a time when the world is fast embracing it.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ATEL boasts of a very strong base in Electrical Measurement &amp; Instrumentation. ATEL has catered to Measurement requirements of Aircrafts, Power stations, Research Laboratories, Telecommunication Exchanges, Telecommunication Towers.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ATEL has been the core of all the products adding power &amp; intelligence to routine measurements enabling ATEL as trendsetters at several points.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93823"/>
            <a:ext cx="10073640" cy="579340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ENERGY METER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333" y="1174652"/>
            <a:ext cx="10775852" cy="4699855"/>
          </a:xfrm>
        </p:spPr>
        <p:txBody>
          <a:bodyPr>
            <a:normAutofit/>
          </a:bodyPr>
          <a:lstStyle/>
          <a:p>
            <a:endParaRPr lang="sv-S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ADS 2233 S4K model.</a:t>
            </a:r>
            <a:endParaRPr lang="sv-S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Channel Display Integrated DC Energy Meter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Selectable Current Input 50A-250A.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 Input Voltage 18-65V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DC Voltage, Current, Power &amp; Energy.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Selectable Shunt mV Input 5mV-99mV.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 485 Port for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communication.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16X2 backlit Alphanumeric LCD Display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and time are displayed.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862" y="1844115"/>
            <a:ext cx="3719146" cy="38392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5807" y="324679"/>
            <a:ext cx="4585253" cy="60960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DISPLAY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329" y="1232452"/>
            <a:ext cx="11039061" cy="542013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It’s a 16x2 display.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, Current , power and Energy are displayed in the channel. 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channels are used for the DC energy meter.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PCB Channel display</a:t>
            </a:r>
            <a:r>
              <a:rPr lang="en-IN" dirty="0">
                <a:solidFill>
                  <a:schemeClr val="tx1"/>
                </a:solidFill>
              </a:rPr>
              <a:t>                                     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Channel Display 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242" y="3036341"/>
            <a:ext cx="4757532" cy="25047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38" y="3190414"/>
            <a:ext cx="2339176" cy="24351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2"/>
            <a:ext cx="10903634" cy="647114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ASSIGNED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42869"/>
            <a:ext cx="8525021" cy="5648176"/>
          </a:xfrm>
        </p:spPr>
        <p:txBody>
          <a:bodyPr/>
          <a:lstStyle/>
          <a:p>
            <a:r>
              <a:rPr lang="en-IN" dirty="0"/>
              <a:t>DC 2233 is a Microcontroller based Integrated Digital Meter to measure Multiple parameters on DC power Management applications. The general range available is 48V DC &amp; 100A DC.</a:t>
            </a:r>
            <a:endParaRPr lang="en-IN" dirty="0"/>
          </a:p>
          <a:p>
            <a:r>
              <a:rPr lang="en-IN" dirty="0"/>
              <a:t>Multiple channels 4 and is economically priced.</a:t>
            </a:r>
            <a:endParaRPr lang="en-IN" dirty="0"/>
          </a:p>
          <a:p>
            <a:r>
              <a:rPr lang="en-IN" dirty="0"/>
              <a:t>Measures &amp; Displays DC Volt, DC Current , DC Energy (</a:t>
            </a:r>
            <a:r>
              <a:rPr lang="en-IN" dirty="0" err="1"/>
              <a:t>KWHr</a:t>
            </a:r>
            <a:r>
              <a:rPr lang="en-IN" dirty="0"/>
              <a:t>) and DC power of each channel.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303" y="0"/>
            <a:ext cx="11016175" cy="900332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03" y="900332"/>
            <a:ext cx="11620932" cy="550046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TEST OF MOD2233 DCEM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Initially software will be dumped to the meter from Renesas flash programmer.</a:t>
            </a:r>
            <a:endParaRPr lang="en-IN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48V input is given to the meter from DC power supply.</a:t>
            </a:r>
            <a:endParaRPr lang="en-IN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check the output voltage 5V  with respect to J23 to ground.</a:t>
            </a:r>
            <a:endParaRPr lang="en-IN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check the isolated voltage 5V with respect to J21 to ground.</a:t>
            </a:r>
            <a:endParaRPr lang="en-IN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Check the each channel voltage 1.25V with respect to J12, J13, J14 and J15 to ground.</a:t>
            </a:r>
            <a:endParaRPr lang="en-IN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Dumping the software to the DCEM meter.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50" y="3193774"/>
            <a:ext cx="6119038" cy="24595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889" y="3255378"/>
            <a:ext cx="5009678" cy="31454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1911818" y="365126"/>
            <a:ext cx="45719" cy="141311"/>
          </a:xfrm>
        </p:spPr>
        <p:txBody>
          <a:bodyPr>
            <a:normAutofit/>
          </a:bodyPr>
          <a:lstStyle/>
          <a:p>
            <a:r>
              <a:rPr lang="en-IN" sz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116" y="365126"/>
            <a:ext cx="10904807" cy="61341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2.CALIBRATION PROCESS</a:t>
            </a:r>
            <a:endParaRPr lang="en-IN" sz="20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RS-485 connector is used for communication between</a:t>
            </a:r>
            <a:endParaRPr lang="en-IN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DC energy meter and system.</a:t>
            </a:r>
            <a:endParaRPr lang="en-IN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48v input is given to the meter from DC Regulated power supply.</a:t>
            </a:r>
            <a:endParaRPr lang="en-IN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Initializing</a:t>
            </a:r>
            <a:endParaRPr lang="en-IN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DC energy meter</a:t>
            </a:r>
            <a:endParaRPr lang="en-IN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 version 1.6                                                                                          DC Regulated power supply                               </a:t>
            </a:r>
            <a:endParaRPr lang="en-IN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 protocol 1</a:t>
            </a:r>
            <a:endParaRPr lang="en-IN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   meter shows </a:t>
            </a:r>
            <a:endParaRPr lang="en-IN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 voltage (48)         CH1           amps (0.00)</a:t>
            </a:r>
            <a:endParaRPr lang="en-IN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 power (0.00)                          energy (0000.00)                                  </a:t>
            </a:r>
            <a:endParaRPr lang="en-IN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 SET switch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View log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System setting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settings (press SET)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Enter code : 215 (calibration code)                                                                   RS-485 Serial Port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120" y="3256587"/>
            <a:ext cx="2506620" cy="24414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850" y="557013"/>
            <a:ext cx="2639141" cy="18983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4278</Words>
  <Application>WPS Presentation</Application>
  <PresentationFormat>Widescreen</PresentationFormat>
  <Paragraphs>157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Times New Roman</vt:lpstr>
      <vt:lpstr>Calibri</vt:lpstr>
      <vt:lpstr>Calibri</vt:lpstr>
      <vt:lpstr>Tahoma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CONTENTS</vt:lpstr>
      <vt:lpstr>COMPANY PROFILE</vt:lpstr>
      <vt:lpstr> DC ENERGY METER</vt:lpstr>
      <vt:lpstr>CHANNEL DISPLAY</vt:lpstr>
      <vt:lpstr>WORK ASSIGNED</vt:lpstr>
      <vt:lpstr>                                    EXECUTION</vt:lpstr>
      <vt:lpstr>.</vt:lpstr>
      <vt:lpstr>.</vt:lpstr>
      <vt:lpstr>APPLICATIONS</vt:lpstr>
      <vt:lpstr>.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shreyas gowda</dc:creator>
  <cp:lastModifiedBy>Administrator</cp:lastModifiedBy>
  <cp:revision>61</cp:revision>
  <dcterms:created xsi:type="dcterms:W3CDTF">2020-05-07T06:42:00Z</dcterms:created>
  <dcterms:modified xsi:type="dcterms:W3CDTF">2020-08-20T06:50:25Z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</Properties>
</file>