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2"/>
  </p:notesMasterIdLst>
  <p:sldIdLst>
    <p:sldId id="256" r:id="rId2"/>
    <p:sldId id="257" r:id="rId3"/>
    <p:sldId id="258" r:id="rId4"/>
    <p:sldId id="260" r:id="rId5"/>
    <p:sldId id="261" r:id="rId6"/>
    <p:sldId id="262" r:id="rId7"/>
    <p:sldId id="277" r:id="rId8"/>
    <p:sldId id="263" r:id="rId9"/>
    <p:sldId id="264" r:id="rId10"/>
    <p:sldId id="266" r:id="rId11"/>
    <p:sldId id="267" r:id="rId12"/>
    <p:sldId id="268" r:id="rId13"/>
    <p:sldId id="278" r:id="rId14"/>
    <p:sldId id="269" r:id="rId15"/>
    <p:sldId id="270" r:id="rId16"/>
    <p:sldId id="272" r:id="rId17"/>
    <p:sldId id="273" r:id="rId18"/>
    <p:sldId id="276"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7" d="100"/>
          <a:sy n="77" d="100"/>
        </p:scale>
        <p:origin x="-984"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38CA5-6AFA-4CE5-90EC-53C4686C6C12}"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6A2B1A4-7056-46BC-9A3C-29FD1E55C7D5}">
      <dgm:prSet custT="1"/>
      <dgm:spPr/>
      <dgm:t>
        <a:bodyPr/>
        <a:lstStyle/>
        <a:p>
          <a:r>
            <a:rPr lang="en-US" sz="1400" dirty="0"/>
            <a:t>The </a:t>
          </a:r>
          <a:r>
            <a:rPr lang="en-US" sz="1800" dirty="0">
              <a:latin typeface="Times New Roman" panose="02020603050405020304" pitchFamily="18" charset="0"/>
              <a:cs typeface="Times New Roman" panose="02020603050405020304" pitchFamily="18" charset="0"/>
            </a:rPr>
            <a:t>architecture</a:t>
          </a:r>
          <a:r>
            <a:rPr lang="en-US" sz="1200" dirty="0"/>
            <a:t> </a:t>
          </a:r>
          <a:r>
            <a:rPr lang="en-US" sz="1600" dirty="0">
              <a:latin typeface="Times New Roman" panose="02020603050405020304" pitchFamily="18" charset="0"/>
              <a:cs typeface="Times New Roman" panose="02020603050405020304" pitchFamily="18" charset="0"/>
            </a:rPr>
            <a:t>tells us about the basic working procedure of the smart geyser</a:t>
          </a:r>
          <a:r>
            <a:rPr lang="en-US" sz="1400" dirty="0"/>
            <a:t>,</a:t>
          </a:r>
        </a:p>
      </dgm:t>
    </dgm:pt>
    <dgm:pt modelId="{71E0A961-6112-4DB5-A163-3123D3F31C49}" type="parTrans" cxnId="{F4AA3F19-190F-494A-963E-D8A1AA37DFA8}">
      <dgm:prSet/>
      <dgm:spPr/>
      <dgm:t>
        <a:bodyPr/>
        <a:lstStyle/>
        <a:p>
          <a:endParaRPr lang="en-US"/>
        </a:p>
      </dgm:t>
    </dgm:pt>
    <dgm:pt modelId="{585FB148-D92E-49B3-A014-0E64D8207528}" type="sibTrans" cxnId="{F4AA3F19-190F-494A-963E-D8A1AA37DFA8}">
      <dgm:prSet/>
      <dgm:spPr/>
      <dgm:t>
        <a:bodyPr/>
        <a:lstStyle/>
        <a:p>
          <a:endParaRPr lang="en-US"/>
        </a:p>
      </dgm:t>
    </dgm:pt>
    <dgm:pt modelId="{187D1E64-8FA8-4B47-B8D6-FEF13F83B923}">
      <dgm:prSet custT="1"/>
      <dgm:spPr/>
      <dgm:t>
        <a:bodyPr/>
        <a:lstStyle/>
        <a:p>
          <a:r>
            <a:rPr lang="en-US" sz="1600" dirty="0">
              <a:latin typeface="Times New Roman" panose="02020603050405020304" pitchFamily="18" charset="0"/>
              <a:cs typeface="Times New Roman" panose="02020603050405020304" pitchFamily="18" charset="0"/>
            </a:rPr>
            <a:t>Firstly giving input through either figure print or gesture recognition sensor </a:t>
          </a:r>
          <a:r>
            <a:rPr lang="en-US" sz="1200" dirty="0"/>
            <a:t>.</a:t>
          </a:r>
        </a:p>
      </dgm:t>
    </dgm:pt>
    <dgm:pt modelId="{CE6A62D0-1C9A-438B-A6FF-24753C6B98AC}" type="parTrans" cxnId="{14987D79-525F-4633-99DE-AD7FB97D2EDD}">
      <dgm:prSet/>
      <dgm:spPr/>
      <dgm:t>
        <a:bodyPr/>
        <a:lstStyle/>
        <a:p>
          <a:endParaRPr lang="en-US"/>
        </a:p>
      </dgm:t>
    </dgm:pt>
    <dgm:pt modelId="{88707608-D68D-4689-9DB1-427B8C40D3CC}" type="sibTrans" cxnId="{14987D79-525F-4633-99DE-AD7FB97D2EDD}">
      <dgm:prSet/>
      <dgm:spPr/>
      <dgm:t>
        <a:bodyPr/>
        <a:lstStyle/>
        <a:p>
          <a:endParaRPr lang="en-US"/>
        </a:p>
      </dgm:t>
    </dgm:pt>
    <dgm:pt modelId="{0D25B112-6A63-4544-9338-64E785E61286}">
      <dgm:prSet custT="1"/>
      <dgm:spPr/>
      <dgm:t>
        <a:bodyPr/>
        <a:lstStyle/>
        <a:p>
          <a:r>
            <a:rPr lang="en-US" sz="1400" dirty="0">
              <a:latin typeface="Times New Roman" panose="02020603050405020304" pitchFamily="18" charset="0"/>
              <a:cs typeface="Times New Roman" panose="02020603050405020304" pitchFamily="18" charset="0"/>
            </a:rPr>
            <a:t>System senses the gesture done by user.</a:t>
          </a:r>
        </a:p>
      </dgm:t>
    </dgm:pt>
    <dgm:pt modelId="{4C938D11-6D0C-4549-9411-7956F277A137}" type="parTrans" cxnId="{A24AF665-DBA9-4AF3-A021-2905419DE75C}">
      <dgm:prSet/>
      <dgm:spPr/>
      <dgm:t>
        <a:bodyPr/>
        <a:lstStyle/>
        <a:p>
          <a:endParaRPr lang="en-US"/>
        </a:p>
      </dgm:t>
    </dgm:pt>
    <dgm:pt modelId="{DF0C8D53-2E96-4B5F-9BB9-5C269FFD2D22}" type="sibTrans" cxnId="{A24AF665-DBA9-4AF3-A021-2905419DE75C}">
      <dgm:prSet/>
      <dgm:spPr/>
      <dgm:t>
        <a:bodyPr/>
        <a:lstStyle/>
        <a:p>
          <a:endParaRPr lang="en-US"/>
        </a:p>
      </dgm:t>
    </dgm:pt>
    <dgm:pt modelId="{147CCA51-8903-4C92-8DD0-B7433E0777C1}">
      <dgm:prSet custT="1"/>
      <dgm:spPr/>
      <dgm:t>
        <a:bodyPr/>
        <a:lstStyle/>
        <a:p>
          <a:r>
            <a:rPr lang="en-IN" sz="1400" dirty="0">
              <a:latin typeface="Times New Roman" panose="02020603050405020304" pitchFamily="18" charset="0"/>
              <a:cs typeface="Times New Roman" panose="02020603050405020304" pitchFamily="18" charset="0"/>
            </a:rPr>
            <a:t>Sets the temperature according to user needs</a:t>
          </a:r>
          <a:r>
            <a:rPr lang="en-IN" sz="1100" dirty="0"/>
            <a:t>.</a:t>
          </a:r>
          <a:endParaRPr lang="en-US" sz="1100" dirty="0"/>
        </a:p>
      </dgm:t>
    </dgm:pt>
    <dgm:pt modelId="{848840C3-F6DA-4F5D-BFE7-AC30DF084919}" type="parTrans" cxnId="{FBAB9570-EB3F-42D8-9FC6-3F1B3032F44C}">
      <dgm:prSet/>
      <dgm:spPr/>
      <dgm:t>
        <a:bodyPr/>
        <a:lstStyle/>
        <a:p>
          <a:endParaRPr lang="en-US"/>
        </a:p>
      </dgm:t>
    </dgm:pt>
    <dgm:pt modelId="{A0F9AC07-EF18-4DAC-95F4-94D0C01A0865}" type="sibTrans" cxnId="{FBAB9570-EB3F-42D8-9FC6-3F1B3032F44C}">
      <dgm:prSet/>
      <dgm:spPr/>
      <dgm:t>
        <a:bodyPr/>
        <a:lstStyle/>
        <a:p>
          <a:endParaRPr lang="en-US"/>
        </a:p>
      </dgm:t>
    </dgm:pt>
    <dgm:pt modelId="{D5B5EC81-F3E1-486E-985C-6A6EFFE8DF3D}">
      <dgm:prSet custT="1"/>
      <dgm:spPr/>
      <dgm:t>
        <a:bodyPr/>
        <a:lstStyle/>
        <a:p>
          <a:r>
            <a:rPr lang="en-IN" sz="1400" dirty="0">
              <a:latin typeface="Times New Roman" panose="02020603050405020304" pitchFamily="18" charset="0"/>
              <a:cs typeface="Times New Roman" panose="02020603050405020304" pitchFamily="18" charset="0"/>
            </a:rPr>
            <a:t>Changing the temperature if required, through voice recognition sensor </a:t>
          </a:r>
          <a:r>
            <a:rPr lang="en-IN" sz="1100" dirty="0"/>
            <a:t>.</a:t>
          </a:r>
          <a:endParaRPr lang="en-US" sz="1100" dirty="0"/>
        </a:p>
      </dgm:t>
    </dgm:pt>
    <dgm:pt modelId="{6C272094-1F09-466E-BC98-7541E9F2415A}" type="parTrans" cxnId="{04602F61-9187-4F89-88CB-901831439BF4}">
      <dgm:prSet/>
      <dgm:spPr/>
      <dgm:t>
        <a:bodyPr/>
        <a:lstStyle/>
        <a:p>
          <a:endParaRPr lang="en-US"/>
        </a:p>
      </dgm:t>
    </dgm:pt>
    <dgm:pt modelId="{5B870784-9CB0-4DAE-AE1E-2FB1A90514E1}" type="sibTrans" cxnId="{04602F61-9187-4F89-88CB-901831439BF4}">
      <dgm:prSet/>
      <dgm:spPr/>
      <dgm:t>
        <a:bodyPr/>
        <a:lstStyle/>
        <a:p>
          <a:endParaRPr lang="en-US"/>
        </a:p>
      </dgm:t>
    </dgm:pt>
    <dgm:pt modelId="{F0B7157F-0E61-469A-BFE9-D1FEA3E0359C}">
      <dgm:prSet custT="1"/>
      <dgm:spPr/>
      <dgm:t>
        <a:bodyPr/>
        <a:lstStyle/>
        <a:p>
          <a:r>
            <a:rPr lang="en-IN" sz="1400" dirty="0">
              <a:latin typeface="Times New Roman" panose="02020603050405020304" pitchFamily="18" charset="0"/>
              <a:cs typeface="Times New Roman" panose="02020603050405020304" pitchFamily="18" charset="0"/>
            </a:rPr>
            <a:t>Information is stored in memory once it sense the data.</a:t>
          </a:r>
          <a:endParaRPr lang="en-US" sz="1400" dirty="0">
            <a:latin typeface="Times New Roman" panose="02020603050405020304" pitchFamily="18" charset="0"/>
            <a:cs typeface="Times New Roman" panose="02020603050405020304" pitchFamily="18" charset="0"/>
          </a:endParaRPr>
        </a:p>
      </dgm:t>
    </dgm:pt>
    <dgm:pt modelId="{76056AAD-A254-4B15-B71F-1778BD82DCF7}" type="parTrans" cxnId="{A931880F-16BA-4038-8E20-39B6FC842310}">
      <dgm:prSet/>
      <dgm:spPr/>
      <dgm:t>
        <a:bodyPr/>
        <a:lstStyle/>
        <a:p>
          <a:endParaRPr lang="en-US"/>
        </a:p>
      </dgm:t>
    </dgm:pt>
    <dgm:pt modelId="{10B02A8B-D29A-4AA4-BBBF-5D12F1B3FFA2}" type="sibTrans" cxnId="{A931880F-16BA-4038-8E20-39B6FC842310}">
      <dgm:prSet/>
      <dgm:spPr/>
      <dgm:t>
        <a:bodyPr/>
        <a:lstStyle/>
        <a:p>
          <a:endParaRPr lang="en-US"/>
        </a:p>
      </dgm:t>
    </dgm:pt>
    <dgm:pt modelId="{2760E313-FDDE-45DA-AEC1-768FAC52F92D}">
      <dgm:prSet custT="1"/>
      <dgm:spPr/>
      <dgm:t>
        <a:bodyPr/>
        <a:lstStyle/>
        <a:p>
          <a:r>
            <a:rPr lang="en-IN" sz="1600" dirty="0">
              <a:latin typeface="Times New Roman" panose="02020603050405020304" pitchFamily="18" charset="0"/>
              <a:cs typeface="Times New Roman" panose="02020603050405020304" pitchFamily="18" charset="0"/>
            </a:rPr>
            <a:t>Through the help of thermostat water temperature is set according to user information</a:t>
          </a:r>
          <a:r>
            <a:rPr lang="en-IN" sz="1100" dirty="0"/>
            <a:t>.</a:t>
          </a:r>
          <a:endParaRPr lang="en-US" sz="1100" dirty="0"/>
        </a:p>
      </dgm:t>
    </dgm:pt>
    <dgm:pt modelId="{5C8AB1E6-CE8F-4677-8778-712C577A7639}" type="parTrans" cxnId="{60CA1D08-18D1-41B8-9B01-9E7F6D5EC59F}">
      <dgm:prSet/>
      <dgm:spPr/>
      <dgm:t>
        <a:bodyPr/>
        <a:lstStyle/>
        <a:p>
          <a:endParaRPr lang="en-US"/>
        </a:p>
      </dgm:t>
    </dgm:pt>
    <dgm:pt modelId="{638CE696-7121-4826-9FAB-FC5EDCA1F572}" type="sibTrans" cxnId="{60CA1D08-18D1-41B8-9B01-9E7F6D5EC59F}">
      <dgm:prSet/>
      <dgm:spPr/>
      <dgm:t>
        <a:bodyPr/>
        <a:lstStyle/>
        <a:p>
          <a:endParaRPr lang="en-US"/>
        </a:p>
      </dgm:t>
    </dgm:pt>
    <dgm:pt modelId="{3410F99C-CB63-42DC-94B5-D492BF89730D}" type="pres">
      <dgm:prSet presAssocID="{DEB38CA5-6AFA-4CE5-90EC-53C4686C6C12}" presName="root" presStyleCnt="0">
        <dgm:presLayoutVars>
          <dgm:dir/>
          <dgm:resizeHandles val="exact"/>
        </dgm:presLayoutVars>
      </dgm:prSet>
      <dgm:spPr/>
    </dgm:pt>
    <dgm:pt modelId="{BA569CF6-22B1-4496-B7FF-49BE95E09FF0}" type="pres">
      <dgm:prSet presAssocID="{A6A2B1A4-7056-46BC-9A3C-29FD1E55C7D5}" presName="compNode" presStyleCnt="0"/>
      <dgm:spPr/>
    </dgm:pt>
    <dgm:pt modelId="{70783F93-7552-405E-BD0A-1AEFABDFEB1C}" type="pres">
      <dgm:prSet presAssocID="{A6A2B1A4-7056-46BC-9A3C-29FD1E55C7D5}" presName="iconRect" presStyleLbl="node1" presStyleIdx="0" presStyleCnt="7"/>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ircles with Arrows"/>
        </a:ext>
      </dgm:extLst>
    </dgm:pt>
    <dgm:pt modelId="{3CFE68A1-0D82-4BC7-8C40-4808B449513A}" type="pres">
      <dgm:prSet presAssocID="{A6A2B1A4-7056-46BC-9A3C-29FD1E55C7D5}" presName="spaceRect" presStyleCnt="0"/>
      <dgm:spPr/>
    </dgm:pt>
    <dgm:pt modelId="{7361BBFB-29B6-468E-A505-2EB9EFD864A5}" type="pres">
      <dgm:prSet presAssocID="{A6A2B1A4-7056-46BC-9A3C-29FD1E55C7D5}" presName="textRect" presStyleLbl="revTx" presStyleIdx="0" presStyleCnt="7">
        <dgm:presLayoutVars>
          <dgm:chMax val="1"/>
          <dgm:chPref val="1"/>
        </dgm:presLayoutVars>
      </dgm:prSet>
      <dgm:spPr/>
    </dgm:pt>
    <dgm:pt modelId="{882B3382-8D00-4C8F-8260-E5823C3507E9}" type="pres">
      <dgm:prSet presAssocID="{585FB148-D92E-49B3-A014-0E64D8207528}" presName="sibTrans" presStyleCnt="0"/>
      <dgm:spPr/>
    </dgm:pt>
    <dgm:pt modelId="{87529E7D-47A0-410C-A2E6-D487693FF6D2}" type="pres">
      <dgm:prSet presAssocID="{187D1E64-8FA8-4B47-B8D6-FEF13F83B923}" presName="compNode" presStyleCnt="0"/>
      <dgm:spPr/>
    </dgm:pt>
    <dgm:pt modelId="{673D433F-2AD2-4DA2-8DD7-2148AA069971}" type="pres">
      <dgm:prSet presAssocID="{187D1E64-8FA8-4B47-B8D6-FEF13F83B923}" presName="iconRect" presStyleLbl="node1" presStyleIdx="1" presStyleCnt="7"/>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TouchScreen"/>
        </a:ext>
      </dgm:extLst>
    </dgm:pt>
    <dgm:pt modelId="{ADD06650-41B4-41A1-970C-CDD16D41B8C4}" type="pres">
      <dgm:prSet presAssocID="{187D1E64-8FA8-4B47-B8D6-FEF13F83B923}" presName="spaceRect" presStyleCnt="0"/>
      <dgm:spPr/>
    </dgm:pt>
    <dgm:pt modelId="{AE08CFD1-AAC4-4D1E-AC18-C19CC6216AEF}" type="pres">
      <dgm:prSet presAssocID="{187D1E64-8FA8-4B47-B8D6-FEF13F83B923}" presName="textRect" presStyleLbl="revTx" presStyleIdx="1" presStyleCnt="7">
        <dgm:presLayoutVars>
          <dgm:chMax val="1"/>
          <dgm:chPref val="1"/>
        </dgm:presLayoutVars>
      </dgm:prSet>
      <dgm:spPr/>
    </dgm:pt>
    <dgm:pt modelId="{E374281E-3F93-458C-AEB1-531298A7FB56}" type="pres">
      <dgm:prSet presAssocID="{88707608-D68D-4689-9DB1-427B8C40D3CC}" presName="sibTrans" presStyleCnt="0"/>
      <dgm:spPr/>
    </dgm:pt>
    <dgm:pt modelId="{76B37B94-1E08-408D-839C-137C8A9D5071}" type="pres">
      <dgm:prSet presAssocID="{0D25B112-6A63-4544-9338-64E785E61286}" presName="compNode" presStyleCnt="0"/>
      <dgm:spPr/>
    </dgm:pt>
    <dgm:pt modelId="{C6E1590F-EF37-48E7-92BB-1CCBF6BD51E6}" type="pres">
      <dgm:prSet presAssocID="{0D25B112-6A63-4544-9338-64E785E61286}" presName="iconRect" presStyleLbl="node1" presStyleIdx="2" presStyleCnt="7"/>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wipeGesture"/>
        </a:ext>
      </dgm:extLst>
    </dgm:pt>
    <dgm:pt modelId="{63956946-D5C7-4609-BA1C-BE8BE3CED051}" type="pres">
      <dgm:prSet presAssocID="{0D25B112-6A63-4544-9338-64E785E61286}" presName="spaceRect" presStyleCnt="0"/>
      <dgm:spPr/>
    </dgm:pt>
    <dgm:pt modelId="{605EF6D3-5348-4D58-859F-19126BEA317A}" type="pres">
      <dgm:prSet presAssocID="{0D25B112-6A63-4544-9338-64E785E61286}" presName="textRect" presStyleLbl="revTx" presStyleIdx="2" presStyleCnt="7">
        <dgm:presLayoutVars>
          <dgm:chMax val="1"/>
          <dgm:chPref val="1"/>
        </dgm:presLayoutVars>
      </dgm:prSet>
      <dgm:spPr/>
    </dgm:pt>
    <dgm:pt modelId="{018D1A62-6778-4DEE-BF11-E902B05CCB84}" type="pres">
      <dgm:prSet presAssocID="{DF0C8D53-2E96-4B5F-9BB9-5C269FFD2D22}" presName="sibTrans" presStyleCnt="0"/>
      <dgm:spPr/>
    </dgm:pt>
    <dgm:pt modelId="{10038EFE-B6E0-40AD-A011-E8E7C4E6F492}" type="pres">
      <dgm:prSet presAssocID="{147CCA51-8903-4C92-8DD0-B7433E0777C1}" presName="compNode" presStyleCnt="0"/>
      <dgm:spPr/>
    </dgm:pt>
    <dgm:pt modelId="{1D85B4C3-0B4B-4CC0-A866-4C4B3ED62F8E}" type="pres">
      <dgm:prSet presAssocID="{147CCA51-8903-4C92-8DD0-B7433E0777C1}" presName="iconRect" presStyleLbl="node1" presStyleIdx="3" presStyleCnt="7"/>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Thermometer"/>
        </a:ext>
      </dgm:extLst>
    </dgm:pt>
    <dgm:pt modelId="{7C5114EA-08E6-4C8A-A639-BB42ADA952AC}" type="pres">
      <dgm:prSet presAssocID="{147CCA51-8903-4C92-8DD0-B7433E0777C1}" presName="spaceRect" presStyleCnt="0"/>
      <dgm:spPr/>
    </dgm:pt>
    <dgm:pt modelId="{D930AA65-A7B0-47C0-A33B-0583E00F171B}" type="pres">
      <dgm:prSet presAssocID="{147CCA51-8903-4C92-8DD0-B7433E0777C1}" presName="textRect" presStyleLbl="revTx" presStyleIdx="3" presStyleCnt="7">
        <dgm:presLayoutVars>
          <dgm:chMax val="1"/>
          <dgm:chPref val="1"/>
        </dgm:presLayoutVars>
      </dgm:prSet>
      <dgm:spPr/>
    </dgm:pt>
    <dgm:pt modelId="{AB3E4515-F1A4-452B-8FF6-0E3595D3E7BA}" type="pres">
      <dgm:prSet presAssocID="{A0F9AC07-EF18-4DAC-95F4-94D0C01A0865}" presName="sibTrans" presStyleCnt="0"/>
      <dgm:spPr/>
    </dgm:pt>
    <dgm:pt modelId="{86E3194B-C700-484A-84A9-DB3C057D9146}" type="pres">
      <dgm:prSet presAssocID="{D5B5EC81-F3E1-486E-985C-6A6EFFE8DF3D}" presName="compNode" presStyleCnt="0"/>
      <dgm:spPr/>
    </dgm:pt>
    <dgm:pt modelId="{0FEE8527-A11F-453F-86CC-3AF89504FA15}" type="pres">
      <dgm:prSet presAssocID="{D5B5EC81-F3E1-486E-985C-6A6EFFE8DF3D}" presName="iconRect" presStyleLbl="node1" presStyleIdx="4" presStyleCnt="7"/>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Mute Ringer"/>
        </a:ext>
      </dgm:extLst>
    </dgm:pt>
    <dgm:pt modelId="{62FE6251-EB5F-44FA-A303-E5233E9E0D59}" type="pres">
      <dgm:prSet presAssocID="{D5B5EC81-F3E1-486E-985C-6A6EFFE8DF3D}" presName="spaceRect" presStyleCnt="0"/>
      <dgm:spPr/>
    </dgm:pt>
    <dgm:pt modelId="{C635BF7F-2DA2-4D8F-BA00-C5C5E06E9A56}" type="pres">
      <dgm:prSet presAssocID="{D5B5EC81-F3E1-486E-985C-6A6EFFE8DF3D}" presName="textRect" presStyleLbl="revTx" presStyleIdx="4" presStyleCnt="7">
        <dgm:presLayoutVars>
          <dgm:chMax val="1"/>
          <dgm:chPref val="1"/>
        </dgm:presLayoutVars>
      </dgm:prSet>
      <dgm:spPr/>
    </dgm:pt>
    <dgm:pt modelId="{EA5478E5-E51D-4C2E-BF8B-1651522D4DE0}" type="pres">
      <dgm:prSet presAssocID="{5B870784-9CB0-4DAE-AE1E-2FB1A90514E1}" presName="sibTrans" presStyleCnt="0"/>
      <dgm:spPr/>
    </dgm:pt>
    <dgm:pt modelId="{B330740E-B206-4495-ACB6-4CE7537DD6C3}" type="pres">
      <dgm:prSet presAssocID="{F0B7157F-0E61-469A-BFE9-D1FEA3E0359C}" presName="compNode" presStyleCnt="0"/>
      <dgm:spPr/>
    </dgm:pt>
    <dgm:pt modelId="{54F8DF2B-B305-4C6C-B834-B177818E7800}" type="pres">
      <dgm:prSet presAssocID="{F0B7157F-0E61-469A-BFE9-D1FEA3E0359C}" presName="iconRect" presStyleLbl="node1" presStyleIdx="5" presStyleCnt="7" custLinFactX="46769" custLinFactNeighborX="100000" custLinFactNeighborY="21494"/>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isk"/>
        </a:ext>
      </dgm:extLst>
    </dgm:pt>
    <dgm:pt modelId="{9269A2ED-E33A-42F2-8BDF-70CF8AD17A33}" type="pres">
      <dgm:prSet presAssocID="{F0B7157F-0E61-469A-BFE9-D1FEA3E0359C}" presName="spaceRect" presStyleCnt="0"/>
      <dgm:spPr/>
    </dgm:pt>
    <dgm:pt modelId="{7BCBA065-84DC-47A8-9A52-3062703E2C5F}" type="pres">
      <dgm:prSet presAssocID="{F0B7157F-0E61-469A-BFE9-D1FEA3E0359C}" presName="textRect" presStyleLbl="revTx" presStyleIdx="5" presStyleCnt="7" custLinFactNeighborX="57027" custLinFactNeighborY="5317">
        <dgm:presLayoutVars>
          <dgm:chMax val="1"/>
          <dgm:chPref val="1"/>
        </dgm:presLayoutVars>
      </dgm:prSet>
      <dgm:spPr/>
    </dgm:pt>
    <dgm:pt modelId="{011A6DBC-97E8-41F6-ADB8-B50BAE990973}" type="pres">
      <dgm:prSet presAssocID="{10B02A8B-D29A-4AA4-BBBF-5D12F1B3FFA2}" presName="sibTrans" presStyleCnt="0"/>
      <dgm:spPr/>
    </dgm:pt>
    <dgm:pt modelId="{39E35DDF-B0E6-4914-A432-FC0126FAA9DF}" type="pres">
      <dgm:prSet presAssocID="{2760E313-FDDE-45DA-AEC1-768FAC52F92D}" presName="compNode" presStyleCnt="0"/>
      <dgm:spPr/>
    </dgm:pt>
    <dgm:pt modelId="{F7B28A12-C66A-4975-A2CC-CF94EF92E83B}" type="pres">
      <dgm:prSet presAssocID="{2760E313-FDDE-45DA-AEC1-768FAC52F92D}" presName="iconRect" presStyleLbl="node1" presStyleIdx="6" presStyleCnt="7" custLinFactX="28706" custLinFactNeighborX="100000" custLinFactNeighborY="8459"/>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ink"/>
        </a:ext>
      </dgm:extLst>
    </dgm:pt>
    <dgm:pt modelId="{6CE5BEA9-9683-4C0B-8971-5096D4DC8DDC}" type="pres">
      <dgm:prSet presAssocID="{2760E313-FDDE-45DA-AEC1-768FAC52F92D}" presName="spaceRect" presStyleCnt="0"/>
      <dgm:spPr/>
    </dgm:pt>
    <dgm:pt modelId="{0ED10AF2-4FD2-4F84-B344-8A64D467EBB4}" type="pres">
      <dgm:prSet presAssocID="{2760E313-FDDE-45DA-AEC1-768FAC52F92D}" presName="textRect" presStyleLbl="revTx" presStyleIdx="6" presStyleCnt="7" custScaleX="145007" custScaleY="108517" custLinFactNeighborX="62373" custLinFactNeighborY="-1470">
        <dgm:presLayoutVars>
          <dgm:chMax val="1"/>
          <dgm:chPref val="1"/>
        </dgm:presLayoutVars>
      </dgm:prSet>
      <dgm:spPr/>
    </dgm:pt>
  </dgm:ptLst>
  <dgm:cxnLst>
    <dgm:cxn modelId="{3B119906-1FF6-48B4-AD4A-6E090D5813A5}" type="presOf" srcId="{A6A2B1A4-7056-46BC-9A3C-29FD1E55C7D5}" destId="{7361BBFB-29B6-468E-A505-2EB9EFD864A5}" srcOrd="0" destOrd="0" presId="urn:microsoft.com/office/officeart/2018/2/layout/IconLabelList"/>
    <dgm:cxn modelId="{60CA1D08-18D1-41B8-9B01-9E7F6D5EC59F}" srcId="{DEB38CA5-6AFA-4CE5-90EC-53C4686C6C12}" destId="{2760E313-FDDE-45DA-AEC1-768FAC52F92D}" srcOrd="6" destOrd="0" parTransId="{5C8AB1E6-CE8F-4677-8778-712C577A7639}" sibTransId="{638CE696-7121-4826-9FAB-FC5EDCA1F572}"/>
    <dgm:cxn modelId="{6813B309-8634-4505-9C79-094F8B4334E3}" type="presOf" srcId="{F0B7157F-0E61-469A-BFE9-D1FEA3E0359C}" destId="{7BCBA065-84DC-47A8-9A52-3062703E2C5F}" srcOrd="0" destOrd="0" presId="urn:microsoft.com/office/officeart/2018/2/layout/IconLabelList"/>
    <dgm:cxn modelId="{A931880F-16BA-4038-8E20-39B6FC842310}" srcId="{DEB38CA5-6AFA-4CE5-90EC-53C4686C6C12}" destId="{F0B7157F-0E61-469A-BFE9-D1FEA3E0359C}" srcOrd="5" destOrd="0" parTransId="{76056AAD-A254-4B15-B71F-1778BD82DCF7}" sibTransId="{10B02A8B-D29A-4AA4-BBBF-5D12F1B3FFA2}"/>
    <dgm:cxn modelId="{0189C113-D923-4A07-AAD1-DAC2E7C3A2DB}" type="presOf" srcId="{147CCA51-8903-4C92-8DD0-B7433E0777C1}" destId="{D930AA65-A7B0-47C0-A33B-0583E00F171B}" srcOrd="0" destOrd="0" presId="urn:microsoft.com/office/officeart/2018/2/layout/IconLabelList"/>
    <dgm:cxn modelId="{5F121615-0EE0-40CD-8864-BE24F775B197}" type="presOf" srcId="{2760E313-FDDE-45DA-AEC1-768FAC52F92D}" destId="{0ED10AF2-4FD2-4F84-B344-8A64D467EBB4}" srcOrd="0" destOrd="0" presId="urn:microsoft.com/office/officeart/2018/2/layout/IconLabelList"/>
    <dgm:cxn modelId="{F4AA3F19-190F-494A-963E-D8A1AA37DFA8}" srcId="{DEB38CA5-6AFA-4CE5-90EC-53C4686C6C12}" destId="{A6A2B1A4-7056-46BC-9A3C-29FD1E55C7D5}" srcOrd="0" destOrd="0" parTransId="{71E0A961-6112-4DB5-A163-3123D3F31C49}" sibTransId="{585FB148-D92E-49B3-A014-0E64D8207528}"/>
    <dgm:cxn modelId="{9EAFC822-E4BE-4986-910B-993DEDB771A5}" type="presOf" srcId="{DEB38CA5-6AFA-4CE5-90EC-53C4686C6C12}" destId="{3410F99C-CB63-42DC-94B5-D492BF89730D}" srcOrd="0" destOrd="0" presId="urn:microsoft.com/office/officeart/2018/2/layout/IconLabelList"/>
    <dgm:cxn modelId="{04602F61-9187-4F89-88CB-901831439BF4}" srcId="{DEB38CA5-6AFA-4CE5-90EC-53C4686C6C12}" destId="{D5B5EC81-F3E1-486E-985C-6A6EFFE8DF3D}" srcOrd="4" destOrd="0" parTransId="{6C272094-1F09-466E-BC98-7541E9F2415A}" sibTransId="{5B870784-9CB0-4DAE-AE1E-2FB1A90514E1}"/>
    <dgm:cxn modelId="{A24AF665-DBA9-4AF3-A021-2905419DE75C}" srcId="{DEB38CA5-6AFA-4CE5-90EC-53C4686C6C12}" destId="{0D25B112-6A63-4544-9338-64E785E61286}" srcOrd="2" destOrd="0" parTransId="{4C938D11-6D0C-4549-9411-7956F277A137}" sibTransId="{DF0C8D53-2E96-4B5F-9BB9-5C269FFD2D22}"/>
    <dgm:cxn modelId="{FBAB9570-EB3F-42D8-9FC6-3F1B3032F44C}" srcId="{DEB38CA5-6AFA-4CE5-90EC-53C4686C6C12}" destId="{147CCA51-8903-4C92-8DD0-B7433E0777C1}" srcOrd="3" destOrd="0" parTransId="{848840C3-F6DA-4F5D-BFE7-AC30DF084919}" sibTransId="{A0F9AC07-EF18-4DAC-95F4-94D0C01A0865}"/>
    <dgm:cxn modelId="{0CB39D74-FA15-4372-B440-C217F2D609A1}" type="presOf" srcId="{0D25B112-6A63-4544-9338-64E785E61286}" destId="{605EF6D3-5348-4D58-859F-19126BEA317A}" srcOrd="0" destOrd="0" presId="urn:microsoft.com/office/officeart/2018/2/layout/IconLabelList"/>
    <dgm:cxn modelId="{DA7C2256-C2EC-41E6-8BB5-4DE325C35172}" type="presOf" srcId="{D5B5EC81-F3E1-486E-985C-6A6EFFE8DF3D}" destId="{C635BF7F-2DA2-4D8F-BA00-C5C5E06E9A56}" srcOrd="0" destOrd="0" presId="urn:microsoft.com/office/officeart/2018/2/layout/IconLabelList"/>
    <dgm:cxn modelId="{14987D79-525F-4633-99DE-AD7FB97D2EDD}" srcId="{DEB38CA5-6AFA-4CE5-90EC-53C4686C6C12}" destId="{187D1E64-8FA8-4B47-B8D6-FEF13F83B923}" srcOrd="1" destOrd="0" parTransId="{CE6A62D0-1C9A-438B-A6FF-24753C6B98AC}" sibTransId="{88707608-D68D-4689-9DB1-427B8C40D3CC}"/>
    <dgm:cxn modelId="{72BE21D6-EEAC-416D-AADA-AEE25CF78566}" type="presOf" srcId="{187D1E64-8FA8-4B47-B8D6-FEF13F83B923}" destId="{AE08CFD1-AAC4-4D1E-AC18-C19CC6216AEF}" srcOrd="0" destOrd="0" presId="urn:microsoft.com/office/officeart/2018/2/layout/IconLabelList"/>
    <dgm:cxn modelId="{343FC5DC-E312-4F09-AF77-782466E31603}" type="presParOf" srcId="{3410F99C-CB63-42DC-94B5-D492BF89730D}" destId="{BA569CF6-22B1-4496-B7FF-49BE95E09FF0}" srcOrd="0" destOrd="0" presId="urn:microsoft.com/office/officeart/2018/2/layout/IconLabelList"/>
    <dgm:cxn modelId="{2BDB106F-B58C-4BD0-969E-21EF0373C467}" type="presParOf" srcId="{BA569CF6-22B1-4496-B7FF-49BE95E09FF0}" destId="{70783F93-7552-405E-BD0A-1AEFABDFEB1C}" srcOrd="0" destOrd="0" presId="urn:microsoft.com/office/officeart/2018/2/layout/IconLabelList"/>
    <dgm:cxn modelId="{B30D0431-1327-4159-BB0B-EF20D2351CC9}" type="presParOf" srcId="{BA569CF6-22B1-4496-B7FF-49BE95E09FF0}" destId="{3CFE68A1-0D82-4BC7-8C40-4808B449513A}" srcOrd="1" destOrd="0" presId="urn:microsoft.com/office/officeart/2018/2/layout/IconLabelList"/>
    <dgm:cxn modelId="{88CB0E6E-5A77-47EE-AABD-E237CB3588C4}" type="presParOf" srcId="{BA569CF6-22B1-4496-B7FF-49BE95E09FF0}" destId="{7361BBFB-29B6-468E-A505-2EB9EFD864A5}" srcOrd="2" destOrd="0" presId="urn:microsoft.com/office/officeart/2018/2/layout/IconLabelList"/>
    <dgm:cxn modelId="{499BE6A6-327B-4E64-99A1-36BE38491E2D}" type="presParOf" srcId="{3410F99C-CB63-42DC-94B5-D492BF89730D}" destId="{882B3382-8D00-4C8F-8260-E5823C3507E9}" srcOrd="1" destOrd="0" presId="urn:microsoft.com/office/officeart/2018/2/layout/IconLabelList"/>
    <dgm:cxn modelId="{FC4C2979-67D3-4B5F-BF87-F43DB0B2945F}" type="presParOf" srcId="{3410F99C-CB63-42DC-94B5-D492BF89730D}" destId="{87529E7D-47A0-410C-A2E6-D487693FF6D2}" srcOrd="2" destOrd="0" presId="urn:microsoft.com/office/officeart/2018/2/layout/IconLabelList"/>
    <dgm:cxn modelId="{DFD0FD85-232A-4D93-B632-627279FC3947}" type="presParOf" srcId="{87529E7D-47A0-410C-A2E6-D487693FF6D2}" destId="{673D433F-2AD2-4DA2-8DD7-2148AA069971}" srcOrd="0" destOrd="0" presId="urn:microsoft.com/office/officeart/2018/2/layout/IconLabelList"/>
    <dgm:cxn modelId="{40864D94-5C50-479C-9364-FEF6BD103EE6}" type="presParOf" srcId="{87529E7D-47A0-410C-A2E6-D487693FF6D2}" destId="{ADD06650-41B4-41A1-970C-CDD16D41B8C4}" srcOrd="1" destOrd="0" presId="urn:microsoft.com/office/officeart/2018/2/layout/IconLabelList"/>
    <dgm:cxn modelId="{B0A70951-724C-46D7-8A6E-B807460932DC}" type="presParOf" srcId="{87529E7D-47A0-410C-A2E6-D487693FF6D2}" destId="{AE08CFD1-AAC4-4D1E-AC18-C19CC6216AEF}" srcOrd="2" destOrd="0" presId="urn:microsoft.com/office/officeart/2018/2/layout/IconLabelList"/>
    <dgm:cxn modelId="{0F62D0DD-D8B1-416C-921B-524EBF664714}" type="presParOf" srcId="{3410F99C-CB63-42DC-94B5-D492BF89730D}" destId="{E374281E-3F93-458C-AEB1-531298A7FB56}" srcOrd="3" destOrd="0" presId="urn:microsoft.com/office/officeart/2018/2/layout/IconLabelList"/>
    <dgm:cxn modelId="{98CDD2D6-1D35-4D8C-885C-7E2D7FD2B485}" type="presParOf" srcId="{3410F99C-CB63-42DC-94B5-D492BF89730D}" destId="{76B37B94-1E08-408D-839C-137C8A9D5071}" srcOrd="4" destOrd="0" presId="urn:microsoft.com/office/officeart/2018/2/layout/IconLabelList"/>
    <dgm:cxn modelId="{762ED085-5436-42B0-82FF-E862C6ABD3A3}" type="presParOf" srcId="{76B37B94-1E08-408D-839C-137C8A9D5071}" destId="{C6E1590F-EF37-48E7-92BB-1CCBF6BD51E6}" srcOrd="0" destOrd="0" presId="urn:microsoft.com/office/officeart/2018/2/layout/IconLabelList"/>
    <dgm:cxn modelId="{A5B04F58-7CF9-4D56-9B73-23FF418B20F5}" type="presParOf" srcId="{76B37B94-1E08-408D-839C-137C8A9D5071}" destId="{63956946-D5C7-4609-BA1C-BE8BE3CED051}" srcOrd="1" destOrd="0" presId="urn:microsoft.com/office/officeart/2018/2/layout/IconLabelList"/>
    <dgm:cxn modelId="{85240CF0-3054-4DFC-8C33-0027A8C48D3D}" type="presParOf" srcId="{76B37B94-1E08-408D-839C-137C8A9D5071}" destId="{605EF6D3-5348-4D58-859F-19126BEA317A}" srcOrd="2" destOrd="0" presId="urn:microsoft.com/office/officeart/2018/2/layout/IconLabelList"/>
    <dgm:cxn modelId="{9E9F9C79-1F87-43A4-BF00-E537345AEB98}" type="presParOf" srcId="{3410F99C-CB63-42DC-94B5-D492BF89730D}" destId="{018D1A62-6778-4DEE-BF11-E902B05CCB84}" srcOrd="5" destOrd="0" presId="urn:microsoft.com/office/officeart/2018/2/layout/IconLabelList"/>
    <dgm:cxn modelId="{D73F5005-7A79-4250-BA8D-383B947A9A6D}" type="presParOf" srcId="{3410F99C-CB63-42DC-94B5-D492BF89730D}" destId="{10038EFE-B6E0-40AD-A011-E8E7C4E6F492}" srcOrd="6" destOrd="0" presId="urn:microsoft.com/office/officeart/2018/2/layout/IconLabelList"/>
    <dgm:cxn modelId="{A953CBF7-0E4F-44B6-8041-A4633D87EF65}" type="presParOf" srcId="{10038EFE-B6E0-40AD-A011-E8E7C4E6F492}" destId="{1D85B4C3-0B4B-4CC0-A866-4C4B3ED62F8E}" srcOrd="0" destOrd="0" presId="urn:microsoft.com/office/officeart/2018/2/layout/IconLabelList"/>
    <dgm:cxn modelId="{0497F18C-AB7A-4BBD-8BED-D1CF940A4CD3}" type="presParOf" srcId="{10038EFE-B6E0-40AD-A011-E8E7C4E6F492}" destId="{7C5114EA-08E6-4C8A-A639-BB42ADA952AC}" srcOrd="1" destOrd="0" presId="urn:microsoft.com/office/officeart/2018/2/layout/IconLabelList"/>
    <dgm:cxn modelId="{5C237106-C675-429F-93AB-1C77D05DBECF}" type="presParOf" srcId="{10038EFE-B6E0-40AD-A011-E8E7C4E6F492}" destId="{D930AA65-A7B0-47C0-A33B-0583E00F171B}" srcOrd="2" destOrd="0" presId="urn:microsoft.com/office/officeart/2018/2/layout/IconLabelList"/>
    <dgm:cxn modelId="{85B46AE8-25DF-4C91-BA16-EC50A2C70354}" type="presParOf" srcId="{3410F99C-CB63-42DC-94B5-D492BF89730D}" destId="{AB3E4515-F1A4-452B-8FF6-0E3595D3E7BA}" srcOrd="7" destOrd="0" presId="urn:microsoft.com/office/officeart/2018/2/layout/IconLabelList"/>
    <dgm:cxn modelId="{3FAC6BD3-0FDD-4299-8E2E-61BBD6189EB0}" type="presParOf" srcId="{3410F99C-CB63-42DC-94B5-D492BF89730D}" destId="{86E3194B-C700-484A-84A9-DB3C057D9146}" srcOrd="8" destOrd="0" presId="urn:microsoft.com/office/officeart/2018/2/layout/IconLabelList"/>
    <dgm:cxn modelId="{671F047F-52A3-44DF-BD01-0823FE6A6E12}" type="presParOf" srcId="{86E3194B-C700-484A-84A9-DB3C057D9146}" destId="{0FEE8527-A11F-453F-86CC-3AF89504FA15}" srcOrd="0" destOrd="0" presId="urn:microsoft.com/office/officeart/2018/2/layout/IconLabelList"/>
    <dgm:cxn modelId="{E68C273E-A9BD-4F2E-AC0C-9AF64FD2D010}" type="presParOf" srcId="{86E3194B-C700-484A-84A9-DB3C057D9146}" destId="{62FE6251-EB5F-44FA-A303-E5233E9E0D59}" srcOrd="1" destOrd="0" presId="urn:microsoft.com/office/officeart/2018/2/layout/IconLabelList"/>
    <dgm:cxn modelId="{23D205F4-2089-4DFB-8DC8-76DE8CB52618}" type="presParOf" srcId="{86E3194B-C700-484A-84A9-DB3C057D9146}" destId="{C635BF7F-2DA2-4D8F-BA00-C5C5E06E9A56}" srcOrd="2" destOrd="0" presId="urn:microsoft.com/office/officeart/2018/2/layout/IconLabelList"/>
    <dgm:cxn modelId="{C2C63F11-AEAC-4D51-8EB2-775984498380}" type="presParOf" srcId="{3410F99C-CB63-42DC-94B5-D492BF89730D}" destId="{EA5478E5-E51D-4C2E-BF8B-1651522D4DE0}" srcOrd="9" destOrd="0" presId="urn:microsoft.com/office/officeart/2018/2/layout/IconLabelList"/>
    <dgm:cxn modelId="{7E349712-0E95-48EE-92EF-FFE09623CC41}" type="presParOf" srcId="{3410F99C-CB63-42DC-94B5-D492BF89730D}" destId="{B330740E-B206-4495-ACB6-4CE7537DD6C3}" srcOrd="10" destOrd="0" presId="urn:microsoft.com/office/officeart/2018/2/layout/IconLabelList"/>
    <dgm:cxn modelId="{BF8A5B43-C4DA-49F3-9E62-971978000394}" type="presParOf" srcId="{B330740E-B206-4495-ACB6-4CE7537DD6C3}" destId="{54F8DF2B-B305-4C6C-B834-B177818E7800}" srcOrd="0" destOrd="0" presId="urn:microsoft.com/office/officeart/2018/2/layout/IconLabelList"/>
    <dgm:cxn modelId="{D7719BAC-8179-4850-A312-A0EAF8986DD3}" type="presParOf" srcId="{B330740E-B206-4495-ACB6-4CE7537DD6C3}" destId="{9269A2ED-E33A-42F2-8BDF-70CF8AD17A33}" srcOrd="1" destOrd="0" presId="urn:microsoft.com/office/officeart/2018/2/layout/IconLabelList"/>
    <dgm:cxn modelId="{47FE630F-2C30-402D-B9C7-EB02FA489884}" type="presParOf" srcId="{B330740E-B206-4495-ACB6-4CE7537DD6C3}" destId="{7BCBA065-84DC-47A8-9A52-3062703E2C5F}" srcOrd="2" destOrd="0" presId="urn:microsoft.com/office/officeart/2018/2/layout/IconLabelList"/>
    <dgm:cxn modelId="{D4E1F888-0C0D-4B64-9B40-9F03D78943C3}" type="presParOf" srcId="{3410F99C-CB63-42DC-94B5-D492BF89730D}" destId="{011A6DBC-97E8-41F6-ADB8-B50BAE990973}" srcOrd="11" destOrd="0" presId="urn:microsoft.com/office/officeart/2018/2/layout/IconLabelList"/>
    <dgm:cxn modelId="{8E777075-D6CD-4F33-B8F9-F8793241B55D}" type="presParOf" srcId="{3410F99C-CB63-42DC-94B5-D492BF89730D}" destId="{39E35DDF-B0E6-4914-A432-FC0126FAA9DF}" srcOrd="12" destOrd="0" presId="urn:microsoft.com/office/officeart/2018/2/layout/IconLabelList"/>
    <dgm:cxn modelId="{80C03E7E-9818-4224-8DD9-7A6DFE16F3EB}" type="presParOf" srcId="{39E35DDF-B0E6-4914-A432-FC0126FAA9DF}" destId="{F7B28A12-C66A-4975-A2CC-CF94EF92E83B}" srcOrd="0" destOrd="0" presId="urn:microsoft.com/office/officeart/2018/2/layout/IconLabelList"/>
    <dgm:cxn modelId="{93109926-3315-45C2-A81E-D0A293C79FD7}" type="presParOf" srcId="{39E35DDF-B0E6-4914-A432-FC0126FAA9DF}" destId="{6CE5BEA9-9683-4C0B-8971-5096D4DC8DDC}" srcOrd="1" destOrd="0" presId="urn:microsoft.com/office/officeart/2018/2/layout/IconLabelList"/>
    <dgm:cxn modelId="{E7B77632-5038-4F90-821F-B3A47DC07095}" type="presParOf" srcId="{39E35DDF-B0E6-4914-A432-FC0126FAA9DF}" destId="{0ED10AF2-4FD2-4F84-B344-8A64D467EB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83F93-7552-405E-BD0A-1AEFABDFEB1C}">
      <dsp:nvSpPr>
        <dsp:cNvPr id="0" name=""/>
        <dsp:cNvSpPr/>
      </dsp:nvSpPr>
      <dsp:spPr>
        <a:xfrm>
          <a:off x="375039" y="2605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61BBFB-29B6-468E-A505-2EB9EFD864A5}">
      <dsp:nvSpPr>
        <dsp:cNvPr id="0" name=""/>
        <dsp:cNvSpPr/>
      </dsp:nvSpPr>
      <dsp:spPr>
        <a:xfrm>
          <a:off x="26508" y="1069479"/>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a:t>
          </a:r>
          <a:r>
            <a:rPr lang="en-US" sz="1800" kern="1200" dirty="0">
              <a:latin typeface="Times New Roman" panose="02020603050405020304" pitchFamily="18" charset="0"/>
              <a:cs typeface="Times New Roman" panose="02020603050405020304" pitchFamily="18" charset="0"/>
            </a:rPr>
            <a:t>architecture</a:t>
          </a:r>
          <a:r>
            <a:rPr lang="en-US" sz="1200" kern="1200" dirty="0"/>
            <a:t> </a:t>
          </a:r>
          <a:r>
            <a:rPr lang="en-US" sz="1600" kern="1200" dirty="0">
              <a:latin typeface="Times New Roman" panose="02020603050405020304" pitchFamily="18" charset="0"/>
              <a:cs typeface="Times New Roman" panose="02020603050405020304" pitchFamily="18" charset="0"/>
            </a:rPr>
            <a:t>tells us about the basic working procedure of the smart geyser</a:t>
          </a:r>
          <a:r>
            <a:rPr lang="en-US" sz="1400" kern="1200" dirty="0"/>
            <a:t>,</a:t>
          </a:r>
        </a:p>
      </dsp:txBody>
      <dsp:txXfrm>
        <a:off x="26508" y="1069479"/>
        <a:ext cx="1267382" cy="744587"/>
      </dsp:txXfrm>
    </dsp:sp>
    <dsp:sp modelId="{673D433F-2AD2-4DA2-8DD7-2148AA069971}">
      <dsp:nvSpPr>
        <dsp:cNvPr id="0" name=""/>
        <dsp:cNvSpPr/>
      </dsp:nvSpPr>
      <dsp:spPr>
        <a:xfrm>
          <a:off x="1864214" y="2605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08CFD1-AAC4-4D1E-AC18-C19CC6216AEF}">
      <dsp:nvSpPr>
        <dsp:cNvPr id="0" name=""/>
        <dsp:cNvSpPr/>
      </dsp:nvSpPr>
      <dsp:spPr>
        <a:xfrm>
          <a:off x="1515683" y="1069479"/>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Firstly giving input through either figure print or gesture recognition sensor </a:t>
          </a:r>
          <a:r>
            <a:rPr lang="en-US" sz="1200" kern="1200" dirty="0"/>
            <a:t>.</a:t>
          </a:r>
        </a:p>
      </dsp:txBody>
      <dsp:txXfrm>
        <a:off x="1515683" y="1069479"/>
        <a:ext cx="1267382" cy="744587"/>
      </dsp:txXfrm>
    </dsp:sp>
    <dsp:sp modelId="{C6E1590F-EF37-48E7-92BB-1CCBF6BD51E6}">
      <dsp:nvSpPr>
        <dsp:cNvPr id="0" name=""/>
        <dsp:cNvSpPr/>
      </dsp:nvSpPr>
      <dsp:spPr>
        <a:xfrm>
          <a:off x="3353388" y="2605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5EF6D3-5348-4D58-859F-19126BEA317A}">
      <dsp:nvSpPr>
        <dsp:cNvPr id="0" name=""/>
        <dsp:cNvSpPr/>
      </dsp:nvSpPr>
      <dsp:spPr>
        <a:xfrm>
          <a:off x="3004858" y="1069479"/>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System senses the gesture done by user.</a:t>
          </a:r>
        </a:p>
      </dsp:txBody>
      <dsp:txXfrm>
        <a:off x="3004858" y="1069479"/>
        <a:ext cx="1267382" cy="744587"/>
      </dsp:txXfrm>
    </dsp:sp>
    <dsp:sp modelId="{1D85B4C3-0B4B-4CC0-A866-4C4B3ED62F8E}">
      <dsp:nvSpPr>
        <dsp:cNvPr id="0" name=""/>
        <dsp:cNvSpPr/>
      </dsp:nvSpPr>
      <dsp:spPr>
        <a:xfrm>
          <a:off x="4842563" y="2605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30AA65-A7B0-47C0-A33B-0583E00F171B}">
      <dsp:nvSpPr>
        <dsp:cNvPr id="0" name=""/>
        <dsp:cNvSpPr/>
      </dsp:nvSpPr>
      <dsp:spPr>
        <a:xfrm>
          <a:off x="4494033" y="1069479"/>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Sets the temperature according to user needs</a:t>
          </a:r>
          <a:r>
            <a:rPr lang="en-IN" sz="1100" kern="1200" dirty="0"/>
            <a:t>.</a:t>
          </a:r>
          <a:endParaRPr lang="en-US" sz="1100" kern="1200" dirty="0"/>
        </a:p>
      </dsp:txBody>
      <dsp:txXfrm>
        <a:off x="4494033" y="1069479"/>
        <a:ext cx="1267382" cy="744587"/>
      </dsp:txXfrm>
    </dsp:sp>
    <dsp:sp modelId="{0FEE8527-A11F-453F-86CC-3AF89504FA15}">
      <dsp:nvSpPr>
        <dsp:cNvPr id="0" name=""/>
        <dsp:cNvSpPr/>
      </dsp:nvSpPr>
      <dsp:spPr>
        <a:xfrm>
          <a:off x="6331738" y="2605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5BF7F-2DA2-4D8F-BA00-C5C5E06E9A56}">
      <dsp:nvSpPr>
        <dsp:cNvPr id="0" name=""/>
        <dsp:cNvSpPr/>
      </dsp:nvSpPr>
      <dsp:spPr>
        <a:xfrm>
          <a:off x="5983208" y="1069479"/>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Changing the temperature if required, through voice recognition sensor </a:t>
          </a:r>
          <a:r>
            <a:rPr lang="en-IN" sz="1100" kern="1200" dirty="0"/>
            <a:t>.</a:t>
          </a:r>
          <a:endParaRPr lang="en-US" sz="1100" kern="1200" dirty="0"/>
        </a:p>
      </dsp:txBody>
      <dsp:txXfrm>
        <a:off x="5983208" y="1069479"/>
        <a:ext cx="1267382" cy="744587"/>
      </dsp:txXfrm>
    </dsp:sp>
    <dsp:sp modelId="{54F8DF2B-B305-4C6C-B834-B177818E7800}">
      <dsp:nvSpPr>
        <dsp:cNvPr id="0" name=""/>
        <dsp:cNvSpPr/>
      </dsp:nvSpPr>
      <dsp:spPr>
        <a:xfrm>
          <a:off x="3160652" y="2269351"/>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CBA065-84DC-47A8-9A52-3062703E2C5F}">
      <dsp:nvSpPr>
        <dsp:cNvPr id="0" name=""/>
        <dsp:cNvSpPr/>
      </dsp:nvSpPr>
      <dsp:spPr>
        <a:xfrm>
          <a:off x="2697816" y="2995280"/>
          <a:ext cx="1267382" cy="7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Information is stored in memory once it sense the data.</a:t>
          </a:r>
          <a:endParaRPr lang="en-US" sz="1400" kern="1200" dirty="0">
            <a:latin typeface="Times New Roman" panose="02020603050405020304" pitchFamily="18" charset="0"/>
            <a:cs typeface="Times New Roman" panose="02020603050405020304" pitchFamily="18" charset="0"/>
          </a:endParaRPr>
        </a:p>
      </dsp:txBody>
      <dsp:txXfrm>
        <a:off x="2697816" y="2995280"/>
        <a:ext cx="1267382" cy="744587"/>
      </dsp:txXfrm>
    </dsp:sp>
    <dsp:sp modelId="{F7B28A12-C66A-4975-A2CC-CF94EF92E83B}">
      <dsp:nvSpPr>
        <dsp:cNvPr id="0" name=""/>
        <dsp:cNvSpPr/>
      </dsp:nvSpPr>
      <dsp:spPr>
        <a:xfrm>
          <a:off x="4832015" y="2179156"/>
          <a:ext cx="570322" cy="57032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D10AF2-4FD2-4F84-B344-8A64D467EBB4}">
      <dsp:nvSpPr>
        <dsp:cNvPr id="0" name=""/>
        <dsp:cNvSpPr/>
      </dsp:nvSpPr>
      <dsp:spPr>
        <a:xfrm>
          <a:off x="4254745" y="2897182"/>
          <a:ext cx="1837793" cy="808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Through the help of thermostat water temperature is set according to user information</a:t>
          </a:r>
          <a:r>
            <a:rPr lang="en-IN" sz="1100" kern="1200" dirty="0"/>
            <a:t>.</a:t>
          </a:r>
          <a:endParaRPr lang="en-US" sz="1100" kern="1200" dirty="0"/>
        </a:p>
      </dsp:txBody>
      <dsp:txXfrm>
        <a:off x="4254745" y="2897182"/>
        <a:ext cx="1837793" cy="8080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A8643-1D33-4AE7-BBF0-907B2377B9B3}" type="datetimeFigureOut">
              <a:rPr lang="en-US" smtClean="0"/>
              <a:pPr/>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DD589-C0E6-4602-B9D8-09A5DBE1E0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AD7F16-5F6A-47D1-B776-DD49757AC8B5}" type="datetime3">
              <a:rPr lang="en-US" smtClean="0"/>
              <a:pPr/>
              <a:t>10 May 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Engineering,KSSEM</a:t>
            </a:r>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D3F61-AD00-4D9C-B993-03D4371A7ED9}" type="datetime3">
              <a:rPr lang="en-US" smtClean="0"/>
              <a:pPr/>
              <a:t>10 May 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Engineering,KSSEM</a:t>
            </a:r>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45B8E-9A95-4A70-A233-C5349CBDFE51}" type="datetime3">
              <a:rPr lang="en-US" smtClean="0"/>
              <a:pPr/>
              <a:t>10 May 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Engineering,KSSEM</a:t>
            </a:r>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387F0B-4399-4ABA-86A8-34255B3E222F}" type="datetime3">
              <a:rPr lang="en-US" smtClean="0"/>
              <a:pPr/>
              <a:t>10 May 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Engineering,KSSEM</a:t>
            </a:r>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E14BE-DAAA-4FDD-A898-BC8C3E74145C}" type="datetime3">
              <a:rPr lang="en-US" smtClean="0"/>
              <a:pPr/>
              <a:t>10 May 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Engineering,KSSEM</a:t>
            </a:r>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CD514B0-DA21-4644-9900-D689BB2B2100}" type="datetime3">
              <a:rPr lang="en-US" smtClean="0"/>
              <a:pPr/>
              <a:t>10 May 2020</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Engineering,KSSEM</a:t>
            </a:r>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798A5-4F86-419F-83C2-A4830709FCAE}" type="datetime3">
              <a:rPr lang="en-US" smtClean="0"/>
              <a:pPr/>
              <a:t>10 May 2020</a:t>
            </a:fld>
            <a:endParaRPr lang="en-US"/>
          </a:p>
        </p:txBody>
      </p:sp>
      <p:sp>
        <p:nvSpPr>
          <p:cNvPr id="8" name="Footer Placeholder 7"/>
          <p:cNvSpPr>
            <a:spLocks noGrp="1"/>
          </p:cNvSpPr>
          <p:nvPr>
            <p:ph type="ftr" sz="quarter" idx="11"/>
          </p:nvPr>
        </p:nvSpPr>
        <p:spPr/>
        <p:txBody>
          <a:bodyPr/>
          <a:lstStyle/>
          <a:p>
            <a:r>
              <a:rPr lang="en-US"/>
              <a:t>Department of Electronics and Communication Engineering,KSSEM</a:t>
            </a:r>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E250D-E930-4F85-9A8C-5FE12CD4D32E}" type="datetime3">
              <a:rPr lang="en-US" smtClean="0"/>
              <a:pPr/>
              <a:t>10 May 2020</a:t>
            </a:fld>
            <a:endParaRPr lang="en-US"/>
          </a:p>
        </p:txBody>
      </p:sp>
      <p:sp>
        <p:nvSpPr>
          <p:cNvPr id="4" name="Footer Placeholder 3"/>
          <p:cNvSpPr>
            <a:spLocks noGrp="1"/>
          </p:cNvSpPr>
          <p:nvPr>
            <p:ph type="ftr" sz="quarter" idx="11"/>
          </p:nvPr>
        </p:nvSpPr>
        <p:spPr/>
        <p:txBody>
          <a:bodyPr/>
          <a:lstStyle/>
          <a:p>
            <a:r>
              <a:rPr lang="en-US"/>
              <a:t>Department of Electronics and Communication Engineering,KSSEM</a:t>
            </a:r>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1FFEF-FB82-4DEB-8E09-036AC30A7925}" type="datetime3">
              <a:rPr lang="en-US" smtClean="0"/>
              <a:pPr/>
              <a:t>10 May 2020</a:t>
            </a:fld>
            <a:endParaRPr lang="en-US"/>
          </a:p>
        </p:txBody>
      </p:sp>
      <p:sp>
        <p:nvSpPr>
          <p:cNvPr id="3" name="Footer Placeholder 2"/>
          <p:cNvSpPr>
            <a:spLocks noGrp="1"/>
          </p:cNvSpPr>
          <p:nvPr>
            <p:ph type="ftr" sz="quarter" idx="11"/>
          </p:nvPr>
        </p:nvSpPr>
        <p:spPr/>
        <p:txBody>
          <a:bodyPr/>
          <a:lstStyle/>
          <a:p>
            <a:r>
              <a:rPr lang="en-US"/>
              <a:t>Department of Electronics and Communication Engineering,KSSEM</a:t>
            </a:r>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3C3DE3-52FF-452A-A533-D2DEF6212379}" type="datetime3">
              <a:rPr lang="en-US" smtClean="0"/>
              <a:pPr/>
              <a:t>10 May 2020</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Engineering,KSSEM</a:t>
            </a:r>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E285C-0F08-4A05-97E0-BAB7B79EEC10}" type="datetime3">
              <a:rPr lang="en-US" smtClean="0"/>
              <a:pPr/>
              <a:t>10 May 2020</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Engineering,KSSEM</a:t>
            </a:r>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7999C01E-A544-49B8-B007-AB00B25BEEC4}" type="datetime3">
              <a:rPr lang="en-US" smtClean="0"/>
              <a:pPr/>
              <a:t>10 May 2020</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US"/>
              <a:t>Department of Electronics and Communication Engineering,KSSEM</a:t>
            </a:r>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jpeg" /><Relationship Id="rId1" Type="http://schemas.openxmlformats.org/officeDocument/2006/relationships/slideLayout" Target="../slideLayouts/slideLayout7.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p:nvPr/>
        </p:nvPicPr>
        <p:blipFill>
          <a:blip r:embed="rId2"/>
          <a:stretch/>
        </p:blipFill>
        <p:spPr>
          <a:xfrm>
            <a:off x="812537" y="224794"/>
            <a:ext cx="1261800" cy="1379520"/>
          </a:xfrm>
          <a:prstGeom prst="rect">
            <a:avLst/>
          </a:prstGeom>
          <a:ln>
            <a:noFill/>
          </a:ln>
        </p:spPr>
      </p:pic>
      <p:pic>
        <p:nvPicPr>
          <p:cNvPr id="5" name="Picture 5"/>
          <p:cNvPicPr/>
          <p:nvPr/>
        </p:nvPicPr>
        <p:blipFill>
          <a:blip r:embed="rId3"/>
          <a:stretch/>
        </p:blipFill>
        <p:spPr>
          <a:xfrm>
            <a:off x="6990600" y="236829"/>
            <a:ext cx="1348200" cy="1512360"/>
          </a:xfrm>
          <a:prstGeom prst="rect">
            <a:avLst/>
          </a:prstGeom>
          <a:ln>
            <a:noFill/>
          </a:ln>
        </p:spPr>
      </p:pic>
      <p:sp>
        <p:nvSpPr>
          <p:cNvPr id="6" name="Rectangle 5"/>
          <p:cNvSpPr/>
          <p:nvPr/>
        </p:nvSpPr>
        <p:spPr>
          <a:xfrm>
            <a:off x="2299063" y="303052"/>
            <a:ext cx="4572000" cy="1261884"/>
          </a:xfrm>
          <a:prstGeom prst="rect">
            <a:avLst/>
          </a:prstGeom>
        </p:spPr>
        <p:txBody>
          <a:bodyPr>
            <a:spAutoFit/>
          </a:bodyPr>
          <a:lstStyle/>
          <a:p>
            <a:pPr algn="ctr">
              <a:lnSpc>
                <a:spcPct val="100000"/>
              </a:lnSpc>
            </a:pPr>
            <a:r>
              <a:rPr lang="en-IN" sz="2000" spc="-1" dirty="0">
                <a:solidFill>
                  <a:srgbClr val="000000"/>
                </a:solidFill>
                <a:latin typeface="Times New Roman"/>
              </a:rPr>
              <a:t>K.S. School of Engineering and Management</a:t>
            </a:r>
            <a:endParaRPr lang="en-IN" sz="2000" spc="-1" dirty="0">
              <a:latin typeface="Arial"/>
            </a:endParaRPr>
          </a:p>
          <a:p>
            <a:pPr algn="ctr">
              <a:lnSpc>
                <a:spcPct val="100000"/>
              </a:lnSpc>
            </a:pPr>
            <a:r>
              <a:rPr lang="en-IN" spc="-1" dirty="0">
                <a:solidFill>
                  <a:srgbClr val="7030A0"/>
                </a:solidFill>
                <a:latin typeface="Times New Roman"/>
              </a:rPr>
              <a:t>Department of Electronics and Communication Engineering</a:t>
            </a:r>
            <a:endParaRPr lang="en-IN" spc="-1" dirty="0">
              <a:latin typeface="Arial"/>
            </a:endParaRPr>
          </a:p>
        </p:txBody>
      </p:sp>
      <p:sp>
        <p:nvSpPr>
          <p:cNvPr id="7" name="Rectangle 6"/>
          <p:cNvSpPr/>
          <p:nvPr/>
        </p:nvSpPr>
        <p:spPr>
          <a:xfrm>
            <a:off x="2207622" y="2050869"/>
            <a:ext cx="4572000" cy="646331"/>
          </a:xfrm>
          <a:prstGeom prst="rect">
            <a:avLst/>
          </a:prstGeom>
        </p:spPr>
        <p:txBody>
          <a:bodyPr wrap="square">
            <a:spAutoFit/>
          </a:bodyPr>
          <a:lstStyle/>
          <a:p>
            <a:pPr algn="ctr">
              <a:lnSpc>
                <a:spcPct val="100000"/>
              </a:lnSpc>
            </a:pPr>
            <a:r>
              <a:rPr lang="en-IN" b="1" spc="-1" dirty="0">
                <a:solidFill>
                  <a:schemeClr val="bg2">
                    <a:lumMod val="25000"/>
                  </a:schemeClr>
                </a:solidFill>
                <a:latin typeface="Times New Roman" panose="02020603050405020304" pitchFamily="18" charset="0"/>
                <a:cs typeface="Times New Roman" panose="02020603050405020304" pitchFamily="18" charset="0"/>
              </a:rPr>
              <a:t>INTERNSHIP PRESPENTATION</a:t>
            </a:r>
          </a:p>
          <a:p>
            <a:pPr algn="ctr">
              <a:lnSpc>
                <a:spcPct val="100000"/>
              </a:lnSpc>
            </a:pPr>
            <a:r>
              <a:rPr lang="en-IN" b="1" spc="-1" dirty="0">
                <a:solidFill>
                  <a:schemeClr val="bg2">
                    <a:lumMod val="25000"/>
                  </a:schemeClr>
                </a:solidFill>
                <a:latin typeface="Times New Roman" panose="02020603050405020304" pitchFamily="18" charset="0"/>
                <a:cs typeface="Times New Roman" panose="02020603050405020304" pitchFamily="18" charset="0"/>
              </a:rPr>
              <a:t>on</a:t>
            </a:r>
          </a:p>
        </p:txBody>
      </p:sp>
      <p:sp>
        <p:nvSpPr>
          <p:cNvPr id="9" name="TextShape 1"/>
          <p:cNvSpPr txBox="1"/>
          <p:nvPr/>
        </p:nvSpPr>
        <p:spPr>
          <a:xfrm>
            <a:off x="627137" y="2771433"/>
            <a:ext cx="7772040" cy="951480"/>
          </a:xfrm>
          <a:prstGeom prst="rect">
            <a:avLst/>
          </a:prstGeom>
          <a:noFill/>
          <a:ln>
            <a:noFill/>
          </a:ln>
        </p:spPr>
        <p:txBody>
          <a:bodyPr anchor="ctr">
            <a:normAutofit fontScale="92500" lnSpcReduction="10000"/>
          </a:bodyPr>
          <a:lstStyle/>
          <a:p>
            <a:pPr algn="ctr">
              <a:lnSpc>
                <a:spcPct val="100000"/>
              </a:lnSpc>
            </a:pPr>
            <a:r>
              <a:rPr lang="en-US" sz="2400" b="1" spc="-1" dirty="0">
                <a:solidFill>
                  <a:srgbClr val="000000"/>
                </a:solidFill>
                <a:latin typeface="Times New Roman" panose="02020603050405020304" pitchFamily="18" charset="0"/>
                <a:cs typeface="Times New Roman" panose="02020603050405020304" pitchFamily="18" charset="0"/>
              </a:rPr>
              <a:t>“SMART GEYSER”</a:t>
            </a:r>
          </a:p>
          <a:p>
            <a:pPr algn="ctr">
              <a:lnSpc>
                <a:spcPct val="100000"/>
              </a:lnSpc>
            </a:pPr>
            <a:endParaRPr lang="en-US" sz="2400" b="1" spc="-1" dirty="0">
              <a:solidFill>
                <a:srgbClr val="000000"/>
              </a:solidFill>
              <a:latin typeface="Times New Roman" panose="02020603050405020304" pitchFamily="18" charset="0"/>
              <a:cs typeface="Times New Roman" panose="02020603050405020304" pitchFamily="18" charset="0"/>
            </a:endParaRPr>
          </a:p>
          <a:p>
            <a:pPr algn="ctr">
              <a:lnSpc>
                <a:spcPct val="100000"/>
              </a:lnSpc>
            </a:pPr>
            <a:r>
              <a:rPr lang="en-US" b="1" spc="-1" dirty="0">
                <a:solidFill>
                  <a:srgbClr val="000000"/>
                </a:solidFill>
                <a:latin typeface="Times New Roman" panose="02020603050405020304" pitchFamily="18" charset="0"/>
                <a:cs typeface="Times New Roman" panose="02020603050405020304" pitchFamily="18" charset="0"/>
              </a:rPr>
              <a:t>Internship carried out at</a:t>
            </a:r>
          </a:p>
        </p:txBody>
      </p:sp>
      <p:pic>
        <p:nvPicPr>
          <p:cNvPr id="10" name="Picture 9" descr="Image result for access 6 technologie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4640" y="3836125"/>
            <a:ext cx="3252652" cy="670560"/>
          </a:xfrm>
          <a:prstGeom prst="rect">
            <a:avLst/>
          </a:prstGeom>
          <a:noFill/>
          <a:ln>
            <a:noFill/>
          </a:ln>
        </p:spPr>
      </p:pic>
      <p:sp>
        <p:nvSpPr>
          <p:cNvPr id="11" name="TextShape 2"/>
          <p:cNvSpPr txBox="1"/>
          <p:nvPr/>
        </p:nvSpPr>
        <p:spPr>
          <a:xfrm>
            <a:off x="150222" y="5414913"/>
            <a:ext cx="4114800" cy="1142640"/>
          </a:xfrm>
          <a:prstGeom prst="rect">
            <a:avLst/>
          </a:prstGeom>
          <a:noFill/>
          <a:ln>
            <a:noFill/>
          </a:ln>
        </p:spPr>
        <p:txBody>
          <a:bodyPr>
            <a:normAutofit/>
          </a:bodyPr>
          <a:lstStyle/>
          <a:p>
            <a:pPr algn="ctr">
              <a:spcBef>
                <a:spcPts val="479"/>
              </a:spcBef>
            </a:pPr>
            <a:r>
              <a:rPr lang="en-US" sz="2400" b="1" spc="-1" dirty="0">
                <a:solidFill>
                  <a:schemeClr val="tx1">
                    <a:lumMod val="85000"/>
                    <a:lumOff val="15000"/>
                  </a:schemeClr>
                </a:solidFill>
                <a:latin typeface="Times New Roman"/>
              </a:rPr>
              <a:t>NAME:SUSHMA.S</a:t>
            </a:r>
            <a:endParaRPr lang="en-IN" sz="2400" b="1" spc="-1" dirty="0">
              <a:solidFill>
                <a:schemeClr val="tx1">
                  <a:lumMod val="85000"/>
                  <a:lumOff val="15000"/>
                </a:schemeClr>
              </a:solidFill>
              <a:latin typeface="Times New Roman"/>
            </a:endParaRPr>
          </a:p>
          <a:p>
            <a:pPr algn="ctr">
              <a:spcBef>
                <a:spcPts val="479"/>
              </a:spcBef>
            </a:pPr>
            <a:r>
              <a:rPr lang="en-IN" sz="2400" b="1" spc="-1" dirty="0">
                <a:solidFill>
                  <a:schemeClr val="tx1">
                    <a:lumMod val="85000"/>
                    <a:lumOff val="15000"/>
                  </a:schemeClr>
                </a:solidFill>
                <a:latin typeface="Times New Roman"/>
              </a:rPr>
              <a:t>USN:1KG16EC103</a:t>
            </a:r>
            <a:endParaRPr lang="en-IN" sz="2400" b="1" spc="-1" dirty="0">
              <a:solidFill>
                <a:schemeClr val="tx1">
                  <a:lumMod val="85000"/>
                  <a:lumOff val="15000"/>
                </a:schemeClr>
              </a:solidFill>
              <a:latin typeface="Arial"/>
            </a:endParaRPr>
          </a:p>
        </p:txBody>
      </p:sp>
      <p:sp>
        <p:nvSpPr>
          <p:cNvPr id="12" name="CustomShape 5"/>
          <p:cNvSpPr/>
          <p:nvPr/>
        </p:nvSpPr>
        <p:spPr>
          <a:xfrm>
            <a:off x="4820194" y="5269339"/>
            <a:ext cx="4323806" cy="12882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b="1" spc="-1" dirty="0">
                <a:solidFill>
                  <a:srgbClr val="000000"/>
                </a:solidFill>
                <a:latin typeface="Times New Roman"/>
              </a:rPr>
              <a:t>Under guidance of</a:t>
            </a:r>
          </a:p>
          <a:p>
            <a:pPr algn="ctr">
              <a:lnSpc>
                <a:spcPct val="100000"/>
              </a:lnSpc>
            </a:pPr>
            <a:endParaRPr lang="en-IN" spc="-1" dirty="0">
              <a:latin typeface="Arial"/>
            </a:endParaRPr>
          </a:p>
          <a:p>
            <a:pPr algn="ctr">
              <a:lnSpc>
                <a:spcPct val="100000"/>
              </a:lnSpc>
            </a:pPr>
            <a:r>
              <a:rPr lang="en-IN" spc="-1" dirty="0">
                <a:latin typeface="Arial"/>
              </a:rPr>
              <a:t>SHANTHALA G.M</a:t>
            </a:r>
          </a:p>
          <a:p>
            <a:pPr algn="ctr">
              <a:lnSpc>
                <a:spcPct val="100000"/>
              </a:lnSpc>
            </a:pPr>
            <a:r>
              <a:rPr lang="en-US" dirty="0">
                <a:latin typeface="Times New Roman" pitchFamily="18" charset="0"/>
                <a:cs typeface="Times New Roman" pitchFamily="18" charset="0"/>
              </a:rPr>
              <a:t>Associate Professor Dept. of ECE </a:t>
            </a:r>
            <a:endParaRPr lang="en-IN" spc="-1" dirty="0">
              <a:latin typeface="Times New Roman" pitchFamily="18" charset="0"/>
              <a:cs typeface="Times New Roman" pitchFamily="18" charset="0"/>
            </a:endParaRPr>
          </a:p>
        </p:txBody>
      </p:sp>
    </p:spTree>
    <p:extLst>
      <p:ext uri="{BB962C8B-B14F-4D97-AF65-F5344CB8AC3E}">
        <p14:creationId xmlns:p14="http://schemas.microsoft.com/office/powerpoint/2010/main" val="284945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679" y="492500"/>
            <a:ext cx="2611364" cy="852974"/>
          </a:xfrm>
        </p:spPr>
        <p:txBody>
          <a:bodyPr/>
          <a:lstStyle/>
          <a:p>
            <a:pPr>
              <a:buNone/>
            </a:pPr>
            <a:r>
              <a:rPr lang="en-US" sz="2200"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ARCHITECTURE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284" y="1655243"/>
            <a:ext cx="6849431" cy="43630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a:xfrm>
            <a:off x="-932936" y="6283411"/>
            <a:ext cx="2514600" cy="365125"/>
          </a:xfrm>
        </p:spPr>
        <p:txBody>
          <a:bodyPr/>
          <a:lstStyle/>
          <a:p>
            <a:fld id="{39B970A5-E75B-4D11-A89A-02DCD079CE59}"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158681" y="6233984"/>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10</a:t>
            </a:fld>
            <a:endParaRPr lang="en-US"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2174788" y="6271054"/>
            <a:ext cx="4448433"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93" y="296557"/>
            <a:ext cx="3550977" cy="1143000"/>
          </a:xfrm>
        </p:spPr>
        <p:txBody>
          <a:bodyPr/>
          <a:lstStyle/>
          <a:p>
            <a:pPr>
              <a:buNone/>
            </a:pPr>
            <a:r>
              <a:rPr lang="en-IN" sz="2200" dirty="0">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WORKING PRINCIPLE</a:t>
            </a:r>
            <a:endParaRPr lang="en-US" sz="2200" dirty="0">
              <a:effectLst>
                <a:outerShdw blurRad="38100" dist="38100" dir="2700000" algn="tl">
                  <a:srgbClr val="000000">
                    <a:alpha val="43137"/>
                  </a:srgbClr>
                </a:outerShdw>
                <a:reflection blurRad="6350" stA="55000" endA="300" endPos="45500" dir="5400000" sy="-100000" algn="bl" rotWithShape="0"/>
              </a:effectLst>
            </a:endParaRPr>
          </a:p>
        </p:txBody>
      </p:sp>
      <p:sp>
        <p:nvSpPr>
          <p:cNvPr id="5" name="Date Placeholder 4"/>
          <p:cNvSpPr>
            <a:spLocks noGrp="1"/>
          </p:cNvSpPr>
          <p:nvPr>
            <p:ph type="dt" sz="half" idx="10"/>
          </p:nvPr>
        </p:nvSpPr>
        <p:spPr>
          <a:xfrm>
            <a:off x="-1068859" y="6147486"/>
            <a:ext cx="2514600" cy="365125"/>
          </a:xfrm>
        </p:spPr>
        <p:txBody>
          <a:bodyPr/>
          <a:lstStyle/>
          <a:p>
            <a:fld id="{95D75AA7-A1F8-43CE-A94D-8B9312A94827}" type="datetime3">
              <a:rPr lang="en-US" smtClean="0">
                <a:solidFill>
                  <a:schemeClr val="tx1"/>
                </a:solidFill>
              </a:rPr>
              <a:pPr/>
              <a:t>10 May 2020</a:t>
            </a:fld>
            <a:endParaRPr lang="en-US" dirty="0">
              <a:solidFill>
                <a:schemeClr val="tx1"/>
              </a:solidFill>
            </a:endParaRPr>
          </a:p>
        </p:txBody>
      </p:sp>
      <p:sp>
        <p:nvSpPr>
          <p:cNvPr id="6" name="Slide Number Placeholder 5"/>
          <p:cNvSpPr>
            <a:spLocks noGrp="1"/>
          </p:cNvSpPr>
          <p:nvPr>
            <p:ph type="sldNum" sz="quarter" idx="12"/>
          </p:nvPr>
        </p:nvSpPr>
        <p:spPr>
          <a:xfrm>
            <a:off x="7315200" y="6184557"/>
            <a:ext cx="1828800" cy="365125"/>
          </a:xfrm>
        </p:spPr>
        <p:txBody>
          <a:bodyPr/>
          <a:lstStyle/>
          <a:p>
            <a:fld id="{D7E63A33-8271-4DD0-9C48-789913D7C115}" type="slidenum">
              <a:rPr lang="en-US" smtClean="0">
                <a:solidFill>
                  <a:schemeClr val="tx1"/>
                </a:solidFill>
              </a:rPr>
              <a:pPr/>
              <a:t>11</a:t>
            </a:fld>
            <a:endParaRPr lang="en-US" dirty="0">
              <a:solidFill>
                <a:schemeClr val="tx1"/>
              </a:solidFill>
            </a:endParaRPr>
          </a:p>
        </p:txBody>
      </p:sp>
      <p:sp>
        <p:nvSpPr>
          <p:cNvPr id="7" name="Footer Placeholder 6"/>
          <p:cNvSpPr>
            <a:spLocks noGrp="1"/>
          </p:cNvSpPr>
          <p:nvPr>
            <p:ph type="ftr" sz="quarter" idx="11"/>
          </p:nvPr>
        </p:nvSpPr>
        <p:spPr>
          <a:xfrm>
            <a:off x="1977080" y="6172200"/>
            <a:ext cx="4979774" cy="365125"/>
          </a:xfrm>
        </p:spPr>
        <p:txBody>
          <a:bodyPr/>
          <a:lstStyle/>
          <a:p>
            <a:r>
              <a:rPr lang="en-US" dirty="0">
                <a:solidFill>
                  <a:schemeClr val="tx1"/>
                </a:solidFill>
              </a:rPr>
              <a:t>Department of Electronics and Communication Engineering, KSSEM</a:t>
            </a:r>
          </a:p>
        </p:txBody>
      </p:sp>
      <p:graphicFrame>
        <p:nvGraphicFramePr>
          <p:cNvPr id="9" name="Content Placeholder 2">
            <a:extLst>
              <a:ext uri="{FF2B5EF4-FFF2-40B4-BE49-F238E27FC236}">
                <a16:creationId xmlns:a16="http://schemas.microsoft.com/office/drawing/2014/main" id="{3655B86E-B904-4D9B-BA92-3172546B0476}"/>
              </a:ext>
            </a:extLst>
          </p:cNvPr>
          <p:cNvGraphicFramePr>
            <a:graphicFrameLocks noGrp="1"/>
          </p:cNvGraphicFramePr>
          <p:nvPr>
            <p:ph sz="quarter" idx="13"/>
            <p:extLst>
              <p:ext uri="{D42A27DB-BD31-4B8C-83A1-F6EECF244321}">
                <p14:modId xmlns:p14="http://schemas.microsoft.com/office/powerpoint/2010/main" val="716316380"/>
              </p:ext>
            </p:extLst>
          </p:nvPr>
        </p:nvGraphicFramePr>
        <p:xfrm>
          <a:off x="964471" y="1522627"/>
          <a:ext cx="7277100" cy="3976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43" y="361871"/>
            <a:ext cx="2461319" cy="639026"/>
          </a:xfrm>
        </p:spPr>
        <p:txBody>
          <a:bodyPr/>
          <a:lstStyle/>
          <a:p>
            <a:pPr>
              <a:buNone/>
            </a:pPr>
            <a:r>
              <a:rPr lang="en-US" sz="2200"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FLOW CHART</a:t>
            </a:r>
          </a:p>
        </p:txBody>
      </p:sp>
      <p:sp>
        <p:nvSpPr>
          <p:cNvPr id="24" name="Content Placeholder 2"/>
          <p:cNvSpPr>
            <a:spLocks noGrp="1"/>
          </p:cNvSpPr>
          <p:nvPr>
            <p:ph idx="4294967295"/>
          </p:nvPr>
        </p:nvSpPr>
        <p:spPr>
          <a:xfrm>
            <a:off x="200298" y="1149214"/>
            <a:ext cx="8686800" cy="5708786"/>
          </a:xfrm>
          <a:prstGeom prst="rect">
            <a:avLst/>
          </a:prstGeom>
        </p:spPr>
        <p:txBody>
          <a:bodyPr/>
          <a:lstStyle/>
          <a:p>
            <a:pPr>
              <a:buNone/>
            </a:pPr>
            <a:r>
              <a:rPr lang="en-US" dirty="0"/>
              <a:t>                                  </a:t>
            </a:r>
            <a:r>
              <a:rPr lang="en-US" sz="1800" dirty="0"/>
              <a:t>   </a:t>
            </a:r>
          </a:p>
          <a:p>
            <a:pPr>
              <a:buNone/>
            </a:pPr>
            <a:r>
              <a:rPr lang="en-US" sz="1800" dirty="0"/>
              <a:t>                      </a:t>
            </a:r>
          </a:p>
        </p:txBody>
      </p:sp>
      <p:sp>
        <p:nvSpPr>
          <p:cNvPr id="25" name="Rounded Rectangle 24"/>
          <p:cNvSpPr/>
          <p:nvPr/>
        </p:nvSpPr>
        <p:spPr>
          <a:xfrm>
            <a:off x="3631474" y="1110343"/>
            <a:ext cx="1463040" cy="418011"/>
          </a:xfrm>
          <a:prstGeom prst="roundRect">
            <a:avLst>
              <a:gd name="adj" fmla="val 28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Times New Roman" panose="02020603050405020304" pitchFamily="18" charset="0"/>
                <a:ea typeface="Times New Roman" panose="02020603050405020304" pitchFamily="18" charset="0"/>
              </a:rPr>
              <a:t>START</a:t>
            </a:r>
            <a:endParaRPr lang="en-IN" dirty="0">
              <a:latin typeface="Times New Roman" panose="02020603050405020304" pitchFamily="18" charset="0"/>
              <a:ea typeface="Times New Roman" panose="02020603050405020304" pitchFamily="18" charset="0"/>
            </a:endParaRPr>
          </a:p>
        </p:txBody>
      </p:sp>
      <p:sp>
        <p:nvSpPr>
          <p:cNvPr id="26" name="Rectangle 25"/>
          <p:cNvSpPr/>
          <p:nvPr/>
        </p:nvSpPr>
        <p:spPr>
          <a:xfrm>
            <a:off x="3631475" y="1698172"/>
            <a:ext cx="1580606"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PIR SENSOR</a:t>
            </a:r>
            <a:endParaRPr lang="en-US" altLang="en-US" sz="1600" dirty="0">
              <a:solidFill>
                <a:schemeClr val="tx1"/>
              </a:solidFill>
              <a:latin typeface="Times New Roman" pitchFamily="18" charset="0"/>
              <a:cs typeface="Times New Roman" pitchFamily="18" charset="0"/>
            </a:endParaRPr>
          </a:p>
        </p:txBody>
      </p:sp>
      <p:sp>
        <p:nvSpPr>
          <p:cNvPr id="27" name="Flowchart: Decision 26"/>
          <p:cNvSpPr/>
          <p:nvPr/>
        </p:nvSpPr>
        <p:spPr>
          <a:xfrm>
            <a:off x="3095897" y="2286001"/>
            <a:ext cx="2455817" cy="640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  SENSE         MOTION</a:t>
            </a:r>
            <a:endParaRPr lang="en-US" altLang="en-US" sz="1600" dirty="0">
              <a:solidFill>
                <a:schemeClr val="tx1"/>
              </a:solidFill>
              <a:latin typeface="Times New Roman" pitchFamily="18" charset="0"/>
              <a:cs typeface="Times New Roman" pitchFamily="18" charset="0"/>
            </a:endParaRPr>
          </a:p>
        </p:txBody>
      </p:sp>
      <p:sp>
        <p:nvSpPr>
          <p:cNvPr id="28" name="Rectangle 27"/>
          <p:cNvSpPr/>
          <p:nvPr/>
        </p:nvSpPr>
        <p:spPr>
          <a:xfrm>
            <a:off x="6439988" y="2390503"/>
            <a:ext cx="1541417"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LIGHTS OFF</a:t>
            </a:r>
            <a:endParaRPr lang="en-US" altLang="en-US" sz="1600" dirty="0">
              <a:solidFill>
                <a:schemeClr val="tx1"/>
              </a:solidFill>
              <a:latin typeface="Times New Roman" pitchFamily="18" charset="0"/>
              <a:cs typeface="Times New Roman" pitchFamily="18" charset="0"/>
            </a:endParaRPr>
          </a:p>
        </p:txBody>
      </p:sp>
      <p:sp>
        <p:nvSpPr>
          <p:cNvPr id="29" name="Rectangle 28"/>
          <p:cNvSpPr/>
          <p:nvPr/>
        </p:nvSpPr>
        <p:spPr>
          <a:xfrm>
            <a:off x="3213462" y="3161211"/>
            <a:ext cx="211618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SWITCH ON LIGHTS</a:t>
            </a:r>
            <a:endParaRPr lang="en-US" altLang="en-US" sz="1600" dirty="0">
              <a:solidFill>
                <a:schemeClr val="tx1"/>
              </a:solidFill>
              <a:latin typeface="Times New Roman" pitchFamily="18" charset="0"/>
              <a:cs typeface="Times New Roman" pitchFamily="18" charset="0"/>
            </a:endParaRPr>
          </a:p>
        </p:txBody>
      </p:sp>
      <p:sp>
        <p:nvSpPr>
          <p:cNvPr id="30" name="Rectangle 29"/>
          <p:cNvSpPr/>
          <p:nvPr/>
        </p:nvSpPr>
        <p:spPr>
          <a:xfrm>
            <a:off x="2442753" y="3879668"/>
            <a:ext cx="3762103" cy="74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USING VOICE AUTOMATION, TELL THE USER THE DEFAULT TEMPERATURE</a:t>
            </a:r>
            <a:endParaRPr lang="en-US" altLang="en-US" sz="1600" dirty="0">
              <a:solidFill>
                <a:schemeClr val="tx1"/>
              </a:solidFill>
              <a:latin typeface="Times New Roman" pitchFamily="18" charset="0"/>
              <a:cs typeface="Times New Roman" pitchFamily="18" charset="0"/>
            </a:endParaRPr>
          </a:p>
        </p:txBody>
      </p:sp>
      <p:sp>
        <p:nvSpPr>
          <p:cNvPr id="31" name="Rectangle 30"/>
          <p:cNvSpPr/>
          <p:nvPr/>
        </p:nvSpPr>
        <p:spPr>
          <a:xfrm>
            <a:off x="169817" y="4415247"/>
            <a:ext cx="1737358" cy="131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CHANGE THE TEMPERATURE TO REQUIRED VALUE</a:t>
            </a:r>
            <a:endParaRPr lang="en-US" altLang="en-US" sz="1600" dirty="0">
              <a:solidFill>
                <a:schemeClr val="tx1"/>
              </a:solidFill>
              <a:latin typeface="Times New Roman" pitchFamily="18" charset="0"/>
              <a:cs typeface="Times New Roman" pitchFamily="18" charset="0"/>
            </a:endParaRPr>
          </a:p>
        </p:txBody>
      </p:sp>
      <p:sp>
        <p:nvSpPr>
          <p:cNvPr id="32" name="Flowchart: Decision 31"/>
          <p:cNvSpPr/>
          <p:nvPr/>
        </p:nvSpPr>
        <p:spPr>
          <a:xfrm>
            <a:off x="3487783" y="4754879"/>
            <a:ext cx="1619794" cy="718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ea typeface="Times New Roman" panose="02020603050405020304" pitchFamily="18" charset="0"/>
                <a:cs typeface="Times New Roman" pitchFamily="18" charset="0"/>
              </a:rPr>
              <a:t>OK?</a:t>
            </a:r>
            <a:endParaRPr lang="en-US" altLang="en-US" sz="1600" dirty="0">
              <a:solidFill>
                <a:schemeClr val="tx1"/>
              </a:solidFill>
              <a:latin typeface="Times New Roman" pitchFamily="18" charset="0"/>
              <a:cs typeface="Times New Roman" pitchFamily="18" charset="0"/>
            </a:endParaRPr>
          </a:p>
        </p:txBody>
      </p:sp>
      <p:sp>
        <p:nvSpPr>
          <p:cNvPr id="33" name="Rectangle 32"/>
          <p:cNvSpPr/>
          <p:nvPr/>
        </p:nvSpPr>
        <p:spPr>
          <a:xfrm>
            <a:off x="3618411" y="5734594"/>
            <a:ext cx="1397726" cy="33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sz="1600" dirty="0">
                <a:solidFill>
                  <a:schemeClr val="tx1"/>
                </a:solidFill>
                <a:latin typeface="Times New Roman" pitchFamily="18" charset="0"/>
                <a:cs typeface="Times New Roman" pitchFamily="18" charset="0"/>
              </a:rPr>
              <a:t>Tap</a:t>
            </a:r>
          </a:p>
        </p:txBody>
      </p:sp>
      <p:sp>
        <p:nvSpPr>
          <p:cNvPr id="34" name="Flowchart: Alternate Process 33"/>
          <p:cNvSpPr/>
          <p:nvPr/>
        </p:nvSpPr>
        <p:spPr>
          <a:xfrm>
            <a:off x="3631475" y="6244046"/>
            <a:ext cx="1306286" cy="4441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Times New Roman" panose="02020603050405020304" pitchFamily="18" charset="0"/>
                <a:ea typeface="Times New Roman" panose="02020603050405020304" pitchFamily="18" charset="0"/>
              </a:rPr>
              <a:t>STOP</a:t>
            </a:r>
            <a:endParaRPr lang="en-IN" dirty="0">
              <a:latin typeface="Times New Roman" panose="02020603050405020304" pitchFamily="18" charset="0"/>
              <a:ea typeface="Times New Roman" panose="02020603050405020304" pitchFamily="18" charset="0"/>
            </a:endParaRPr>
          </a:p>
        </p:txBody>
      </p:sp>
      <p:sp>
        <p:nvSpPr>
          <p:cNvPr id="35" name="Down Arrow 34"/>
          <p:cNvSpPr/>
          <p:nvPr/>
        </p:nvSpPr>
        <p:spPr>
          <a:xfrm>
            <a:off x="4297680" y="1554480"/>
            <a:ext cx="45719" cy="143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4310743" y="2103120"/>
            <a:ext cx="45719"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4284617" y="2952206"/>
            <a:ext cx="45719" cy="209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4284617" y="3696789"/>
            <a:ext cx="45719" cy="156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4271554" y="4650377"/>
            <a:ext cx="45719" cy="117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4238898" y="5486400"/>
            <a:ext cx="45719" cy="222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4232366" y="6087291"/>
            <a:ext cx="45719" cy="130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5551714" y="2586446"/>
            <a:ext cx="8752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p:cNvSpPr/>
          <p:nvPr/>
        </p:nvSpPr>
        <p:spPr>
          <a:xfrm flipV="1">
            <a:off x="1907178" y="5101045"/>
            <a:ext cx="1606732"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1907177" y="5545184"/>
            <a:ext cx="233825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ate Placeholder 44"/>
          <p:cNvSpPr>
            <a:spLocks noGrp="1"/>
          </p:cNvSpPr>
          <p:nvPr>
            <p:ph type="dt" sz="half" idx="10"/>
          </p:nvPr>
        </p:nvSpPr>
        <p:spPr>
          <a:xfrm>
            <a:off x="-1414849" y="6492875"/>
            <a:ext cx="2514600" cy="365125"/>
          </a:xfrm>
        </p:spPr>
        <p:txBody>
          <a:bodyPr/>
          <a:lstStyle/>
          <a:p>
            <a:fld id="{855F19FF-842A-4A06-BF36-81887AC115BD}"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46" name="Slide Number Placeholder 45"/>
          <p:cNvSpPr>
            <a:spLocks noGrp="1"/>
          </p:cNvSpPr>
          <p:nvPr>
            <p:ph type="sldNum" sz="quarter" idx="12"/>
          </p:nvPr>
        </p:nvSpPr>
        <p:spPr>
          <a:xfrm>
            <a:off x="7529384" y="6492875"/>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12</a:t>
            </a:fld>
            <a:endParaRPr lang="en-US" dirty="0">
              <a:solidFill>
                <a:schemeClr val="tx1"/>
              </a:solidFill>
              <a:latin typeface="Times New Roman" pitchFamily="18" charset="0"/>
              <a:cs typeface="Times New Roman" pitchFamily="18" charset="0"/>
            </a:endParaRPr>
          </a:p>
        </p:txBody>
      </p:sp>
      <p:sp>
        <p:nvSpPr>
          <p:cNvPr id="47" name="Footer Placeholder 46"/>
          <p:cNvSpPr>
            <a:spLocks noGrp="1"/>
          </p:cNvSpPr>
          <p:nvPr>
            <p:ph type="ftr" sz="quarter" idx="11"/>
          </p:nvPr>
        </p:nvSpPr>
        <p:spPr>
          <a:xfrm>
            <a:off x="2038864" y="6492875"/>
            <a:ext cx="4942704"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2870" y="6184557"/>
            <a:ext cx="2514600" cy="365125"/>
          </a:xfrm>
        </p:spPr>
        <p:txBody>
          <a:bodyPr/>
          <a:lstStyle/>
          <a:p>
            <a:fld id="{70387F0B-4399-4ABA-86A8-34255B3E222F}"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2248929" y="6196913"/>
            <a:ext cx="469556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
        <p:nvSpPr>
          <p:cNvPr id="4" name="Slide Number Placeholder 3"/>
          <p:cNvSpPr>
            <a:spLocks noGrp="1"/>
          </p:cNvSpPr>
          <p:nvPr>
            <p:ph type="sldNum" sz="quarter" idx="12"/>
          </p:nvPr>
        </p:nvSpPr>
        <p:spPr>
          <a:xfrm>
            <a:off x="7315200" y="6159843"/>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13</a:t>
            </a:fld>
            <a:endParaRPr lang="en-US" dirty="0">
              <a:solidFill>
                <a:schemeClr val="tx1"/>
              </a:solidFill>
              <a:latin typeface="Times New Roman" pitchFamily="18" charset="0"/>
              <a:cs typeface="Times New Roman" pitchFamily="18" charset="0"/>
            </a:endParaRPr>
          </a:p>
        </p:txBody>
      </p:sp>
      <p:sp>
        <p:nvSpPr>
          <p:cNvPr id="5" name="Title 4"/>
          <p:cNvSpPr>
            <a:spLocks noGrp="1"/>
          </p:cNvSpPr>
          <p:nvPr>
            <p:ph type="title"/>
          </p:nvPr>
        </p:nvSpPr>
        <p:spPr>
          <a:xfrm>
            <a:off x="446404" y="183227"/>
            <a:ext cx="4805217" cy="904167"/>
          </a:xfrm>
        </p:spPr>
        <p:txBody>
          <a:bodyPr/>
          <a:lstStyle/>
          <a:p>
            <a:pPr>
              <a:buNone/>
            </a:pPr>
            <a:r>
              <a:rPr lang="en-US" sz="3600" dirty="0"/>
              <a:t>TECHNICAL OUTCOME</a:t>
            </a:r>
          </a:p>
        </p:txBody>
      </p:sp>
      <p:sp>
        <p:nvSpPr>
          <p:cNvPr id="6" name="Content Placeholder 5"/>
          <p:cNvSpPr>
            <a:spLocks noGrp="1"/>
          </p:cNvSpPr>
          <p:nvPr>
            <p:ph sz="quarter" idx="13"/>
          </p:nvPr>
        </p:nvSpPr>
        <p:spPr>
          <a:xfrm>
            <a:off x="679622" y="1571780"/>
            <a:ext cx="7834183" cy="3474720"/>
          </a:xfrm>
        </p:spPr>
        <p:txBody>
          <a:bodyPr>
            <a:normAutofit/>
          </a:bodyPr>
          <a:lstStyle/>
          <a:p>
            <a:r>
              <a:rPr lang="en-US" sz="2000" dirty="0">
                <a:latin typeface="Times New Roman" pitchFamily="18" charset="0"/>
                <a:cs typeface="Times New Roman" pitchFamily="18" charset="0"/>
              </a:rPr>
              <a:t>This project gives us an over view of smart geyser with latest technologies incorporated within.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 it is capable of  reading the temperature from its database just by taking the input as gesture and finger print.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It gives out hot water without wasting much amount of time and energy.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231242"/>
            <a:ext cx="6831873" cy="1143000"/>
          </a:xfrm>
        </p:spPr>
        <p:txBody>
          <a:bodyPr/>
          <a:lstStyle/>
          <a:p>
            <a:pPr>
              <a:buNone/>
            </a:pPr>
            <a:r>
              <a:rPr lang="en-IN" dirty="0">
                <a:latin typeface="Times New Roman" panose="02020603050405020304" pitchFamily="18" charset="0"/>
                <a:cs typeface="Times New Roman" panose="02020603050405020304" pitchFamily="18" charset="0"/>
              </a:rPr>
              <a:t>MULTISIM SOFTWARE</a:t>
            </a:r>
            <a:endParaRPr lang="en-US" dirty="0"/>
          </a:p>
        </p:txBody>
      </p:sp>
      <p:sp>
        <p:nvSpPr>
          <p:cNvPr id="3" name="Content Placeholder 2"/>
          <p:cNvSpPr>
            <a:spLocks noGrp="1"/>
          </p:cNvSpPr>
          <p:nvPr>
            <p:ph sz="quarter" idx="13"/>
          </p:nvPr>
        </p:nvSpPr>
        <p:spPr>
          <a:xfrm>
            <a:off x="685799" y="1423851"/>
            <a:ext cx="7713617" cy="5055326"/>
          </a:xfrm>
        </p:spPr>
        <p:txBody>
          <a:bodyPr/>
          <a:lstStyle/>
          <a:p>
            <a:pPr>
              <a:buNone/>
            </a:pPr>
            <a:r>
              <a:rPr lang="en-US" sz="2400" dirty="0">
                <a:solidFill>
                  <a:srgbClr val="333333"/>
                </a:solidFill>
                <a:latin typeface="Times New Roman" pitchFamily="18" charset="0"/>
                <a:ea typeface="Times New Roman" panose="02020603050405020304" pitchFamily="18" charset="0"/>
                <a:cs typeface="Times New Roman" pitchFamily="18" charset="0"/>
              </a:rPr>
              <a:t>   </a:t>
            </a:r>
            <a:r>
              <a:rPr lang="en-US" sz="2000" dirty="0" err="1">
                <a:solidFill>
                  <a:srgbClr val="333333"/>
                </a:solidFill>
                <a:latin typeface="Times New Roman" pitchFamily="18" charset="0"/>
                <a:ea typeface="Times New Roman" panose="02020603050405020304" pitchFamily="18" charset="0"/>
                <a:cs typeface="Times New Roman" pitchFamily="18" charset="0"/>
              </a:rPr>
              <a:t>Multisim</a:t>
            </a:r>
            <a:r>
              <a:rPr lang="en-US" sz="2000" dirty="0">
                <a:solidFill>
                  <a:srgbClr val="333333"/>
                </a:solidFill>
                <a:latin typeface="Times New Roman" pitchFamily="18" charset="0"/>
                <a:ea typeface="Times New Roman" panose="02020603050405020304" pitchFamily="18" charset="0"/>
                <a:cs typeface="Times New Roman" pitchFamily="18" charset="0"/>
              </a:rPr>
              <a:t> software integrates industry-standard SPICE simulation with an interactive schematic environment to instantly visualize and analyze electronic circuit behavior</a:t>
            </a:r>
            <a:r>
              <a:rPr lang="en-US" sz="2400" dirty="0">
                <a:solidFill>
                  <a:srgbClr val="333333"/>
                </a:solidFill>
                <a:latin typeface="Times New Roman" pitchFamily="18" charset="0"/>
                <a:ea typeface="Times New Roman" panose="02020603050405020304" pitchFamily="18" charset="0"/>
                <a:cs typeface="Times New Roman" pitchFamily="18" charset="0"/>
              </a:rPr>
              <a:t>.</a:t>
            </a:r>
            <a:endParaRPr lang="en-US" dirty="0"/>
          </a:p>
        </p:txBody>
      </p:sp>
      <p:pic>
        <p:nvPicPr>
          <p:cNvPr id="4" name="Content Placeholder 3" descr="Multisim simulation software - YouTube">
            <a:extLst>
              <a:ext uri="{FF2B5EF4-FFF2-40B4-BE49-F238E27FC236}">
                <a16:creationId xmlns:a16="http://schemas.microsoft.com/office/drawing/2014/main" id="{5F498C52-13A2-4A20-8899-239CA615A264}"/>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14089" y="2906710"/>
            <a:ext cx="5002257" cy="3284026"/>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a:xfrm>
            <a:off x="-821724" y="6492875"/>
            <a:ext cx="2514600" cy="365125"/>
          </a:xfrm>
        </p:spPr>
        <p:txBody>
          <a:bodyPr/>
          <a:lstStyle/>
          <a:p>
            <a:fld id="{7F37E3D7-8646-49B3-B6C3-F0E5C24A61A6}"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529384" y="6492875"/>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14</a:t>
            </a:fld>
            <a:endParaRPr lang="en-US"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2162432" y="6492875"/>
            <a:ext cx="560996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78" y="207235"/>
            <a:ext cx="5908147" cy="1143000"/>
          </a:xfrm>
        </p:spPr>
        <p:txBody>
          <a:bodyPr/>
          <a:lstStyle/>
          <a:p>
            <a:pPr>
              <a:buNone/>
            </a:pPr>
            <a:r>
              <a:rPr lang="en-IN" sz="3600" dirty="0">
                <a:latin typeface="Times New Roman" panose="02020603050405020304" pitchFamily="18" charset="0"/>
                <a:cs typeface="Times New Roman" panose="02020603050405020304" pitchFamily="18" charset="0"/>
              </a:rPr>
              <a:t>MULTISIM TOOLBARS</a:t>
            </a:r>
            <a:endParaRPr lang="en-US" sz="3600" dirty="0"/>
          </a:p>
        </p:txBody>
      </p:sp>
      <p:sp>
        <p:nvSpPr>
          <p:cNvPr id="3" name="Content Placeholder 2"/>
          <p:cNvSpPr>
            <a:spLocks noGrp="1"/>
          </p:cNvSpPr>
          <p:nvPr>
            <p:ph sz="quarter" idx="13"/>
          </p:nvPr>
        </p:nvSpPr>
        <p:spPr>
          <a:xfrm>
            <a:off x="973183" y="1685107"/>
            <a:ext cx="7086600" cy="4362995"/>
          </a:xfrm>
        </p:spPr>
        <p:txBody>
          <a:bodyPr>
            <a:normAutofit/>
          </a:bodyPr>
          <a:lstStyle/>
          <a:p>
            <a:pPr>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toolbars listed below are available in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Multisim</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Standard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Main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Simulation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View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Components Toolbar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Virtual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Graphic Annotation Toolbar </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Instruments Toolbar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26308" y="6172200"/>
            <a:ext cx="2514600" cy="365125"/>
          </a:xfrm>
        </p:spPr>
        <p:txBody>
          <a:bodyPr/>
          <a:lstStyle/>
          <a:p>
            <a:fld id="{81BCAF04-7277-4C88-AD9F-1579E6A475CA}"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315200" y="6159842"/>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15</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718486" y="6196913"/>
            <a:ext cx="4683212"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0431"/>
            <a:ext cx="8294914" cy="1143000"/>
          </a:xfrm>
        </p:spPr>
        <p:txBody>
          <a:bodyPr/>
          <a:lstStyle/>
          <a:p>
            <a:pPr>
              <a:buNone/>
            </a:pPr>
            <a:r>
              <a:rPr lang="en-IN" sz="2400" dirty="0"/>
              <a:t>Designing of PCB Layout for Full wave rectifier circuit</a:t>
            </a:r>
            <a:endParaRPr lang="en-US" sz="2400" dirty="0"/>
          </a:p>
        </p:txBody>
      </p:sp>
      <p:sp>
        <p:nvSpPr>
          <p:cNvPr id="3" name="Content Placeholder 2"/>
          <p:cNvSpPr>
            <a:spLocks noGrp="1"/>
          </p:cNvSpPr>
          <p:nvPr>
            <p:ph sz="quarter" idx="13"/>
          </p:nvPr>
        </p:nvSpPr>
        <p:spPr>
          <a:xfrm>
            <a:off x="496389" y="1463040"/>
            <a:ext cx="7994467" cy="4663440"/>
          </a:xfrm>
        </p:spPr>
        <p:txBody>
          <a:bodyPr>
            <a:normAutofit/>
          </a:bodyPr>
          <a:lstStyle/>
          <a:p>
            <a:pPr>
              <a:buNone/>
            </a:pPr>
            <a:r>
              <a:rPr lang="en-US" sz="2400" dirty="0"/>
              <a:t>Simulation result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83326" y="2354283"/>
            <a:ext cx="8020593" cy="3419500"/>
          </a:xfrm>
          <a:prstGeom prst="rect">
            <a:avLst/>
          </a:prstGeom>
          <a:ln w="88900" cap="sq" cmpd="thickThin">
            <a:solidFill>
              <a:srgbClr val="000000"/>
            </a:solidFill>
            <a:prstDash val="solid"/>
            <a:miter lim="800000"/>
          </a:ln>
          <a:effectLst>
            <a:innerShdw blurRad="76200">
              <a:srgbClr val="000000"/>
            </a:innerShdw>
          </a:effectLst>
        </p:spPr>
      </p:pic>
      <p:sp>
        <p:nvSpPr>
          <p:cNvPr id="6" name="Date Placeholder 5"/>
          <p:cNvSpPr>
            <a:spLocks noGrp="1"/>
          </p:cNvSpPr>
          <p:nvPr>
            <p:ph type="dt" sz="half" idx="10"/>
          </p:nvPr>
        </p:nvSpPr>
        <p:spPr>
          <a:xfrm>
            <a:off x="-735227" y="6233984"/>
            <a:ext cx="2514600" cy="365125"/>
          </a:xfrm>
        </p:spPr>
        <p:txBody>
          <a:bodyPr/>
          <a:lstStyle/>
          <a:p>
            <a:fld id="{C3DC025B-C981-4136-ACF7-D085FF039345}"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a:xfrm>
            <a:off x="7315200" y="6246341"/>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16</a:t>
            </a:fld>
            <a:endParaRPr lang="en-US" dirty="0">
              <a:solidFill>
                <a:schemeClr val="tx1"/>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a:xfrm>
            <a:off x="2384853" y="6271054"/>
            <a:ext cx="4547287"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81743" y="757646"/>
            <a:ext cx="6400800" cy="3474720"/>
          </a:xfrm>
        </p:spPr>
        <p:txBody>
          <a:bodyPr>
            <a:normAutofit/>
          </a:bodyPr>
          <a:lstStyle/>
          <a:p>
            <a:pPr>
              <a:buNone/>
            </a:pPr>
            <a:r>
              <a:rPr lang="en-US" sz="2400" dirty="0"/>
              <a:t>PCB layout design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5840" y="1489165"/>
            <a:ext cx="7093131" cy="3670663"/>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a:xfrm>
            <a:off x="-673443" y="6209271"/>
            <a:ext cx="2514600" cy="365125"/>
          </a:xfrm>
        </p:spPr>
        <p:txBody>
          <a:bodyPr/>
          <a:lstStyle/>
          <a:p>
            <a:fld id="{E8082D6E-F3A9-4835-B5AD-64995EAF2B84}"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315200" y="6209270"/>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17</a:t>
            </a:fld>
            <a:endParaRPr lang="en-US"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2397210" y="6184557"/>
            <a:ext cx="4683212"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24" y="504503"/>
            <a:ext cx="4039101" cy="1143000"/>
          </a:xfrm>
        </p:spPr>
        <p:txBody>
          <a:bodyPr/>
          <a:lstStyle/>
          <a:p>
            <a:pPr>
              <a:buNone/>
            </a:pPr>
            <a:r>
              <a:rPr lang="en-US" dirty="0"/>
              <a:t>CONCLUSION</a:t>
            </a:r>
            <a:endParaRPr lang="en-IN" dirty="0"/>
          </a:p>
        </p:txBody>
      </p:sp>
      <p:sp>
        <p:nvSpPr>
          <p:cNvPr id="3" name="Content Placeholder 2"/>
          <p:cNvSpPr>
            <a:spLocks noGrp="1"/>
          </p:cNvSpPr>
          <p:nvPr>
            <p:ph sz="quarter" idx="13"/>
          </p:nvPr>
        </p:nvSpPr>
        <p:spPr>
          <a:xfrm>
            <a:off x="512806" y="1272746"/>
            <a:ext cx="8000999" cy="4856205"/>
          </a:xfrm>
        </p:spPr>
        <p:txBody>
          <a:bodyPr>
            <a:normAutofit/>
          </a:bodyPr>
          <a:lstStyle/>
          <a:p>
            <a:pPr marL="45720" indent="0">
              <a:buNone/>
            </a:pPr>
            <a:endParaRPr lang="en-IN" dirty="0"/>
          </a:p>
          <a:p>
            <a:r>
              <a:rPr lang="en-US" sz="2000" dirty="0">
                <a:latin typeface="Times New Roman" pitchFamily="18" charset="0"/>
                <a:cs typeface="Times New Roman" pitchFamily="18" charset="0"/>
              </a:rPr>
              <a:t>To implement a new real time project called ‘smart geyser’, we have designed a flow chart and architecture of a system.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which tells us about working and overall outcome.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This incorporates different types of sensors, and wireless technologies like Wi-Fi, Bluetooth network with custom application software, fixtures and enclosures to construct the complete test system</a:t>
            </a:r>
            <a:r>
              <a:rPr lang="en-US" dirty="0"/>
              <a:t>. </a:t>
            </a:r>
          </a:p>
          <a:p>
            <a:endParaRPr lang="en-US" dirty="0"/>
          </a:p>
          <a:p>
            <a:r>
              <a:rPr lang="en-US" sz="2000" dirty="0" err="1">
                <a:latin typeface="Times New Roman" pitchFamily="18" charset="0"/>
                <a:cs typeface="Times New Roman" pitchFamily="18" charset="0"/>
              </a:rPr>
              <a:t>Multisim</a:t>
            </a:r>
            <a:r>
              <a:rPr lang="en-US" sz="2000" dirty="0">
                <a:latin typeface="Times New Roman" pitchFamily="18" charset="0"/>
                <a:cs typeface="Times New Roman" pitchFamily="18" charset="0"/>
              </a:rPr>
              <a:t>  helps us easily visualize and understand the behavior of electronics with 30+ intuitive simulated instruments.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Date Placeholder 3"/>
          <p:cNvSpPr>
            <a:spLocks noGrp="1"/>
          </p:cNvSpPr>
          <p:nvPr>
            <p:ph type="dt" sz="half" idx="10"/>
          </p:nvPr>
        </p:nvSpPr>
        <p:spPr>
          <a:xfrm>
            <a:off x="-389238" y="6135130"/>
            <a:ext cx="2514600" cy="365125"/>
          </a:xfrm>
        </p:spPr>
        <p:txBody>
          <a:bodyPr/>
          <a:lstStyle/>
          <a:p>
            <a:fld id="{5C7CFF46-D0F0-422D-99F7-22216330EE82}"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315200" y="6098060"/>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18</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743199" y="6147486"/>
            <a:ext cx="4534931"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extLst>
      <p:ext uri="{BB962C8B-B14F-4D97-AF65-F5344CB8AC3E}">
        <p14:creationId xmlns:p14="http://schemas.microsoft.com/office/powerpoint/2010/main" val="236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Thank you</a:t>
            </a:r>
          </a:p>
        </p:txBody>
      </p:sp>
      <p:sp>
        <p:nvSpPr>
          <p:cNvPr id="3" name="Date Placeholder 2"/>
          <p:cNvSpPr>
            <a:spLocks noGrp="1"/>
          </p:cNvSpPr>
          <p:nvPr>
            <p:ph type="dt" sz="half" idx="10"/>
          </p:nvPr>
        </p:nvSpPr>
        <p:spPr>
          <a:xfrm>
            <a:off x="-735227" y="6110416"/>
            <a:ext cx="2514600" cy="365125"/>
          </a:xfrm>
        </p:spPr>
        <p:txBody>
          <a:bodyPr/>
          <a:lstStyle/>
          <a:p>
            <a:fld id="{A2263F3D-9FFA-4F28-8410-C648383C4588}"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7315200" y="6135130"/>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19</a:t>
            </a:fld>
            <a:endParaRPr lang="en-US"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644345" y="6172200"/>
            <a:ext cx="476970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854" y="414828"/>
            <a:ext cx="3769018" cy="1143000"/>
          </a:xfrm>
        </p:spPr>
        <p:txBody>
          <a:bodyPr/>
          <a:lstStyle/>
          <a:p>
            <a:pPr>
              <a:buNone/>
            </a:pPr>
            <a:r>
              <a:rPr lang="en-US" dirty="0">
                <a:latin typeface="Times New Roman" pitchFamily="18" charset="0"/>
                <a:cs typeface="Times New Roman" pitchFamily="18" charset="0"/>
              </a:rPr>
              <a:t>CONTENTS</a:t>
            </a:r>
            <a:endParaRPr lang="en-US" dirty="0"/>
          </a:p>
        </p:txBody>
      </p:sp>
      <p:sp>
        <p:nvSpPr>
          <p:cNvPr id="3" name="Content Placeholder 2"/>
          <p:cNvSpPr>
            <a:spLocks noGrp="1"/>
          </p:cNvSpPr>
          <p:nvPr>
            <p:ph sz="quarter" idx="13"/>
          </p:nvPr>
        </p:nvSpPr>
        <p:spPr>
          <a:xfrm>
            <a:off x="777239" y="1554479"/>
            <a:ext cx="7765869" cy="5068390"/>
          </a:xfrm>
        </p:spPr>
        <p:txBody>
          <a:bodyPr/>
          <a:lstStyle/>
          <a:p>
            <a:r>
              <a:rPr lang="en-US" dirty="0">
                <a:latin typeface="Times New Roman" pitchFamily="18" charset="0"/>
                <a:cs typeface="Times New Roman" pitchFamily="18" charset="0"/>
              </a:rPr>
              <a:t>About company</a:t>
            </a:r>
          </a:p>
          <a:p>
            <a:r>
              <a:rPr lang="en-US" dirty="0">
                <a:latin typeface="Times New Roman" pitchFamily="18" charset="0"/>
                <a:cs typeface="Times New Roman" pitchFamily="18" charset="0"/>
              </a:rPr>
              <a:t>Introduction to smart geyser</a:t>
            </a:r>
          </a:p>
          <a:p>
            <a:r>
              <a:rPr lang="en-US" dirty="0">
                <a:latin typeface="Times New Roman" pitchFamily="18" charset="0"/>
                <a:cs typeface="Times New Roman" pitchFamily="18" charset="0"/>
              </a:rPr>
              <a:t>Work assigned</a:t>
            </a:r>
          </a:p>
          <a:p>
            <a:r>
              <a:rPr lang="en-US" dirty="0">
                <a:latin typeface="Times New Roman" pitchFamily="18" charset="0"/>
                <a:cs typeface="Times New Roman" pitchFamily="18" charset="0"/>
              </a:rPr>
              <a:t>Work completed</a:t>
            </a:r>
          </a:p>
          <a:p>
            <a:r>
              <a:rPr lang="en-US" dirty="0">
                <a:latin typeface="Times New Roman" pitchFamily="18" charset="0"/>
                <a:cs typeface="Times New Roman" pitchFamily="18" charset="0"/>
              </a:rPr>
              <a:t>Execution </a:t>
            </a:r>
          </a:p>
          <a:p>
            <a:r>
              <a:rPr lang="en-US" dirty="0" err="1">
                <a:latin typeface="Times New Roman" pitchFamily="18" charset="0"/>
                <a:cs typeface="Times New Roman" pitchFamily="18" charset="0"/>
              </a:rPr>
              <a:t>Multisim</a:t>
            </a:r>
            <a:r>
              <a:rPr lang="en-US" dirty="0">
                <a:latin typeface="Times New Roman" pitchFamily="18" charset="0"/>
                <a:cs typeface="Times New Roman" pitchFamily="18" charset="0"/>
              </a:rPr>
              <a:t> software</a:t>
            </a:r>
          </a:p>
          <a:p>
            <a:r>
              <a:rPr lang="en-US" dirty="0" err="1">
                <a:latin typeface="Times New Roman" pitchFamily="18" charset="0"/>
                <a:cs typeface="Times New Roman" pitchFamily="18" charset="0"/>
              </a:rPr>
              <a:t>Multisim</a:t>
            </a:r>
            <a:r>
              <a:rPr lang="en-US" dirty="0">
                <a:latin typeface="Times New Roman" pitchFamily="18" charset="0"/>
                <a:cs typeface="Times New Roman" pitchFamily="18" charset="0"/>
              </a:rPr>
              <a:t> toolbar</a:t>
            </a:r>
          </a:p>
          <a:p>
            <a:r>
              <a:rPr lang="en-US" dirty="0">
                <a:latin typeface="Times New Roman" pitchFamily="18" charset="0"/>
                <a:cs typeface="Times New Roman" pitchFamily="18" charset="0"/>
              </a:rPr>
              <a:t>Conclusion </a:t>
            </a:r>
          </a:p>
        </p:txBody>
      </p:sp>
      <p:sp>
        <p:nvSpPr>
          <p:cNvPr id="4" name="Date Placeholder 3"/>
          <p:cNvSpPr>
            <a:spLocks noGrp="1"/>
          </p:cNvSpPr>
          <p:nvPr>
            <p:ph type="dt" sz="half" idx="10"/>
          </p:nvPr>
        </p:nvSpPr>
        <p:spPr>
          <a:xfrm>
            <a:off x="413952" y="6320481"/>
            <a:ext cx="1674340" cy="365125"/>
          </a:xfrm>
        </p:spPr>
        <p:txBody>
          <a:bodyPr/>
          <a:lstStyle/>
          <a:p>
            <a:fld id="{FE73BB09-5333-4038-AFF9-7C44AE56345D}"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059827" y="6332838"/>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2</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533134" y="6319880"/>
            <a:ext cx="5214552"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sz="4000" dirty="0"/>
          </a:p>
          <a:p>
            <a:endParaRPr lang="en-US" sz="4000" dirty="0"/>
          </a:p>
          <a:p>
            <a:r>
              <a:rPr lang="en-US" sz="4000" b="1" dirty="0">
                <a:effectLst>
                  <a:outerShdw blurRad="38100" dist="38100" dir="2700000" algn="tl">
                    <a:srgbClr val="000000">
                      <a:alpha val="43137"/>
                    </a:srgbClr>
                  </a:outerShdw>
                </a:effectLst>
                <a:latin typeface="Times New Roman" pitchFamily="18" charset="0"/>
                <a:cs typeface="Times New Roman" pitchFamily="18" charset="0"/>
              </a:rPr>
              <a:t>Any questions????</a:t>
            </a:r>
          </a:p>
        </p:txBody>
      </p:sp>
      <p:sp>
        <p:nvSpPr>
          <p:cNvPr id="4" name="Date Placeholder 3"/>
          <p:cNvSpPr>
            <a:spLocks noGrp="1"/>
          </p:cNvSpPr>
          <p:nvPr>
            <p:ph type="dt" sz="half" idx="10"/>
          </p:nvPr>
        </p:nvSpPr>
        <p:spPr>
          <a:xfrm>
            <a:off x="-722870" y="6172200"/>
            <a:ext cx="2514600" cy="365125"/>
          </a:xfrm>
        </p:spPr>
        <p:txBody>
          <a:bodyPr/>
          <a:lstStyle/>
          <a:p>
            <a:fld id="{B3449A14-7936-4F99-8793-A2EEE0401478}"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315200" y="6172199"/>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20</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496064" y="6184557"/>
            <a:ext cx="434957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75" y="205116"/>
            <a:ext cx="5143087" cy="1143000"/>
          </a:xfrm>
        </p:spPr>
        <p:txBody>
          <a:bodyPr/>
          <a:lstStyle/>
          <a:p>
            <a:pPr>
              <a:buNone/>
            </a:pPr>
            <a:r>
              <a:rPr lang="en-IN" sz="3600" dirty="0">
                <a:latin typeface="Times New Roman" panose="02020603050405020304" pitchFamily="18" charset="0"/>
                <a:cs typeface="Times New Roman" panose="02020603050405020304" pitchFamily="18" charset="0"/>
              </a:rPr>
              <a:t>COMPANY PROFILE</a:t>
            </a:r>
            <a:endParaRPr lang="en-US" sz="3600" dirty="0"/>
          </a:p>
        </p:txBody>
      </p:sp>
      <p:sp>
        <p:nvSpPr>
          <p:cNvPr id="3" name="Content Placeholder 2"/>
          <p:cNvSpPr>
            <a:spLocks noGrp="1"/>
          </p:cNvSpPr>
          <p:nvPr>
            <p:ph sz="quarter" idx="13"/>
          </p:nvPr>
        </p:nvSpPr>
        <p:spPr>
          <a:xfrm>
            <a:off x="235131" y="1214846"/>
            <a:ext cx="8712925" cy="5434148"/>
          </a:xfrm>
        </p:spPr>
        <p:txBody>
          <a:bodyPr>
            <a:normAutofit/>
          </a:bodyPr>
          <a:lstStyle/>
          <a:p>
            <a:r>
              <a:rPr lang="en-US" sz="2000" dirty="0">
                <a:latin typeface="Times New Roman" pitchFamily="18" charset="0"/>
                <a:cs typeface="Times New Roman" pitchFamily="18" charset="0"/>
              </a:rPr>
              <a:t>Access6 is a Global Information and Technology Company. We have clear philosophy of  “Connecting Dots…”  which aims to do business and provide complete satisfaction to customers by practicing best practices by understanding  the business needs and providing subsequent solution to the Clients, we aim to evolve as a complete and ‘One Stop Information and Technology Company’. Access6 is a Global Information and Technology Company’. </a:t>
            </a:r>
          </a:p>
          <a:p>
            <a:endParaRPr lang="en-US" sz="2000" dirty="0">
              <a:latin typeface="Times New Roman" pitchFamily="18" charset="0"/>
              <a:cs typeface="Times New Roman" pitchFamily="18" charset="0"/>
            </a:endParaRPr>
          </a:p>
          <a:p>
            <a:endParaRPr lang="en-US" dirty="0"/>
          </a:p>
        </p:txBody>
      </p:sp>
      <p:pic>
        <p:nvPicPr>
          <p:cNvPr id="4" name="Picture 3">
            <a:extLst>
              <a:ext uri="{FF2B5EF4-FFF2-40B4-BE49-F238E27FC236}">
                <a16:creationId xmlns:a16="http://schemas.microsoft.com/office/drawing/2014/main" id="{D05AD9E5-0F07-40A9-9074-13E071354D2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3172" y="3394155"/>
            <a:ext cx="822960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a:xfrm>
            <a:off x="-475736" y="6308125"/>
            <a:ext cx="2514600" cy="365125"/>
          </a:xfrm>
        </p:spPr>
        <p:txBody>
          <a:bodyPr/>
          <a:lstStyle/>
          <a:p>
            <a:fld id="{03A27F8D-E727-4AD3-851A-C3921B3A2BC5}"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315200" y="6233984"/>
            <a:ext cx="1828800" cy="365125"/>
          </a:xfrm>
        </p:spPr>
        <p:txBody>
          <a:bodyPr/>
          <a:lstStyle/>
          <a:p>
            <a:fld id="{D7E63A33-8271-4DD0-9C48-789913D7C115}" type="slidenum">
              <a:rPr lang="en-US" smtClean="0">
                <a:solidFill>
                  <a:schemeClr val="tx1"/>
                </a:solidFill>
              </a:rPr>
              <a:pPr/>
              <a:t>3</a:t>
            </a:fld>
            <a:endParaRPr lang="en-US" dirty="0">
              <a:solidFill>
                <a:schemeClr val="tx1"/>
              </a:solidFill>
            </a:endParaRPr>
          </a:p>
        </p:txBody>
      </p:sp>
      <p:sp>
        <p:nvSpPr>
          <p:cNvPr id="7" name="Footer Placeholder 6"/>
          <p:cNvSpPr>
            <a:spLocks noGrp="1"/>
          </p:cNvSpPr>
          <p:nvPr>
            <p:ph type="ftr" sz="quarter" idx="11"/>
          </p:nvPr>
        </p:nvSpPr>
        <p:spPr>
          <a:xfrm>
            <a:off x="2842053" y="6283411"/>
            <a:ext cx="476970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2499"/>
            <a:ext cx="8774561" cy="854387"/>
          </a:xfrm>
        </p:spPr>
        <p:txBody>
          <a:bodyPr/>
          <a:lstStyle/>
          <a:p>
            <a:pPr>
              <a:buNone/>
            </a:pPr>
            <a:r>
              <a:rPr lang="en-US" sz="3600" dirty="0">
                <a:latin typeface="Times New Roman" pitchFamily="18" charset="0"/>
                <a:cs typeface="Times New Roman" pitchFamily="18" charset="0"/>
              </a:rPr>
              <a:t>INTRODUCTION TO SMART GEYSER  </a:t>
            </a:r>
          </a:p>
        </p:txBody>
      </p:sp>
      <p:sp>
        <p:nvSpPr>
          <p:cNvPr id="3" name="Content Placeholder 2"/>
          <p:cNvSpPr>
            <a:spLocks noGrp="1"/>
          </p:cNvSpPr>
          <p:nvPr>
            <p:ph sz="quarter" idx="13"/>
          </p:nvPr>
        </p:nvSpPr>
        <p:spPr>
          <a:xfrm>
            <a:off x="496389" y="1384663"/>
            <a:ext cx="8242661" cy="5003074"/>
          </a:xfrm>
        </p:spPr>
        <p:txBody>
          <a:bodyPr>
            <a:normAutofit/>
          </a:bodyPr>
          <a:lstStyle/>
          <a:p>
            <a:r>
              <a:rPr lang="en-US" sz="2000" dirty="0">
                <a:latin typeface="Times New Roman" pitchFamily="18" charset="0"/>
                <a:cs typeface="Times New Roman" pitchFamily="18" charset="0"/>
              </a:rPr>
              <a:t>Water is an integral part of our lives. Aside from being a bare necessity for survival, it is perhaps the single most important part of our daily living.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Over time, people have discovered that hot water is more useful compared to lukewarm water, and with that, technology has offered us many options to obtain hot water.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Water heaters utilize an energy source to be able to heat water until it reaches the programmed temperature level. And it consumes more time to reach that level.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Here is the latest addition to the many types of water heaters which is the Smart Water Heater.</a:t>
            </a:r>
          </a:p>
        </p:txBody>
      </p:sp>
      <p:sp>
        <p:nvSpPr>
          <p:cNvPr id="4" name="Date Placeholder 3"/>
          <p:cNvSpPr>
            <a:spLocks noGrp="1"/>
          </p:cNvSpPr>
          <p:nvPr>
            <p:ph type="dt" sz="half" idx="10"/>
          </p:nvPr>
        </p:nvSpPr>
        <p:spPr>
          <a:xfrm>
            <a:off x="-846437" y="6209270"/>
            <a:ext cx="2514600" cy="365125"/>
          </a:xfrm>
        </p:spPr>
        <p:txBody>
          <a:bodyPr/>
          <a:lstStyle/>
          <a:p>
            <a:fld id="{BAD22298-7D29-4253-8550-5E9E13793E20}"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628239" y="6196914"/>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4</a:t>
            </a:fld>
            <a:endParaRPr lang="en-US" dirty="0">
              <a:solidFill>
                <a:schemeClr val="tx1"/>
              </a:solidFill>
              <a:latin typeface="Times New Roman" pitchFamily="18" charset="0"/>
              <a:cs typeface="Times New Roman" pitchFamily="18" charset="0"/>
            </a:endParaRPr>
          </a:p>
        </p:txBody>
      </p:sp>
      <p:sp>
        <p:nvSpPr>
          <p:cNvPr id="7" name="Footer Placeholder 5"/>
          <p:cNvSpPr txBox="1">
            <a:spLocks/>
          </p:cNvSpPr>
          <p:nvPr/>
        </p:nvSpPr>
        <p:spPr>
          <a:xfrm>
            <a:off x="2570204" y="6209270"/>
            <a:ext cx="5288693"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70262" y="783770"/>
            <a:ext cx="8281851" cy="5721531"/>
          </a:xfrm>
        </p:spPr>
        <p:txBody>
          <a:bodyPr>
            <a:normAutofit/>
          </a:bodyPr>
          <a:lstStyle/>
          <a:p>
            <a:r>
              <a:rPr lang="en-US" sz="2000" dirty="0">
                <a:solidFill>
                  <a:schemeClr val="tx2">
                    <a:lumMod val="50000"/>
                  </a:schemeClr>
                </a:solidFill>
                <a:latin typeface="Times New Roman" pitchFamily="18" charset="0"/>
                <a:cs typeface="Times New Roman" pitchFamily="18" charset="0"/>
              </a:rPr>
              <a:t>Geyser consumes large amount time to transfer the heat, to reduce the time consumption we have come across a </a:t>
            </a:r>
            <a:r>
              <a:rPr lang="en-US" sz="2000" b="1" dirty="0">
                <a:solidFill>
                  <a:schemeClr val="tx2">
                    <a:lumMod val="50000"/>
                  </a:schemeClr>
                </a:solidFill>
                <a:latin typeface="Times New Roman" pitchFamily="18" charset="0"/>
                <a:cs typeface="Times New Roman" pitchFamily="18" charset="0"/>
              </a:rPr>
              <a:t>Smart Geyser  </a:t>
            </a:r>
            <a:r>
              <a:rPr lang="en-US" sz="2000" dirty="0">
                <a:solidFill>
                  <a:schemeClr val="tx2">
                    <a:lumMod val="50000"/>
                  </a:schemeClr>
                </a:solidFill>
                <a:latin typeface="Times New Roman" pitchFamily="18" charset="0"/>
                <a:cs typeface="Times New Roman" pitchFamily="18" charset="0"/>
              </a:rPr>
              <a:t>which consumes very less amount of time to transfer the heat to required temperature by using the components listed below.</a:t>
            </a:r>
          </a:p>
          <a:p>
            <a:endParaRPr lang="en-US" sz="2000" dirty="0">
              <a:solidFill>
                <a:schemeClr val="tx2">
                  <a:lumMod val="50000"/>
                </a:schemeClr>
              </a:solidFill>
              <a:latin typeface="Times New Roman" pitchFamily="18" charset="0"/>
              <a:cs typeface="Times New Roman" pitchFamily="18" charset="0"/>
            </a:endParaRPr>
          </a:p>
          <a:p>
            <a:r>
              <a:rPr lang="en-US" sz="2000" dirty="0">
                <a:solidFill>
                  <a:schemeClr val="tx2">
                    <a:lumMod val="50000"/>
                  </a:schemeClr>
                </a:solidFill>
                <a:latin typeface="Times New Roman" pitchFamily="18" charset="0"/>
                <a:cs typeface="Times New Roman" pitchFamily="18" charset="0"/>
              </a:rPr>
              <a:t>Where these geyser consumes less amount of time to heat water for required temperature.</a:t>
            </a:r>
          </a:p>
          <a:p>
            <a:endParaRPr lang="en-US" sz="2000" dirty="0"/>
          </a:p>
        </p:txBody>
      </p:sp>
      <p:pic>
        <p:nvPicPr>
          <p:cNvPr id="4" name="Picture 6" descr="Clifton Storage Geyser -3 Liter">
            <a:extLst>
              <a:ext uri="{FF2B5EF4-FFF2-40B4-BE49-F238E27FC236}">
                <a16:creationId xmlns:a16="http://schemas.microsoft.com/office/drawing/2014/main" id="{738E3E20-4764-4E80-AD2B-0760D76CA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5167"/>
          <a:stretch/>
        </p:blipFill>
        <p:spPr bwMode="auto">
          <a:xfrm>
            <a:off x="843084" y="3453303"/>
            <a:ext cx="2971800" cy="2971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6" name="Picture 2" descr="Omnis LUX - Electric Storage Water Geyser | Racold India"/>
          <p:cNvPicPr>
            <a:picLocks noChangeAspect="1" noChangeArrowheads="1"/>
          </p:cNvPicPr>
          <p:nvPr/>
        </p:nvPicPr>
        <p:blipFill>
          <a:blip r:embed="rId3"/>
          <a:srcRect/>
          <a:stretch>
            <a:fillRect/>
          </a:stretch>
        </p:blipFill>
        <p:spPr bwMode="auto">
          <a:xfrm>
            <a:off x="4684122" y="3866605"/>
            <a:ext cx="4002677" cy="2612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a:xfrm>
            <a:off x="-1093573" y="6492875"/>
            <a:ext cx="2514600" cy="365125"/>
          </a:xfrm>
        </p:spPr>
        <p:txBody>
          <a:bodyPr/>
          <a:lstStyle/>
          <a:p>
            <a:fld id="{B66EBB9B-8B3A-4257-9CA7-1DD13BC2C486}"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541740" y="6492875"/>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5</a:t>
            </a:fld>
            <a:endParaRPr lang="en-US"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1927653" y="6492875"/>
            <a:ext cx="4930347"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7996"/>
            <a:ext cx="4527368" cy="1143000"/>
          </a:xfrm>
        </p:spPr>
        <p:txBody>
          <a:bodyPr/>
          <a:lstStyle/>
          <a:p>
            <a:pPr>
              <a:buNone/>
            </a:pPr>
            <a:r>
              <a:rPr lang="en-US" sz="3600" dirty="0"/>
              <a:t>WORK ASSIGNED</a:t>
            </a:r>
          </a:p>
        </p:txBody>
      </p:sp>
      <p:sp>
        <p:nvSpPr>
          <p:cNvPr id="3" name="Content Placeholder 2"/>
          <p:cNvSpPr>
            <a:spLocks noGrp="1"/>
          </p:cNvSpPr>
          <p:nvPr>
            <p:ph sz="quarter" idx="13"/>
          </p:nvPr>
        </p:nvSpPr>
        <p:spPr>
          <a:xfrm>
            <a:off x="777239" y="1319347"/>
            <a:ext cx="7596051" cy="4637315"/>
          </a:xfrm>
        </p:spPr>
        <p:txBody>
          <a:bodyPr/>
          <a:lstStyle/>
          <a:p>
            <a:r>
              <a:rPr lang="en-IN" sz="3200" dirty="0">
                <a:latin typeface="Times New Roman" panose="02020603050405020304" pitchFamily="18" charset="0"/>
                <a:cs typeface="Times New Roman" panose="02020603050405020304" pitchFamily="18" charset="0"/>
              </a:rPr>
              <a:t>Smart Technology which Brings Safety</a:t>
            </a:r>
          </a:p>
          <a:p>
            <a:pPr lvl="0"/>
            <a:r>
              <a:rPr lang="en-IN" sz="3200" dirty="0">
                <a:solidFill>
                  <a:schemeClr val="tx1"/>
                </a:solidFill>
                <a:latin typeface="Times New Roman" pitchFamily="18" charset="0"/>
                <a:cs typeface="Times New Roman" pitchFamily="18" charset="0"/>
              </a:rPr>
              <a:t>Saves Energy</a:t>
            </a:r>
            <a:endParaRPr lang="en-US" sz="3200" dirty="0">
              <a:solidFill>
                <a:schemeClr val="tx1"/>
              </a:solidFill>
              <a:latin typeface="Times New Roman" pitchFamily="18" charset="0"/>
              <a:cs typeface="Times New Roman" pitchFamily="18" charset="0"/>
            </a:endParaRPr>
          </a:p>
          <a:p>
            <a:r>
              <a:rPr lang="en-IN" sz="3200" dirty="0">
                <a:solidFill>
                  <a:schemeClr val="tx2">
                    <a:lumMod val="50000"/>
                  </a:schemeClr>
                </a:solidFill>
                <a:latin typeface="Times New Roman" pitchFamily="18" charset="0"/>
                <a:cs typeface="Times New Roman" pitchFamily="18" charset="0"/>
              </a:rPr>
              <a:t>User Friendly </a:t>
            </a: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IN" sz="2800" dirty="0">
              <a:solidFill>
                <a:schemeClr val="tx2">
                  <a:lumMod val="50000"/>
                </a:schemeClr>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a:xfrm>
            <a:off x="-1044146" y="6209271"/>
            <a:ext cx="2514600" cy="365125"/>
          </a:xfrm>
        </p:spPr>
        <p:txBody>
          <a:bodyPr/>
          <a:lstStyle/>
          <a:p>
            <a:fld id="{377DED8F-0A25-4A33-BEEA-DAF5714B7228}"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315200" y="6196913"/>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6</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335426" y="6233985"/>
            <a:ext cx="5362833"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1789" y="6159844"/>
            <a:ext cx="2514600" cy="365125"/>
          </a:xfrm>
        </p:spPr>
        <p:txBody>
          <a:bodyPr/>
          <a:lstStyle/>
          <a:p>
            <a:fld id="{70387F0B-4399-4ABA-86A8-34255B3E222F}"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2903837" y="6209271"/>
            <a:ext cx="4769709"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
        <p:nvSpPr>
          <p:cNvPr id="4" name="Slide Number Placeholder 3"/>
          <p:cNvSpPr>
            <a:spLocks noGrp="1"/>
          </p:cNvSpPr>
          <p:nvPr>
            <p:ph type="sldNum" sz="quarter" idx="12"/>
          </p:nvPr>
        </p:nvSpPr>
        <p:spPr>
          <a:xfrm>
            <a:off x="7158681" y="6209271"/>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7</a:t>
            </a:fld>
            <a:endParaRPr lang="en-US" dirty="0">
              <a:solidFill>
                <a:schemeClr val="tx1"/>
              </a:solidFill>
              <a:latin typeface="Times New Roman" pitchFamily="18" charset="0"/>
              <a:cs typeface="Times New Roman" pitchFamily="18" charset="0"/>
            </a:endParaRPr>
          </a:p>
        </p:txBody>
      </p:sp>
      <p:sp>
        <p:nvSpPr>
          <p:cNvPr id="5" name="Title 4"/>
          <p:cNvSpPr>
            <a:spLocks noGrp="1"/>
          </p:cNvSpPr>
          <p:nvPr>
            <p:ph type="title"/>
          </p:nvPr>
        </p:nvSpPr>
        <p:spPr>
          <a:xfrm>
            <a:off x="-321274" y="442719"/>
            <a:ext cx="5560539" cy="768243"/>
          </a:xfrm>
        </p:spPr>
        <p:txBody>
          <a:bodyPr/>
          <a:lstStyle/>
          <a:p>
            <a:pPr>
              <a:buNone/>
            </a:pPr>
            <a:r>
              <a:rPr lang="en-US" sz="3600" dirty="0">
                <a:latin typeface="Times New Roman" pitchFamily="18" charset="0"/>
                <a:cs typeface="Times New Roman" pitchFamily="18" charset="0"/>
              </a:rPr>
              <a:t>WORK COMPLETED</a:t>
            </a:r>
          </a:p>
        </p:txBody>
      </p:sp>
      <p:sp>
        <p:nvSpPr>
          <p:cNvPr id="6" name="Content Placeholder 5"/>
          <p:cNvSpPr>
            <a:spLocks noGrp="1"/>
          </p:cNvSpPr>
          <p:nvPr>
            <p:ph sz="quarter" idx="13"/>
          </p:nvPr>
        </p:nvSpPr>
        <p:spPr>
          <a:xfrm>
            <a:off x="691978" y="1186249"/>
            <a:ext cx="7834184" cy="4547285"/>
          </a:xfrm>
        </p:spPr>
        <p:txBody>
          <a:bodyPr/>
          <a:lstStyle/>
          <a:p>
            <a:pPr>
              <a:buNone/>
            </a:pPr>
            <a:r>
              <a:rPr lang="en-US" b="1" dirty="0">
                <a:effectLst>
                  <a:outerShdw blurRad="38100" dist="38100" dir="2700000" algn="tl">
                    <a:srgbClr val="000000">
                      <a:alpha val="43137"/>
                    </a:srgbClr>
                  </a:outerShdw>
                </a:effectLst>
                <a:latin typeface="Times New Roman" pitchFamily="18" charset="0"/>
                <a:cs typeface="Times New Roman" pitchFamily="18" charset="0"/>
              </a:rPr>
              <a:t>METHODOLOGY</a:t>
            </a:r>
          </a:p>
          <a:p>
            <a:endParaRPr lang="en-US" dirty="0"/>
          </a:p>
          <a:p>
            <a:r>
              <a:rPr lang="en-US" sz="2000" dirty="0">
                <a:latin typeface="Times New Roman" pitchFamily="18" charset="0"/>
                <a:cs typeface="Times New Roman" pitchFamily="18" charset="0"/>
              </a:rPr>
              <a:t>To achieve the above objectives we make use of different sensors so that it can sense and alert the user.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save energy we make use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uno</a:t>
            </a:r>
            <a:r>
              <a:rPr lang="en-US" sz="2000" dirty="0">
                <a:latin typeface="Times New Roman" pitchFamily="18" charset="0"/>
                <a:cs typeface="Times New Roman" pitchFamily="18" charset="0"/>
              </a:rPr>
              <a:t>, which sense the required temperature and gives out  hot water without over heating.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make it user friendly , we can operate geyser in tip of our fingers instead of manual operation. </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06" y="229130"/>
            <a:ext cx="3385750" cy="907691"/>
          </a:xfrm>
        </p:spPr>
        <p:txBody>
          <a:bodyPr/>
          <a:lstStyle/>
          <a:p>
            <a:pPr>
              <a:buNone/>
            </a:pPr>
            <a:r>
              <a:rPr lang="en-US" sz="3600" dirty="0">
                <a:latin typeface="Times New Roman" pitchFamily="18" charset="0"/>
                <a:cs typeface="Times New Roman" pitchFamily="18" charset="0"/>
              </a:rPr>
              <a:t>EXECUTION</a:t>
            </a:r>
          </a:p>
        </p:txBody>
      </p:sp>
      <p:sp>
        <p:nvSpPr>
          <p:cNvPr id="3" name="Content Placeholder 2"/>
          <p:cNvSpPr>
            <a:spLocks noGrp="1"/>
          </p:cNvSpPr>
          <p:nvPr>
            <p:ph sz="quarter" idx="13"/>
          </p:nvPr>
        </p:nvSpPr>
        <p:spPr>
          <a:xfrm>
            <a:off x="783772" y="939114"/>
            <a:ext cx="7471954" cy="5383309"/>
          </a:xfrm>
        </p:spPr>
        <p:txBody>
          <a:bodyPr>
            <a:normAutofit fontScale="70000" lnSpcReduction="20000"/>
          </a:bodyPr>
          <a:lstStyle/>
          <a:p>
            <a:pPr lvl="0">
              <a:buFont typeface="Wingdings" pitchFamily="2" charset="2"/>
              <a:buChar char="q"/>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lvl="0">
              <a:buNone/>
            </a:pPr>
            <a:r>
              <a:rPr lang="en-US" sz="2800" b="1"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COMPONENTS</a:t>
            </a:r>
          </a:p>
          <a:p>
            <a:pPr lvl="0">
              <a:buFont typeface="Wingdings" pitchFamily="2" charset="2"/>
              <a:buChar char="q"/>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ARDUINO UNO</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PIR SENSOR</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VOICE RECOGNITION MODULE </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WIFI  MODULE</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THERMOSTATS </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BUZZER</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PIR SENSOR</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itchFamily="2" charset="2"/>
              <a:buChar char="q"/>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0">
              <a:buFont typeface="Wingdings" pitchFamily="2" charset="2"/>
              <a:buChar char="q"/>
            </a:pPr>
            <a:r>
              <a:rPr lang="en-US" dirty="0">
                <a:solidFill>
                  <a:schemeClr val="tx2">
                    <a:lumMod val="50000"/>
                  </a:schemeClr>
                </a:solidFill>
                <a:latin typeface="Times New Roman" panose="02020603050405020304" pitchFamily="18" charset="0"/>
                <a:cs typeface="Times New Roman" panose="02020603050405020304" pitchFamily="18" charset="0"/>
              </a:rPr>
              <a:t> FINGERPRINT SENSOR</a:t>
            </a:r>
            <a:endParaRPr lang="en-US" dirty="0"/>
          </a:p>
        </p:txBody>
      </p:sp>
      <p:sp>
        <p:nvSpPr>
          <p:cNvPr id="4" name="Date Placeholder 3"/>
          <p:cNvSpPr>
            <a:spLocks noGrp="1"/>
          </p:cNvSpPr>
          <p:nvPr>
            <p:ph type="dt" sz="half" idx="10"/>
          </p:nvPr>
        </p:nvSpPr>
        <p:spPr>
          <a:xfrm>
            <a:off x="-871152" y="6209270"/>
            <a:ext cx="2514600" cy="365125"/>
          </a:xfrm>
        </p:spPr>
        <p:txBody>
          <a:bodyPr/>
          <a:lstStyle/>
          <a:p>
            <a:fld id="{D0979BFF-3850-427F-A8DC-D9F185944029}"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315200" y="6196913"/>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8</a:t>
            </a:fld>
            <a:endParaRPr lang="en-US"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248929" y="6221627"/>
            <a:ext cx="4868563" cy="365125"/>
          </a:xfrm>
        </p:spPr>
        <p:txBody>
          <a:bodyPr/>
          <a:lstStyle/>
          <a:p>
            <a:r>
              <a:rPr lang="en-US" dirty="0">
                <a:solidFill>
                  <a:schemeClr val="tx1"/>
                </a:solidFill>
                <a:latin typeface="Times New Roman" pitchFamily="18" charset="0"/>
                <a:cs typeface="Times New Roman" pitchFamily="18" charset="0"/>
              </a:rPr>
              <a:t>Department of Electronics and Communication </a:t>
            </a:r>
            <a:r>
              <a:rPr lang="en-US" dirty="0" err="1">
                <a:solidFill>
                  <a:schemeClr val="tx1"/>
                </a:solidFill>
                <a:latin typeface="Times New Roman" pitchFamily="18" charset="0"/>
                <a:cs typeface="Times New Roman" pitchFamily="18" charset="0"/>
              </a:rPr>
              <a:t>Engineering,KSSEM</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 to Arduino Uno - The Engineering Projects">
            <a:extLst>
              <a:ext uri="{FF2B5EF4-FFF2-40B4-BE49-F238E27FC236}">
                <a16:creationId xmlns:a16="http://schemas.microsoft.com/office/drawing/2014/main" id="{E81AF926-275A-4FA0-BEAB-E2A83052A7AB}"/>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167" y="719454"/>
            <a:ext cx="3602038" cy="2320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close up of a device&#10;&#10;Description automatically generated">
            <a:extLst>
              <a:ext uri="{FF2B5EF4-FFF2-40B4-BE49-F238E27FC236}">
                <a16:creationId xmlns:a16="http://schemas.microsoft.com/office/drawing/2014/main" id="{24E33F03-2805-4CF7-B3F5-46D0DA8740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69237" y="765175"/>
            <a:ext cx="3101975" cy="232092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Image result for sparkfun electret microphone breakout">
            <a:extLst>
              <a:ext uri="{FF2B5EF4-FFF2-40B4-BE49-F238E27FC236}">
                <a16:creationId xmlns:a16="http://schemas.microsoft.com/office/drawing/2014/main" id="{77C2A1BE-B84A-4F79-8ADE-B2D259D0CF2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683" y="3375349"/>
            <a:ext cx="1970088" cy="136207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A close up of a device&#10;&#10;Description automatically generated">
            <a:extLst>
              <a:ext uri="{FF2B5EF4-FFF2-40B4-BE49-F238E27FC236}">
                <a16:creationId xmlns:a16="http://schemas.microsoft.com/office/drawing/2014/main" id="{65311A7E-C589-4B87-9C44-771C7FDFF0B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0175" y="3350370"/>
            <a:ext cx="1820863" cy="1594139"/>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descr="A picture containing clock&#10;&#10;Description automatically generated">
            <a:extLst>
              <a:ext uri="{FF2B5EF4-FFF2-40B4-BE49-F238E27FC236}">
                <a16:creationId xmlns:a16="http://schemas.microsoft.com/office/drawing/2014/main" id="{6872858A-2235-4BD4-9455-DFD92F60714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433744" y="5181946"/>
            <a:ext cx="1734073" cy="1379493"/>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descr="SparkFun RGB and Gesture Sensor - APDS-9960">
            <a:extLst>
              <a:ext uri="{FF2B5EF4-FFF2-40B4-BE49-F238E27FC236}">
                <a16:creationId xmlns:a16="http://schemas.microsoft.com/office/drawing/2014/main" id="{6D80B2E3-1003-4550-84AF-15C811BB399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75922" y="3504825"/>
            <a:ext cx="2830513" cy="2466975"/>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descr="A circuit board&#10;&#10;Description automatically generated">
            <a:extLst>
              <a:ext uri="{FF2B5EF4-FFF2-40B4-BE49-F238E27FC236}">
                <a16:creationId xmlns:a16="http://schemas.microsoft.com/office/drawing/2014/main" id="{A1090A7D-5732-4CAE-AEF4-68E9160D98B7}"/>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94465" y="4996510"/>
            <a:ext cx="1849881" cy="1478432"/>
          </a:xfrm>
          <a:prstGeom prst="rect">
            <a:avLst/>
          </a:prstGeom>
          <a:ln w="88900" cap="sq" cmpd="thickThin">
            <a:solidFill>
              <a:srgbClr val="000000"/>
            </a:solidFill>
            <a:prstDash val="solid"/>
            <a:miter lim="800000"/>
          </a:ln>
          <a:effectLst>
            <a:innerShdw blurRad="76200">
              <a:srgbClr val="000000"/>
            </a:innerShdw>
          </a:effectLst>
        </p:spPr>
      </p:pic>
      <p:sp>
        <p:nvSpPr>
          <p:cNvPr id="11" name="Date Placeholder 10"/>
          <p:cNvSpPr>
            <a:spLocks noGrp="1"/>
          </p:cNvSpPr>
          <p:nvPr>
            <p:ph type="dt" sz="half" idx="10"/>
          </p:nvPr>
        </p:nvSpPr>
        <p:spPr>
          <a:xfrm>
            <a:off x="-1430294" y="6492875"/>
            <a:ext cx="2514600" cy="365125"/>
          </a:xfrm>
        </p:spPr>
        <p:txBody>
          <a:bodyPr/>
          <a:lstStyle/>
          <a:p>
            <a:fld id="{D2A8F18F-4BF6-46BB-8291-D183E50D5FFD}" type="datetime3">
              <a:rPr lang="en-US" smtClean="0">
                <a:solidFill>
                  <a:schemeClr val="tx1"/>
                </a:solidFill>
                <a:latin typeface="Times New Roman" pitchFamily="18" charset="0"/>
                <a:cs typeface="Times New Roman" pitchFamily="18" charset="0"/>
              </a:rPr>
              <a:pPr/>
              <a:t>10 May 2020</a:t>
            </a:fld>
            <a:endParaRPr lang="en-US" dirty="0">
              <a:solidFill>
                <a:schemeClr val="tx1"/>
              </a:solidFill>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a:xfrm>
            <a:off x="7463481" y="6492875"/>
            <a:ext cx="1828800" cy="365125"/>
          </a:xfrm>
        </p:spPr>
        <p:txBody>
          <a:bodyPr/>
          <a:lstStyle/>
          <a:p>
            <a:fld id="{D7E63A33-8271-4DD0-9C48-789913D7C115}" type="slidenum">
              <a:rPr lang="en-US" smtClean="0">
                <a:solidFill>
                  <a:schemeClr val="tx1"/>
                </a:solidFill>
                <a:latin typeface="Times New Roman" pitchFamily="18" charset="0"/>
                <a:cs typeface="Times New Roman" pitchFamily="18" charset="0"/>
              </a:rPr>
              <a:pPr/>
              <a:t>9</a:t>
            </a:fld>
            <a:endParaRPr lang="en-US" dirty="0">
              <a:solidFill>
                <a:schemeClr val="tx1"/>
              </a:solidFill>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1433383" y="6492875"/>
            <a:ext cx="4794423" cy="365125"/>
          </a:xfrm>
        </p:spPr>
        <p:txBody>
          <a:bodyPr/>
          <a:lstStyle/>
          <a:p>
            <a:r>
              <a:rPr lang="en-US" dirty="0">
                <a:solidFill>
                  <a:schemeClr val="tx1"/>
                </a:solidFill>
                <a:latin typeface="Times New Roman" pitchFamily="18" charset="0"/>
                <a:cs typeface="Times New Roman" pitchFamily="18" charset="0"/>
              </a:rPr>
              <a:t>Department of Electronics and Communication Engineering, KSSEM</a:t>
            </a:r>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224</TotalTime>
  <Words>915</Words>
  <Application>Microsoft Office PowerPoint</Application>
  <PresentationFormat>On-screen Show (4:3)</PresentationFormat>
  <Paragraphs>190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Slipstream</vt:lpstr>
      <vt:lpstr>PowerPoint Presentation</vt:lpstr>
      <vt:lpstr>CONTENTS</vt:lpstr>
      <vt:lpstr>COMPANY PROFILE</vt:lpstr>
      <vt:lpstr>INTRODUCTION TO SMART GEYSER  </vt:lpstr>
      <vt:lpstr>PowerPoint Presentation</vt:lpstr>
      <vt:lpstr>WORK ASSIGNED</vt:lpstr>
      <vt:lpstr>WORK COMPLETED</vt:lpstr>
      <vt:lpstr>EXECUTION</vt:lpstr>
      <vt:lpstr>PowerPoint Presentation</vt:lpstr>
      <vt:lpstr>ARCHITECTURE</vt:lpstr>
      <vt:lpstr>WORKING PRINCIPLE</vt:lpstr>
      <vt:lpstr>FLOW CHART</vt:lpstr>
      <vt:lpstr>TECHNICAL OUTCOME</vt:lpstr>
      <vt:lpstr>MULTISIM SOFTWARE</vt:lpstr>
      <vt:lpstr>MULTISIM TOOLBARS</vt:lpstr>
      <vt:lpstr>Designing of PCB Layout for Full wave rectifier circuit</vt:lpstr>
      <vt:lpstr>PowerPoint Presentation</vt:lpstr>
      <vt:lpstr>CONCLUSION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Win8</dc:creator>
  <cp:lastModifiedBy>Unknown User</cp:lastModifiedBy>
  <cp:revision>32</cp:revision>
  <dcterms:created xsi:type="dcterms:W3CDTF">2014-09-16T21:39:42Z</dcterms:created>
  <dcterms:modified xsi:type="dcterms:W3CDTF">2020-05-10T06:31:17Z</dcterms:modified>
</cp:coreProperties>
</file>