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78"/>
  </p:notesMasterIdLst>
  <p:handoutMasterIdLst>
    <p:handoutMasterId r:id="rId79"/>
  </p:handoutMasterIdLst>
  <p:sldIdLst>
    <p:sldId id="256" r:id="rId2"/>
    <p:sldId id="261" r:id="rId3"/>
    <p:sldId id="262" r:id="rId4"/>
    <p:sldId id="336" r:id="rId5"/>
    <p:sldId id="258" r:id="rId6"/>
    <p:sldId id="257" r:id="rId7"/>
    <p:sldId id="259" r:id="rId8"/>
    <p:sldId id="260" r:id="rId9"/>
    <p:sldId id="311" r:id="rId10"/>
    <p:sldId id="263" r:id="rId11"/>
    <p:sldId id="264" r:id="rId12"/>
    <p:sldId id="265" r:id="rId13"/>
    <p:sldId id="266" r:id="rId14"/>
    <p:sldId id="267" r:id="rId15"/>
    <p:sldId id="268" r:id="rId16"/>
    <p:sldId id="269" r:id="rId17"/>
    <p:sldId id="270" r:id="rId18"/>
    <p:sldId id="271" r:id="rId19"/>
    <p:sldId id="326" r:id="rId20"/>
    <p:sldId id="272" r:id="rId21"/>
    <p:sldId id="273" r:id="rId22"/>
    <p:sldId id="277" r:id="rId23"/>
    <p:sldId id="278" r:id="rId24"/>
    <p:sldId id="321" r:id="rId25"/>
    <p:sldId id="327" r:id="rId26"/>
    <p:sldId id="274" r:id="rId27"/>
    <p:sldId id="275" r:id="rId28"/>
    <p:sldId id="276" r:id="rId29"/>
    <p:sldId id="280" r:id="rId30"/>
    <p:sldId id="281" r:id="rId31"/>
    <p:sldId id="282" r:id="rId32"/>
    <p:sldId id="283" r:id="rId33"/>
    <p:sldId id="328" r:id="rId34"/>
    <p:sldId id="284" r:id="rId35"/>
    <p:sldId id="285" r:id="rId36"/>
    <p:sldId id="288" r:id="rId37"/>
    <p:sldId id="289" r:id="rId38"/>
    <p:sldId id="329" r:id="rId39"/>
    <p:sldId id="290" r:id="rId40"/>
    <p:sldId id="291" r:id="rId41"/>
    <p:sldId id="330" r:id="rId42"/>
    <p:sldId id="286" r:id="rId43"/>
    <p:sldId id="287" r:id="rId44"/>
    <p:sldId id="292" r:id="rId45"/>
    <p:sldId id="294" r:id="rId46"/>
    <p:sldId id="293" r:id="rId47"/>
    <p:sldId id="296" r:id="rId48"/>
    <p:sldId id="331" r:id="rId49"/>
    <p:sldId id="295" r:id="rId50"/>
    <p:sldId id="302" r:id="rId51"/>
    <p:sldId id="303" r:id="rId52"/>
    <p:sldId id="304" r:id="rId53"/>
    <p:sldId id="305" r:id="rId54"/>
    <p:sldId id="306" r:id="rId55"/>
    <p:sldId id="307" r:id="rId56"/>
    <p:sldId id="308" r:id="rId57"/>
    <p:sldId id="337" r:id="rId58"/>
    <p:sldId id="338" r:id="rId59"/>
    <p:sldId id="339" r:id="rId60"/>
    <p:sldId id="309" r:id="rId61"/>
    <p:sldId id="310" r:id="rId62"/>
    <p:sldId id="332" r:id="rId63"/>
    <p:sldId id="313" r:id="rId64"/>
    <p:sldId id="315" r:id="rId65"/>
    <p:sldId id="323" r:id="rId66"/>
    <p:sldId id="324" r:id="rId67"/>
    <p:sldId id="316" r:id="rId68"/>
    <p:sldId id="317" r:id="rId69"/>
    <p:sldId id="318" r:id="rId70"/>
    <p:sldId id="333" r:id="rId71"/>
    <p:sldId id="319" r:id="rId72"/>
    <p:sldId id="320" r:id="rId73"/>
    <p:sldId id="325" r:id="rId74"/>
    <p:sldId id="334" r:id="rId75"/>
    <p:sldId id="335" r:id="rId76"/>
    <p:sldId id="314"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autoAdjust="0"/>
  </p:normalViewPr>
  <p:slideViewPr>
    <p:cSldViewPr snapToGrid="0">
      <p:cViewPr varScale="1">
        <p:scale>
          <a:sx n="100" d="100"/>
          <a:sy n="100" d="100"/>
        </p:scale>
        <p:origin x="108" y="312"/>
      </p:cViewPr>
      <p:guideLst/>
    </p:cSldViewPr>
  </p:slideViewPr>
  <p:outlineViewPr>
    <p:cViewPr>
      <p:scale>
        <a:sx n="33" d="100"/>
        <a:sy n="33" d="100"/>
      </p:scale>
      <p:origin x="0" y="-2474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12.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13.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10" Type="http://schemas.openxmlformats.org/officeDocument/2006/relationships/image" Target="../media/image92.svg"/><Relationship Id="rId4" Type="http://schemas.openxmlformats.org/officeDocument/2006/relationships/image" Target="../media/image86.svg"/><Relationship Id="rId9" Type="http://schemas.openxmlformats.org/officeDocument/2006/relationships/image" Target="../media/image91.png"/></Relationships>
</file>

<file path=ppt/diagrams/_rels/data14.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svg"/><Relationship Id="rId1" Type="http://schemas.openxmlformats.org/officeDocument/2006/relationships/image" Target="../media/image113.png"/><Relationship Id="rId6" Type="http://schemas.openxmlformats.org/officeDocument/2006/relationships/image" Target="../media/image118.svg"/><Relationship Id="rId5" Type="http://schemas.openxmlformats.org/officeDocument/2006/relationships/image" Target="../media/image117.png"/><Relationship Id="rId4" Type="http://schemas.openxmlformats.org/officeDocument/2006/relationships/image" Target="../media/image116.svg"/></Relationships>
</file>

<file path=ppt/diagrams/_rels/data15.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83.png"/><Relationship Id="rId7" Type="http://schemas.openxmlformats.org/officeDocument/2006/relationships/image" Target="../media/image127.png"/><Relationship Id="rId2" Type="http://schemas.openxmlformats.org/officeDocument/2006/relationships/image" Target="../media/image123.svg"/><Relationship Id="rId1" Type="http://schemas.openxmlformats.org/officeDocument/2006/relationships/image" Target="../media/image122.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ata1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4.svg"/><Relationship Id="rId5" Type="http://schemas.openxmlformats.org/officeDocument/2006/relationships/image" Target="../media/image44.png"/><Relationship Id="rId4" Type="http://schemas.openxmlformats.org/officeDocument/2006/relationships/image" Target="../media/image133.svg"/></Relationships>
</file>

<file path=ppt/diagrams/_rels/data17.xml.rels><?xml version="1.0" encoding="UTF-8" standalone="yes"?>
<Relationships xmlns="http://schemas.openxmlformats.org/package/2006/relationships"><Relationship Id="rId8" Type="http://schemas.openxmlformats.org/officeDocument/2006/relationships/image" Target="../media/image144.svg"/><Relationship Id="rId3" Type="http://schemas.openxmlformats.org/officeDocument/2006/relationships/image" Target="../media/image139.png"/><Relationship Id="rId7" Type="http://schemas.openxmlformats.org/officeDocument/2006/relationships/image" Target="../media/image143.png"/><Relationship Id="rId12" Type="http://schemas.openxmlformats.org/officeDocument/2006/relationships/image" Target="../media/image148.svg"/><Relationship Id="rId2" Type="http://schemas.openxmlformats.org/officeDocument/2006/relationships/image" Target="../media/image138.svg"/><Relationship Id="rId1" Type="http://schemas.openxmlformats.org/officeDocument/2006/relationships/image" Target="../media/image137.png"/><Relationship Id="rId6" Type="http://schemas.openxmlformats.org/officeDocument/2006/relationships/image" Target="../media/image142.sv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svg"/><Relationship Id="rId4" Type="http://schemas.openxmlformats.org/officeDocument/2006/relationships/image" Target="../media/image140.svg"/><Relationship Id="rId9" Type="http://schemas.openxmlformats.org/officeDocument/2006/relationships/image" Target="../media/image145.pn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9.svg"/></Relationships>
</file>

<file path=ppt/diagrams/_rels/data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9.svg"/><Relationship Id="rId1" Type="http://schemas.openxmlformats.org/officeDocument/2006/relationships/image" Target="../media/image71.png"/><Relationship Id="rId6" Type="http://schemas.openxmlformats.org/officeDocument/2006/relationships/image" Target="../media/image81.svg"/><Relationship Id="rId5" Type="http://schemas.openxmlformats.org/officeDocument/2006/relationships/image" Target="../media/image75.png"/><Relationship Id="rId4" Type="http://schemas.openxmlformats.org/officeDocument/2006/relationships/image" Target="../media/image80.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93.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10" Type="http://schemas.openxmlformats.org/officeDocument/2006/relationships/image" Target="../media/image95.svg"/><Relationship Id="rId4" Type="http://schemas.openxmlformats.org/officeDocument/2006/relationships/image" Target="../media/image86.svg"/><Relationship Id="rId9" Type="http://schemas.openxmlformats.org/officeDocument/2006/relationships/image" Target="../media/image91.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svg"/><Relationship Id="rId1" Type="http://schemas.openxmlformats.org/officeDocument/2006/relationships/image" Target="../media/image113.png"/><Relationship Id="rId6" Type="http://schemas.openxmlformats.org/officeDocument/2006/relationships/image" Target="../media/image118.svg"/><Relationship Id="rId5" Type="http://schemas.openxmlformats.org/officeDocument/2006/relationships/image" Target="../media/image117.png"/><Relationship Id="rId4" Type="http://schemas.openxmlformats.org/officeDocument/2006/relationships/image" Target="../media/image116.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128.svg"/><Relationship Id="rId3" Type="http://schemas.openxmlformats.org/officeDocument/2006/relationships/image" Target="../media/image83.png"/><Relationship Id="rId7" Type="http://schemas.openxmlformats.org/officeDocument/2006/relationships/image" Target="../media/image127.png"/><Relationship Id="rId2" Type="http://schemas.openxmlformats.org/officeDocument/2006/relationships/image" Target="../media/image123.svg"/><Relationship Id="rId1" Type="http://schemas.openxmlformats.org/officeDocument/2006/relationships/image" Target="../media/image122.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6.svg"/><Relationship Id="rId5" Type="http://schemas.openxmlformats.org/officeDocument/2006/relationships/image" Target="../media/image44.png"/><Relationship Id="rId4" Type="http://schemas.openxmlformats.org/officeDocument/2006/relationships/image" Target="../media/image135.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144.svg"/><Relationship Id="rId3" Type="http://schemas.openxmlformats.org/officeDocument/2006/relationships/image" Target="../media/image139.png"/><Relationship Id="rId7" Type="http://schemas.openxmlformats.org/officeDocument/2006/relationships/image" Target="../media/image143.png"/><Relationship Id="rId12" Type="http://schemas.openxmlformats.org/officeDocument/2006/relationships/image" Target="../media/image148.svg"/><Relationship Id="rId2" Type="http://schemas.openxmlformats.org/officeDocument/2006/relationships/image" Target="../media/image138.svg"/><Relationship Id="rId1" Type="http://schemas.openxmlformats.org/officeDocument/2006/relationships/image" Target="../media/image137.png"/><Relationship Id="rId6" Type="http://schemas.openxmlformats.org/officeDocument/2006/relationships/image" Target="../media/image142.sv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svg"/><Relationship Id="rId4" Type="http://schemas.openxmlformats.org/officeDocument/2006/relationships/image" Target="../media/image140.svg"/><Relationship Id="rId9" Type="http://schemas.openxmlformats.org/officeDocument/2006/relationships/image" Target="../media/image14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8.svg"/><Relationship Id="rId1" Type="http://schemas.openxmlformats.org/officeDocument/2006/relationships/image" Target="../media/image20.png"/><Relationship Id="rId6" Type="http://schemas.openxmlformats.org/officeDocument/2006/relationships/image" Target="../media/image30.svg"/><Relationship Id="rId5" Type="http://schemas.openxmlformats.org/officeDocument/2006/relationships/image" Target="../media/image24.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7.svg"/><Relationship Id="rId5" Type="http://schemas.openxmlformats.org/officeDocument/2006/relationships/image" Target="../media/image44.png"/><Relationship Id="rId4" Type="http://schemas.openxmlformats.org/officeDocument/2006/relationships/image" Target="../media/image4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BADF7-0DF0-437F-BE30-6047FB6802D0}"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GB"/>
        </a:p>
      </dgm:t>
    </dgm:pt>
    <dgm:pt modelId="{06DFDF10-EF61-4395-A79D-2D577CC39C05}">
      <dgm:prSet/>
      <dgm:spPr/>
      <dgm:t>
        <a:bodyPr/>
        <a:lstStyle/>
        <a:p>
          <a:r>
            <a:rPr lang="en-GB"/>
            <a:t>Welcome to LaTeX</a:t>
          </a:r>
        </a:p>
      </dgm:t>
    </dgm:pt>
    <dgm:pt modelId="{B650F777-335C-429E-B2C3-FC7F74920BCD}" type="parTrans" cxnId="{26F34136-8306-49AF-A1B1-DAF80D1BBC37}">
      <dgm:prSet/>
      <dgm:spPr/>
      <dgm:t>
        <a:bodyPr/>
        <a:lstStyle/>
        <a:p>
          <a:endParaRPr lang="en-GB"/>
        </a:p>
      </dgm:t>
    </dgm:pt>
    <dgm:pt modelId="{AB8ED230-90BC-4056-BF53-EED5DA672166}" type="sibTrans" cxnId="{26F34136-8306-49AF-A1B1-DAF80D1BBC37}">
      <dgm:prSet/>
      <dgm:spPr/>
      <dgm:t>
        <a:bodyPr/>
        <a:lstStyle/>
        <a:p>
          <a:endParaRPr lang="en-GB"/>
        </a:p>
      </dgm:t>
    </dgm:pt>
    <dgm:pt modelId="{12A194C6-539B-4BAE-8271-2D6B5E48A2A9}">
      <dgm:prSet/>
      <dgm:spPr/>
      <dgm:t>
        <a:bodyPr/>
        <a:lstStyle/>
        <a:p>
          <a:r>
            <a:rPr lang="en-GB"/>
            <a:t>Introduction to the language</a:t>
          </a:r>
        </a:p>
      </dgm:t>
    </dgm:pt>
    <dgm:pt modelId="{1E7631DF-75F6-4E4A-AF5A-7E794AA8BE0E}" type="parTrans" cxnId="{78B5E4DD-D848-427E-B3F4-8B8340833CC2}">
      <dgm:prSet/>
      <dgm:spPr/>
      <dgm:t>
        <a:bodyPr/>
        <a:lstStyle/>
        <a:p>
          <a:endParaRPr lang="en-GB"/>
        </a:p>
      </dgm:t>
    </dgm:pt>
    <dgm:pt modelId="{6731E409-C5C4-4653-9CE8-17604B205D3E}" type="sibTrans" cxnId="{78B5E4DD-D848-427E-B3F4-8B8340833CC2}">
      <dgm:prSet/>
      <dgm:spPr/>
      <dgm:t>
        <a:bodyPr/>
        <a:lstStyle/>
        <a:p>
          <a:endParaRPr lang="en-GB"/>
        </a:p>
      </dgm:t>
    </dgm:pt>
    <dgm:pt modelId="{288FA4C6-F532-46C7-9FB4-5D5324712C31}">
      <dgm:prSet/>
      <dgm:spPr/>
      <dgm:t>
        <a:bodyPr/>
        <a:lstStyle/>
        <a:p>
          <a:r>
            <a:rPr lang="en-GB"/>
            <a:t>File and project structure</a:t>
          </a:r>
        </a:p>
      </dgm:t>
    </dgm:pt>
    <dgm:pt modelId="{5A0B8E08-3153-4544-B6FC-DC1A20548DC6}" type="parTrans" cxnId="{8A9F12F7-F5C1-49D4-9ED2-A8077CA080F6}">
      <dgm:prSet/>
      <dgm:spPr/>
      <dgm:t>
        <a:bodyPr/>
        <a:lstStyle/>
        <a:p>
          <a:endParaRPr lang="en-GB"/>
        </a:p>
      </dgm:t>
    </dgm:pt>
    <dgm:pt modelId="{94E61CE0-4154-491A-A954-87BD185A275A}" type="sibTrans" cxnId="{8A9F12F7-F5C1-49D4-9ED2-A8077CA080F6}">
      <dgm:prSet/>
      <dgm:spPr/>
      <dgm:t>
        <a:bodyPr/>
        <a:lstStyle/>
        <a:p>
          <a:endParaRPr lang="en-GB"/>
        </a:p>
      </dgm:t>
    </dgm:pt>
    <dgm:pt modelId="{F09077EE-F5DF-4B94-B97E-E895907AD26E}">
      <dgm:prSet/>
      <dgm:spPr/>
      <dgm:t>
        <a:bodyPr/>
        <a:lstStyle/>
        <a:p>
          <a:r>
            <a:rPr lang="en-GB"/>
            <a:t>Writing commands</a:t>
          </a:r>
        </a:p>
      </dgm:t>
    </dgm:pt>
    <dgm:pt modelId="{CD119F33-1638-459A-969C-80B4B2BD28B4}" type="parTrans" cxnId="{FEACAFB7-A9D7-4676-B4D8-22601B1145F1}">
      <dgm:prSet/>
      <dgm:spPr/>
      <dgm:t>
        <a:bodyPr/>
        <a:lstStyle/>
        <a:p>
          <a:endParaRPr lang="en-GB"/>
        </a:p>
      </dgm:t>
    </dgm:pt>
    <dgm:pt modelId="{C4BE7639-5E9E-48AF-9A59-1474270D43EB}" type="sibTrans" cxnId="{FEACAFB7-A9D7-4676-B4D8-22601B1145F1}">
      <dgm:prSet/>
      <dgm:spPr/>
      <dgm:t>
        <a:bodyPr/>
        <a:lstStyle/>
        <a:p>
          <a:endParaRPr lang="en-GB"/>
        </a:p>
      </dgm:t>
    </dgm:pt>
    <dgm:pt modelId="{2832DE12-6C7E-4AC0-BDA6-0560340441D2}">
      <dgm:prSet/>
      <dgm:spPr/>
      <dgm:t>
        <a:bodyPr/>
        <a:lstStyle/>
        <a:p>
          <a:r>
            <a:rPr lang="en-GB"/>
            <a:t>Formatting text</a:t>
          </a:r>
        </a:p>
      </dgm:t>
    </dgm:pt>
    <dgm:pt modelId="{56C0C847-CE12-424E-8998-B4475F67725A}" type="parTrans" cxnId="{8B85B72F-C1FA-47F4-B92D-4709DA82F0C7}">
      <dgm:prSet/>
      <dgm:spPr/>
      <dgm:t>
        <a:bodyPr/>
        <a:lstStyle/>
        <a:p>
          <a:endParaRPr lang="en-GB"/>
        </a:p>
      </dgm:t>
    </dgm:pt>
    <dgm:pt modelId="{4FEF01FA-43AE-4D24-8800-186060506FFF}" type="sibTrans" cxnId="{8B85B72F-C1FA-47F4-B92D-4709DA82F0C7}">
      <dgm:prSet/>
      <dgm:spPr/>
      <dgm:t>
        <a:bodyPr/>
        <a:lstStyle/>
        <a:p>
          <a:endParaRPr lang="en-GB"/>
        </a:p>
      </dgm:t>
    </dgm:pt>
    <dgm:pt modelId="{B96C1C8C-8DF3-42FD-9914-60D407FA8448}">
      <dgm:prSet/>
      <dgm:spPr/>
      <dgm:t>
        <a:bodyPr/>
        <a:lstStyle/>
        <a:p>
          <a:r>
            <a:rPr lang="en-GB"/>
            <a:t>Text modifiers</a:t>
          </a:r>
        </a:p>
      </dgm:t>
    </dgm:pt>
    <dgm:pt modelId="{336B167B-6618-4D02-B7B3-637E77CB57BD}" type="parTrans" cxnId="{3A23FEF2-891E-4EED-8FD1-F5915A6B9019}">
      <dgm:prSet/>
      <dgm:spPr/>
      <dgm:t>
        <a:bodyPr/>
        <a:lstStyle/>
        <a:p>
          <a:endParaRPr lang="en-GB"/>
        </a:p>
      </dgm:t>
    </dgm:pt>
    <dgm:pt modelId="{58DBC185-CD2D-426C-A1C8-4AFBBBB9AA6B}" type="sibTrans" cxnId="{3A23FEF2-891E-4EED-8FD1-F5915A6B9019}">
      <dgm:prSet/>
      <dgm:spPr/>
      <dgm:t>
        <a:bodyPr/>
        <a:lstStyle/>
        <a:p>
          <a:endParaRPr lang="en-GB"/>
        </a:p>
      </dgm:t>
    </dgm:pt>
    <dgm:pt modelId="{E59FE517-337E-4D7E-9478-C93F78EE1CD1}">
      <dgm:prSet/>
      <dgm:spPr/>
      <dgm:t>
        <a:bodyPr/>
        <a:lstStyle/>
        <a:p>
          <a:r>
            <a:rPr lang="en-GB"/>
            <a:t>Punctuation</a:t>
          </a:r>
        </a:p>
      </dgm:t>
    </dgm:pt>
    <dgm:pt modelId="{ECCB4F24-7C42-4471-8179-5D7A2AE33372}" type="parTrans" cxnId="{0A16FBBF-0931-4566-B496-2128FB6FEB9D}">
      <dgm:prSet/>
      <dgm:spPr/>
      <dgm:t>
        <a:bodyPr/>
        <a:lstStyle/>
        <a:p>
          <a:endParaRPr lang="en-GB"/>
        </a:p>
      </dgm:t>
    </dgm:pt>
    <dgm:pt modelId="{23D81792-BE12-4112-BB21-838707D0E133}" type="sibTrans" cxnId="{0A16FBBF-0931-4566-B496-2128FB6FEB9D}">
      <dgm:prSet/>
      <dgm:spPr/>
      <dgm:t>
        <a:bodyPr/>
        <a:lstStyle/>
        <a:p>
          <a:endParaRPr lang="en-GB"/>
        </a:p>
      </dgm:t>
    </dgm:pt>
    <dgm:pt modelId="{D79BE154-B142-47B7-B1F5-03384C0F6F6D}">
      <dgm:prSet/>
      <dgm:spPr/>
      <dgm:t>
        <a:bodyPr/>
        <a:lstStyle/>
        <a:p>
          <a:r>
            <a:rPr lang="en-GB"/>
            <a:t>Lists</a:t>
          </a:r>
        </a:p>
      </dgm:t>
    </dgm:pt>
    <dgm:pt modelId="{D7BF3DF6-DEDC-4660-81EB-2A835B26EEC2}" type="parTrans" cxnId="{02EE0F67-8D64-44DC-A1BB-39B6B2F5A20C}">
      <dgm:prSet/>
      <dgm:spPr/>
      <dgm:t>
        <a:bodyPr/>
        <a:lstStyle/>
        <a:p>
          <a:endParaRPr lang="en-GB"/>
        </a:p>
      </dgm:t>
    </dgm:pt>
    <dgm:pt modelId="{A002538A-5C69-4A02-BD83-3FCD8F4C6322}" type="sibTrans" cxnId="{02EE0F67-8D64-44DC-A1BB-39B6B2F5A20C}">
      <dgm:prSet/>
      <dgm:spPr/>
      <dgm:t>
        <a:bodyPr/>
        <a:lstStyle/>
        <a:p>
          <a:endParaRPr lang="en-GB"/>
        </a:p>
      </dgm:t>
    </dgm:pt>
    <dgm:pt modelId="{E0AE5D03-28DB-4C28-9E6A-AE86843F8F36}">
      <dgm:prSet/>
      <dgm:spPr/>
      <dgm:t>
        <a:bodyPr/>
        <a:lstStyle/>
        <a:p>
          <a:r>
            <a:rPr lang="en-GB"/>
            <a:t>Structuring documents</a:t>
          </a:r>
        </a:p>
      </dgm:t>
    </dgm:pt>
    <dgm:pt modelId="{26E490D8-A52C-4B7D-B4B9-264EED3E8B67}" type="parTrans" cxnId="{F9804FE3-219A-4A81-9726-F65D57C68600}">
      <dgm:prSet/>
      <dgm:spPr/>
      <dgm:t>
        <a:bodyPr/>
        <a:lstStyle/>
        <a:p>
          <a:endParaRPr lang="en-GB"/>
        </a:p>
      </dgm:t>
    </dgm:pt>
    <dgm:pt modelId="{7A1C0EF8-6E57-46EC-AB70-1C5CCBD30275}" type="sibTrans" cxnId="{F9804FE3-219A-4A81-9726-F65D57C68600}">
      <dgm:prSet/>
      <dgm:spPr/>
      <dgm:t>
        <a:bodyPr/>
        <a:lstStyle/>
        <a:p>
          <a:endParaRPr lang="en-GB"/>
        </a:p>
      </dgm:t>
    </dgm:pt>
    <dgm:pt modelId="{EE9A84B5-BB99-4C62-82DE-1C8DC8294F3D}">
      <dgm:prSet/>
      <dgm:spPr/>
      <dgm:t>
        <a:bodyPr/>
        <a:lstStyle/>
        <a:p>
          <a:r>
            <a:rPr lang="en-GB"/>
            <a:t>Document classes</a:t>
          </a:r>
        </a:p>
      </dgm:t>
    </dgm:pt>
    <dgm:pt modelId="{97D5D4C3-6527-4CDE-BCEA-B33104FF3B97}" type="parTrans" cxnId="{0F0838CC-E7D4-4588-8E5B-EE9CE00F0011}">
      <dgm:prSet/>
      <dgm:spPr/>
      <dgm:t>
        <a:bodyPr/>
        <a:lstStyle/>
        <a:p>
          <a:endParaRPr lang="en-GB"/>
        </a:p>
      </dgm:t>
    </dgm:pt>
    <dgm:pt modelId="{A2A1B47E-9F00-4373-951A-C2DB2C955E56}" type="sibTrans" cxnId="{0F0838CC-E7D4-4588-8E5B-EE9CE00F0011}">
      <dgm:prSet/>
      <dgm:spPr/>
      <dgm:t>
        <a:bodyPr/>
        <a:lstStyle/>
        <a:p>
          <a:endParaRPr lang="en-GB"/>
        </a:p>
      </dgm:t>
    </dgm:pt>
    <dgm:pt modelId="{387A2565-1C44-4A7C-B12A-74E1A90F8672}">
      <dgm:prSet/>
      <dgm:spPr/>
      <dgm:t>
        <a:bodyPr/>
        <a:lstStyle/>
        <a:p>
          <a:r>
            <a:rPr lang="en-GB"/>
            <a:t>Document sections and blocks</a:t>
          </a:r>
        </a:p>
      </dgm:t>
    </dgm:pt>
    <dgm:pt modelId="{D7CD2FA3-B7B6-44C7-91CA-BAB95B14A198}" type="parTrans" cxnId="{7E308AAC-BF8D-40B3-A5FC-1FC5AD16EE60}">
      <dgm:prSet/>
      <dgm:spPr/>
      <dgm:t>
        <a:bodyPr/>
        <a:lstStyle/>
        <a:p>
          <a:endParaRPr lang="en-GB"/>
        </a:p>
      </dgm:t>
    </dgm:pt>
    <dgm:pt modelId="{033AD73D-8B41-4DD5-8F30-EE193029F96B}" type="sibTrans" cxnId="{7E308AAC-BF8D-40B3-A5FC-1FC5AD16EE60}">
      <dgm:prSet/>
      <dgm:spPr/>
      <dgm:t>
        <a:bodyPr/>
        <a:lstStyle/>
        <a:p>
          <a:endParaRPr lang="en-GB"/>
        </a:p>
      </dgm:t>
    </dgm:pt>
    <dgm:pt modelId="{31BC8491-FEB6-485B-8DAC-1095B9299E7B}">
      <dgm:prSet/>
      <dgm:spPr/>
      <dgm:t>
        <a:bodyPr/>
        <a:lstStyle/>
        <a:p>
          <a:r>
            <a:rPr lang="en-GB"/>
            <a:t>Writing mathematics</a:t>
          </a:r>
        </a:p>
      </dgm:t>
    </dgm:pt>
    <dgm:pt modelId="{C83E4633-43D2-4130-B835-7A0796BF4AB1}" type="parTrans" cxnId="{9B8F58E5-F9C0-4025-8D11-333C94BDF6A8}">
      <dgm:prSet/>
      <dgm:spPr/>
      <dgm:t>
        <a:bodyPr/>
        <a:lstStyle/>
        <a:p>
          <a:endParaRPr lang="en-GB"/>
        </a:p>
      </dgm:t>
    </dgm:pt>
    <dgm:pt modelId="{D61D3664-6584-490C-9D46-3C381489F354}" type="sibTrans" cxnId="{9B8F58E5-F9C0-4025-8D11-333C94BDF6A8}">
      <dgm:prSet/>
      <dgm:spPr/>
      <dgm:t>
        <a:bodyPr/>
        <a:lstStyle/>
        <a:p>
          <a:endParaRPr lang="en-GB"/>
        </a:p>
      </dgm:t>
    </dgm:pt>
    <dgm:pt modelId="{425D0376-C849-4F41-AD7B-BA0DA9D70E26}">
      <dgm:prSet/>
      <dgm:spPr/>
      <dgm:t>
        <a:bodyPr/>
        <a:lstStyle/>
        <a:p>
          <a:r>
            <a:rPr lang="en-GB"/>
            <a:t>Simple mathematical blocks</a:t>
          </a:r>
        </a:p>
      </dgm:t>
    </dgm:pt>
    <dgm:pt modelId="{56F0B07F-DA95-40C4-A5EA-A07C6A1FE7CE}" type="parTrans" cxnId="{874B7FA4-82EC-4588-AA0B-055B65ECD961}">
      <dgm:prSet/>
      <dgm:spPr/>
      <dgm:t>
        <a:bodyPr/>
        <a:lstStyle/>
        <a:p>
          <a:endParaRPr lang="en-GB"/>
        </a:p>
      </dgm:t>
    </dgm:pt>
    <dgm:pt modelId="{DCC3D3AB-06A7-4204-B358-60C3906B5FE1}" type="sibTrans" cxnId="{874B7FA4-82EC-4588-AA0B-055B65ECD961}">
      <dgm:prSet/>
      <dgm:spPr/>
      <dgm:t>
        <a:bodyPr/>
        <a:lstStyle/>
        <a:p>
          <a:endParaRPr lang="en-GB"/>
        </a:p>
      </dgm:t>
    </dgm:pt>
    <dgm:pt modelId="{AECE70B1-E6C3-4726-9E86-17DBD1487EBB}">
      <dgm:prSet/>
      <dgm:spPr/>
      <dgm:t>
        <a:bodyPr/>
        <a:lstStyle/>
        <a:p>
          <a:r>
            <a:rPr lang="en-GB"/>
            <a:t>Equations</a:t>
          </a:r>
        </a:p>
      </dgm:t>
    </dgm:pt>
    <dgm:pt modelId="{AEC5B260-0653-457D-92DA-414A04B72E94}" type="parTrans" cxnId="{65BCDE97-BD93-4258-BE1B-4F0DBC6974FF}">
      <dgm:prSet/>
      <dgm:spPr/>
      <dgm:t>
        <a:bodyPr/>
        <a:lstStyle/>
        <a:p>
          <a:endParaRPr lang="en-GB"/>
        </a:p>
      </dgm:t>
    </dgm:pt>
    <dgm:pt modelId="{27CC2472-9DB7-43B9-98F1-8153F73AD9AC}" type="sibTrans" cxnId="{65BCDE97-BD93-4258-BE1B-4F0DBC6974FF}">
      <dgm:prSet/>
      <dgm:spPr/>
      <dgm:t>
        <a:bodyPr/>
        <a:lstStyle/>
        <a:p>
          <a:endParaRPr lang="en-GB"/>
        </a:p>
      </dgm:t>
    </dgm:pt>
    <dgm:pt modelId="{B919EC81-84AD-4292-9580-08A6DB4FF3E2}">
      <dgm:prSet/>
      <dgm:spPr/>
      <dgm:t>
        <a:bodyPr/>
        <a:lstStyle/>
        <a:p>
          <a:r>
            <a:rPr lang="en-GB"/>
            <a:t>Mathematical characters</a:t>
          </a:r>
        </a:p>
      </dgm:t>
    </dgm:pt>
    <dgm:pt modelId="{47F1F416-E540-4468-99E4-3FDA08AB360F}" type="parTrans" cxnId="{E9AAFCB6-AD09-4A88-AF7D-905D8666AA9C}">
      <dgm:prSet/>
      <dgm:spPr/>
      <dgm:t>
        <a:bodyPr/>
        <a:lstStyle/>
        <a:p>
          <a:endParaRPr lang="en-GB"/>
        </a:p>
      </dgm:t>
    </dgm:pt>
    <dgm:pt modelId="{D70F2BD9-D9D0-457F-97E1-227528285350}" type="sibTrans" cxnId="{E9AAFCB6-AD09-4A88-AF7D-905D8666AA9C}">
      <dgm:prSet/>
      <dgm:spPr/>
      <dgm:t>
        <a:bodyPr/>
        <a:lstStyle/>
        <a:p>
          <a:endParaRPr lang="en-GB"/>
        </a:p>
      </dgm:t>
    </dgm:pt>
    <dgm:pt modelId="{161434AF-32CD-41A4-BC33-68E79B3329C9}">
      <dgm:prSet/>
      <dgm:spPr/>
      <dgm:t>
        <a:bodyPr/>
        <a:lstStyle/>
        <a:p>
          <a:r>
            <a:rPr lang="en-GB"/>
            <a:t>Using figures</a:t>
          </a:r>
        </a:p>
      </dgm:t>
    </dgm:pt>
    <dgm:pt modelId="{17DEA890-C8E5-4954-BFCE-AA2458E9579D}" type="parTrans" cxnId="{8F230AA6-87CB-4A40-9166-EA405CA92035}">
      <dgm:prSet/>
      <dgm:spPr/>
      <dgm:t>
        <a:bodyPr/>
        <a:lstStyle/>
        <a:p>
          <a:endParaRPr lang="en-GB"/>
        </a:p>
      </dgm:t>
    </dgm:pt>
    <dgm:pt modelId="{40CB878F-AF16-4E17-B6D8-9CE7F92032E9}" type="sibTrans" cxnId="{8F230AA6-87CB-4A40-9166-EA405CA92035}">
      <dgm:prSet/>
      <dgm:spPr/>
      <dgm:t>
        <a:bodyPr/>
        <a:lstStyle/>
        <a:p>
          <a:endParaRPr lang="en-GB"/>
        </a:p>
      </dgm:t>
    </dgm:pt>
    <dgm:pt modelId="{46A4D79E-C150-4EAD-96D6-CDC16E5D1773}">
      <dgm:prSet/>
      <dgm:spPr/>
      <dgm:t>
        <a:bodyPr/>
        <a:lstStyle/>
        <a:p>
          <a:r>
            <a:rPr lang="en-GB"/>
            <a:t>Using images</a:t>
          </a:r>
        </a:p>
      </dgm:t>
    </dgm:pt>
    <dgm:pt modelId="{65AFCB4B-9F57-4F2F-A983-8B206FFEF6C3}" type="parTrans" cxnId="{B4A63E09-BEBB-477D-B08E-56EF181A17F3}">
      <dgm:prSet/>
      <dgm:spPr/>
      <dgm:t>
        <a:bodyPr/>
        <a:lstStyle/>
        <a:p>
          <a:endParaRPr lang="en-GB"/>
        </a:p>
      </dgm:t>
    </dgm:pt>
    <dgm:pt modelId="{DBF66564-A741-44A8-86EE-D4A9C7F3C6CD}" type="sibTrans" cxnId="{B4A63E09-BEBB-477D-B08E-56EF181A17F3}">
      <dgm:prSet/>
      <dgm:spPr/>
      <dgm:t>
        <a:bodyPr/>
        <a:lstStyle/>
        <a:p>
          <a:endParaRPr lang="en-GB"/>
        </a:p>
      </dgm:t>
    </dgm:pt>
    <dgm:pt modelId="{83D60D3B-BEDB-4D15-BDB6-E3B097E2E31C}">
      <dgm:prSet/>
      <dgm:spPr/>
      <dgm:t>
        <a:bodyPr/>
        <a:lstStyle/>
        <a:p>
          <a:r>
            <a:rPr lang="en-GB"/>
            <a:t>Image operations</a:t>
          </a:r>
        </a:p>
      </dgm:t>
    </dgm:pt>
    <dgm:pt modelId="{E1C71596-6FFB-41A0-A548-E81A3191388E}" type="parTrans" cxnId="{614325C9-A199-4876-A46A-5F369B39FD57}">
      <dgm:prSet/>
      <dgm:spPr/>
      <dgm:t>
        <a:bodyPr/>
        <a:lstStyle/>
        <a:p>
          <a:endParaRPr lang="en-GB"/>
        </a:p>
      </dgm:t>
    </dgm:pt>
    <dgm:pt modelId="{5B3EB3A4-8C05-40F8-B089-8B5E5EC80349}" type="sibTrans" cxnId="{614325C9-A199-4876-A46A-5F369B39FD57}">
      <dgm:prSet/>
      <dgm:spPr/>
      <dgm:t>
        <a:bodyPr/>
        <a:lstStyle/>
        <a:p>
          <a:endParaRPr lang="en-GB"/>
        </a:p>
      </dgm:t>
    </dgm:pt>
    <dgm:pt modelId="{15751A9E-BAEE-46F6-8B06-72351E9CB9F6}">
      <dgm:prSet/>
      <dgm:spPr/>
      <dgm:t>
        <a:bodyPr/>
        <a:lstStyle/>
        <a:p>
          <a:r>
            <a:rPr lang="en-GB"/>
            <a:t>LaTeX figures</a:t>
          </a:r>
        </a:p>
      </dgm:t>
    </dgm:pt>
    <dgm:pt modelId="{01560E50-C163-4CFC-9D62-B37CFF1DE5F7}" type="parTrans" cxnId="{1135133D-5570-4C98-9335-438D81E69EFB}">
      <dgm:prSet/>
      <dgm:spPr/>
      <dgm:t>
        <a:bodyPr/>
        <a:lstStyle/>
        <a:p>
          <a:endParaRPr lang="en-GB"/>
        </a:p>
      </dgm:t>
    </dgm:pt>
    <dgm:pt modelId="{39054D3D-1C61-4116-9CBB-7DF5490C511B}" type="sibTrans" cxnId="{1135133D-5570-4C98-9335-438D81E69EFB}">
      <dgm:prSet/>
      <dgm:spPr/>
      <dgm:t>
        <a:bodyPr/>
        <a:lstStyle/>
        <a:p>
          <a:endParaRPr lang="en-GB"/>
        </a:p>
      </dgm:t>
    </dgm:pt>
    <dgm:pt modelId="{A6E4B376-8A77-45CF-8F55-3E6990FD267E}">
      <dgm:prSet/>
      <dgm:spPr/>
      <dgm:t>
        <a:bodyPr/>
        <a:lstStyle/>
        <a:p>
          <a:r>
            <a:rPr lang="en-GB"/>
            <a:t>Positioning figures</a:t>
          </a:r>
        </a:p>
      </dgm:t>
    </dgm:pt>
    <dgm:pt modelId="{4F9DDC9A-A0DE-472B-AACD-7BBAF8EA1D53}" type="parTrans" cxnId="{C8B3180F-C5C2-49D3-9ACB-14E3B9D8BD19}">
      <dgm:prSet/>
      <dgm:spPr/>
      <dgm:t>
        <a:bodyPr/>
        <a:lstStyle/>
        <a:p>
          <a:endParaRPr lang="en-GB"/>
        </a:p>
      </dgm:t>
    </dgm:pt>
    <dgm:pt modelId="{59566376-B500-4AC0-B89F-B406B2DF8813}" type="sibTrans" cxnId="{C8B3180F-C5C2-49D3-9ACB-14E3B9D8BD19}">
      <dgm:prSet/>
      <dgm:spPr/>
      <dgm:t>
        <a:bodyPr/>
        <a:lstStyle/>
        <a:p>
          <a:endParaRPr lang="en-GB"/>
        </a:p>
      </dgm:t>
    </dgm:pt>
    <dgm:pt modelId="{E367850B-4E3B-48D6-80D4-D23FB9F60361}" type="pres">
      <dgm:prSet presAssocID="{9EDBADF7-0DF0-437F-BE30-6047FB6802D0}" presName="Name0" presStyleCnt="0">
        <dgm:presLayoutVars>
          <dgm:dir/>
          <dgm:animLvl val="lvl"/>
          <dgm:resizeHandles val="exact"/>
        </dgm:presLayoutVars>
      </dgm:prSet>
      <dgm:spPr/>
    </dgm:pt>
    <dgm:pt modelId="{49B8E7E0-E3F4-413B-8540-219863FB7E8A}" type="pres">
      <dgm:prSet presAssocID="{161434AF-32CD-41A4-BC33-68E79B3329C9}" presName="boxAndChildren" presStyleCnt="0"/>
      <dgm:spPr/>
    </dgm:pt>
    <dgm:pt modelId="{EA5200A3-FB03-478F-9141-43EA861E034C}" type="pres">
      <dgm:prSet presAssocID="{161434AF-32CD-41A4-BC33-68E79B3329C9}" presName="parentTextBox" presStyleLbl="node1" presStyleIdx="0" presStyleCnt="5"/>
      <dgm:spPr/>
    </dgm:pt>
    <dgm:pt modelId="{4D4CE9E9-F71F-4C92-893B-B63A14AC1E00}" type="pres">
      <dgm:prSet presAssocID="{161434AF-32CD-41A4-BC33-68E79B3329C9}" presName="entireBox" presStyleLbl="node1" presStyleIdx="0" presStyleCnt="5"/>
      <dgm:spPr/>
    </dgm:pt>
    <dgm:pt modelId="{2B403C15-E1E8-48BF-9725-679B9FA1E46C}" type="pres">
      <dgm:prSet presAssocID="{161434AF-32CD-41A4-BC33-68E79B3329C9}" presName="descendantBox" presStyleCnt="0"/>
      <dgm:spPr/>
    </dgm:pt>
    <dgm:pt modelId="{03A7265D-DA43-4D64-BBF4-4F93B4AF174D}" type="pres">
      <dgm:prSet presAssocID="{46A4D79E-C150-4EAD-96D6-CDC16E5D1773}" presName="childTextBox" presStyleLbl="fgAccFollowNode1" presStyleIdx="0" presStyleCnt="15">
        <dgm:presLayoutVars>
          <dgm:bulletEnabled val="1"/>
        </dgm:presLayoutVars>
      </dgm:prSet>
      <dgm:spPr/>
    </dgm:pt>
    <dgm:pt modelId="{5B206B78-A1FF-4902-B329-3B526636C8FF}" type="pres">
      <dgm:prSet presAssocID="{83D60D3B-BEDB-4D15-BDB6-E3B097E2E31C}" presName="childTextBox" presStyleLbl="fgAccFollowNode1" presStyleIdx="1" presStyleCnt="15">
        <dgm:presLayoutVars>
          <dgm:bulletEnabled val="1"/>
        </dgm:presLayoutVars>
      </dgm:prSet>
      <dgm:spPr/>
    </dgm:pt>
    <dgm:pt modelId="{27AEFC40-2DC7-44DF-8278-153F8F5644DA}" type="pres">
      <dgm:prSet presAssocID="{15751A9E-BAEE-46F6-8B06-72351E9CB9F6}" presName="childTextBox" presStyleLbl="fgAccFollowNode1" presStyleIdx="2" presStyleCnt="15">
        <dgm:presLayoutVars>
          <dgm:bulletEnabled val="1"/>
        </dgm:presLayoutVars>
      </dgm:prSet>
      <dgm:spPr/>
    </dgm:pt>
    <dgm:pt modelId="{B66A012A-32ED-47A1-8A8D-F7021254572A}" type="pres">
      <dgm:prSet presAssocID="{A6E4B376-8A77-45CF-8F55-3E6990FD267E}" presName="childTextBox" presStyleLbl="fgAccFollowNode1" presStyleIdx="3" presStyleCnt="15">
        <dgm:presLayoutVars>
          <dgm:bulletEnabled val="1"/>
        </dgm:presLayoutVars>
      </dgm:prSet>
      <dgm:spPr/>
    </dgm:pt>
    <dgm:pt modelId="{15162778-5C10-4E55-BA7E-61AF14A2F3E7}" type="pres">
      <dgm:prSet presAssocID="{D61D3664-6584-490C-9D46-3C381489F354}" presName="sp" presStyleCnt="0"/>
      <dgm:spPr/>
    </dgm:pt>
    <dgm:pt modelId="{983E854A-4F1B-4CFD-B435-308292D046DF}" type="pres">
      <dgm:prSet presAssocID="{31BC8491-FEB6-485B-8DAC-1095B9299E7B}" presName="arrowAndChildren" presStyleCnt="0"/>
      <dgm:spPr/>
    </dgm:pt>
    <dgm:pt modelId="{DDC2822C-44E5-461D-A7AC-D9A24BE57D3F}" type="pres">
      <dgm:prSet presAssocID="{31BC8491-FEB6-485B-8DAC-1095B9299E7B}" presName="parentTextArrow" presStyleLbl="node1" presStyleIdx="0" presStyleCnt="5"/>
      <dgm:spPr/>
    </dgm:pt>
    <dgm:pt modelId="{2D08B651-3641-4069-AB96-F75A4A65EBC8}" type="pres">
      <dgm:prSet presAssocID="{31BC8491-FEB6-485B-8DAC-1095B9299E7B}" presName="arrow" presStyleLbl="node1" presStyleIdx="1" presStyleCnt="5"/>
      <dgm:spPr/>
    </dgm:pt>
    <dgm:pt modelId="{DC328BE4-4FC9-41BC-94CD-8E84051D37E1}" type="pres">
      <dgm:prSet presAssocID="{31BC8491-FEB6-485B-8DAC-1095B9299E7B}" presName="descendantArrow" presStyleCnt="0"/>
      <dgm:spPr/>
    </dgm:pt>
    <dgm:pt modelId="{5AD5EC16-4AC5-4AFF-B2B1-0A02CBB08703}" type="pres">
      <dgm:prSet presAssocID="{425D0376-C849-4F41-AD7B-BA0DA9D70E26}" presName="childTextArrow" presStyleLbl="fgAccFollowNode1" presStyleIdx="4" presStyleCnt="15">
        <dgm:presLayoutVars>
          <dgm:bulletEnabled val="1"/>
        </dgm:presLayoutVars>
      </dgm:prSet>
      <dgm:spPr/>
    </dgm:pt>
    <dgm:pt modelId="{9E2FC656-1164-42C2-A3DD-0D4C71908754}" type="pres">
      <dgm:prSet presAssocID="{AECE70B1-E6C3-4726-9E86-17DBD1487EBB}" presName="childTextArrow" presStyleLbl="fgAccFollowNode1" presStyleIdx="5" presStyleCnt="15">
        <dgm:presLayoutVars>
          <dgm:bulletEnabled val="1"/>
        </dgm:presLayoutVars>
      </dgm:prSet>
      <dgm:spPr/>
    </dgm:pt>
    <dgm:pt modelId="{B55E21D1-CD0C-4CEF-AFE8-2850A731299F}" type="pres">
      <dgm:prSet presAssocID="{B919EC81-84AD-4292-9580-08A6DB4FF3E2}" presName="childTextArrow" presStyleLbl="fgAccFollowNode1" presStyleIdx="6" presStyleCnt="15">
        <dgm:presLayoutVars>
          <dgm:bulletEnabled val="1"/>
        </dgm:presLayoutVars>
      </dgm:prSet>
      <dgm:spPr/>
    </dgm:pt>
    <dgm:pt modelId="{E347877D-4A13-4EED-A59C-DAD87E08B348}" type="pres">
      <dgm:prSet presAssocID="{7A1C0EF8-6E57-46EC-AB70-1C5CCBD30275}" presName="sp" presStyleCnt="0"/>
      <dgm:spPr/>
    </dgm:pt>
    <dgm:pt modelId="{F6196165-C910-43D9-B391-78C30CBC8E62}" type="pres">
      <dgm:prSet presAssocID="{E0AE5D03-28DB-4C28-9E6A-AE86843F8F36}" presName="arrowAndChildren" presStyleCnt="0"/>
      <dgm:spPr/>
    </dgm:pt>
    <dgm:pt modelId="{DD9B40D6-3278-499E-A0D8-238C6F49B904}" type="pres">
      <dgm:prSet presAssocID="{E0AE5D03-28DB-4C28-9E6A-AE86843F8F36}" presName="parentTextArrow" presStyleLbl="node1" presStyleIdx="1" presStyleCnt="5"/>
      <dgm:spPr/>
    </dgm:pt>
    <dgm:pt modelId="{D5C4D057-ECE2-49F8-A58A-644E1556032F}" type="pres">
      <dgm:prSet presAssocID="{E0AE5D03-28DB-4C28-9E6A-AE86843F8F36}" presName="arrow" presStyleLbl="node1" presStyleIdx="2" presStyleCnt="5"/>
      <dgm:spPr/>
    </dgm:pt>
    <dgm:pt modelId="{02C1DE3E-81A8-40F2-B3AB-6D472C476A28}" type="pres">
      <dgm:prSet presAssocID="{E0AE5D03-28DB-4C28-9E6A-AE86843F8F36}" presName="descendantArrow" presStyleCnt="0"/>
      <dgm:spPr/>
    </dgm:pt>
    <dgm:pt modelId="{033483BC-54DD-4ED9-988F-DAB9AACD0BA0}" type="pres">
      <dgm:prSet presAssocID="{EE9A84B5-BB99-4C62-82DE-1C8DC8294F3D}" presName="childTextArrow" presStyleLbl="fgAccFollowNode1" presStyleIdx="7" presStyleCnt="15">
        <dgm:presLayoutVars>
          <dgm:bulletEnabled val="1"/>
        </dgm:presLayoutVars>
      </dgm:prSet>
      <dgm:spPr/>
    </dgm:pt>
    <dgm:pt modelId="{EF96A4FB-DD80-4507-A344-9B6B4E75CA82}" type="pres">
      <dgm:prSet presAssocID="{387A2565-1C44-4A7C-B12A-74E1A90F8672}" presName="childTextArrow" presStyleLbl="fgAccFollowNode1" presStyleIdx="8" presStyleCnt="15">
        <dgm:presLayoutVars>
          <dgm:bulletEnabled val="1"/>
        </dgm:presLayoutVars>
      </dgm:prSet>
      <dgm:spPr/>
    </dgm:pt>
    <dgm:pt modelId="{F3E10329-8FA4-4456-A999-53476C387B8C}" type="pres">
      <dgm:prSet presAssocID="{4FEF01FA-43AE-4D24-8800-186060506FFF}" presName="sp" presStyleCnt="0"/>
      <dgm:spPr/>
    </dgm:pt>
    <dgm:pt modelId="{0C693929-E13B-4471-B8D6-D21CADD87B29}" type="pres">
      <dgm:prSet presAssocID="{2832DE12-6C7E-4AC0-BDA6-0560340441D2}" presName="arrowAndChildren" presStyleCnt="0"/>
      <dgm:spPr/>
    </dgm:pt>
    <dgm:pt modelId="{69B26438-D2F0-4E08-AD6E-6CA5F59F10DA}" type="pres">
      <dgm:prSet presAssocID="{2832DE12-6C7E-4AC0-BDA6-0560340441D2}" presName="parentTextArrow" presStyleLbl="node1" presStyleIdx="2" presStyleCnt="5"/>
      <dgm:spPr/>
    </dgm:pt>
    <dgm:pt modelId="{6A4EE235-E500-402E-AC17-3F2B851CE953}" type="pres">
      <dgm:prSet presAssocID="{2832DE12-6C7E-4AC0-BDA6-0560340441D2}" presName="arrow" presStyleLbl="node1" presStyleIdx="3" presStyleCnt="5"/>
      <dgm:spPr/>
    </dgm:pt>
    <dgm:pt modelId="{8DCF6CC8-0DA3-4F21-B815-145C44E69517}" type="pres">
      <dgm:prSet presAssocID="{2832DE12-6C7E-4AC0-BDA6-0560340441D2}" presName="descendantArrow" presStyleCnt="0"/>
      <dgm:spPr/>
    </dgm:pt>
    <dgm:pt modelId="{8B45F9C8-B1F4-4ABF-8A4D-E643201D719A}" type="pres">
      <dgm:prSet presAssocID="{B96C1C8C-8DF3-42FD-9914-60D407FA8448}" presName="childTextArrow" presStyleLbl="fgAccFollowNode1" presStyleIdx="9" presStyleCnt="15">
        <dgm:presLayoutVars>
          <dgm:bulletEnabled val="1"/>
        </dgm:presLayoutVars>
      </dgm:prSet>
      <dgm:spPr/>
    </dgm:pt>
    <dgm:pt modelId="{D94FE297-C25E-4504-8C43-408FCB823B7B}" type="pres">
      <dgm:prSet presAssocID="{E59FE517-337E-4D7E-9478-C93F78EE1CD1}" presName="childTextArrow" presStyleLbl="fgAccFollowNode1" presStyleIdx="10" presStyleCnt="15">
        <dgm:presLayoutVars>
          <dgm:bulletEnabled val="1"/>
        </dgm:presLayoutVars>
      </dgm:prSet>
      <dgm:spPr/>
    </dgm:pt>
    <dgm:pt modelId="{2B4B07E6-9CF0-4546-847D-52D67100FD91}" type="pres">
      <dgm:prSet presAssocID="{D79BE154-B142-47B7-B1F5-03384C0F6F6D}" presName="childTextArrow" presStyleLbl="fgAccFollowNode1" presStyleIdx="11" presStyleCnt="15">
        <dgm:presLayoutVars>
          <dgm:bulletEnabled val="1"/>
        </dgm:presLayoutVars>
      </dgm:prSet>
      <dgm:spPr/>
    </dgm:pt>
    <dgm:pt modelId="{A158A4FB-B225-4CB5-ABCE-0700F76B5248}" type="pres">
      <dgm:prSet presAssocID="{AB8ED230-90BC-4056-BF53-EED5DA672166}" presName="sp" presStyleCnt="0"/>
      <dgm:spPr/>
    </dgm:pt>
    <dgm:pt modelId="{FE35E337-4CA1-49E2-A8C5-D15BCA2C6F68}" type="pres">
      <dgm:prSet presAssocID="{06DFDF10-EF61-4395-A79D-2D577CC39C05}" presName="arrowAndChildren" presStyleCnt="0"/>
      <dgm:spPr/>
    </dgm:pt>
    <dgm:pt modelId="{D38D61F2-5411-471C-8184-C08B94F7587C}" type="pres">
      <dgm:prSet presAssocID="{06DFDF10-EF61-4395-A79D-2D577CC39C05}" presName="parentTextArrow" presStyleLbl="node1" presStyleIdx="3" presStyleCnt="5"/>
      <dgm:spPr/>
    </dgm:pt>
    <dgm:pt modelId="{F8E4736F-8F1B-45DA-9873-5D6F5862534C}" type="pres">
      <dgm:prSet presAssocID="{06DFDF10-EF61-4395-A79D-2D577CC39C05}" presName="arrow" presStyleLbl="node1" presStyleIdx="4" presStyleCnt="5"/>
      <dgm:spPr/>
    </dgm:pt>
    <dgm:pt modelId="{E3C93281-1104-4CA9-AD80-F3475FF59ED2}" type="pres">
      <dgm:prSet presAssocID="{06DFDF10-EF61-4395-A79D-2D577CC39C05}" presName="descendantArrow" presStyleCnt="0"/>
      <dgm:spPr/>
    </dgm:pt>
    <dgm:pt modelId="{719420B7-95BF-4F1D-ACA1-A296FFC9CAFE}" type="pres">
      <dgm:prSet presAssocID="{12A194C6-539B-4BAE-8271-2D6B5E48A2A9}" presName="childTextArrow" presStyleLbl="fgAccFollowNode1" presStyleIdx="12" presStyleCnt="15">
        <dgm:presLayoutVars>
          <dgm:bulletEnabled val="1"/>
        </dgm:presLayoutVars>
      </dgm:prSet>
      <dgm:spPr/>
    </dgm:pt>
    <dgm:pt modelId="{44249431-907F-4A4B-95AF-F4AB767E4A98}" type="pres">
      <dgm:prSet presAssocID="{288FA4C6-F532-46C7-9FB4-5D5324712C31}" presName="childTextArrow" presStyleLbl="fgAccFollowNode1" presStyleIdx="13" presStyleCnt="15">
        <dgm:presLayoutVars>
          <dgm:bulletEnabled val="1"/>
        </dgm:presLayoutVars>
      </dgm:prSet>
      <dgm:spPr/>
    </dgm:pt>
    <dgm:pt modelId="{4DE36D4A-6CD0-45A9-BA4F-9ABF1D5D7010}" type="pres">
      <dgm:prSet presAssocID="{F09077EE-F5DF-4B94-B97E-E895907AD26E}" presName="childTextArrow" presStyleLbl="fgAccFollowNode1" presStyleIdx="14" presStyleCnt="15">
        <dgm:presLayoutVars>
          <dgm:bulletEnabled val="1"/>
        </dgm:presLayoutVars>
      </dgm:prSet>
      <dgm:spPr/>
    </dgm:pt>
  </dgm:ptLst>
  <dgm:cxnLst>
    <dgm:cxn modelId="{B4A63E09-BEBB-477D-B08E-56EF181A17F3}" srcId="{161434AF-32CD-41A4-BC33-68E79B3329C9}" destId="{46A4D79E-C150-4EAD-96D6-CDC16E5D1773}" srcOrd="0" destOrd="0" parTransId="{65AFCB4B-9F57-4F2F-A983-8B206FFEF6C3}" sibTransId="{DBF66564-A741-44A8-86EE-D4A9C7F3C6CD}"/>
    <dgm:cxn modelId="{C8B3180F-C5C2-49D3-9ACB-14E3B9D8BD19}" srcId="{161434AF-32CD-41A4-BC33-68E79B3329C9}" destId="{A6E4B376-8A77-45CF-8F55-3E6990FD267E}" srcOrd="3" destOrd="0" parTransId="{4F9DDC9A-A0DE-472B-AACD-7BBAF8EA1D53}" sibTransId="{59566376-B500-4AC0-B89F-B406B2DF8813}"/>
    <dgm:cxn modelId="{87C80E2A-5A70-4D79-AAF2-2510B66EEE2B}" type="presOf" srcId="{B919EC81-84AD-4292-9580-08A6DB4FF3E2}" destId="{B55E21D1-CD0C-4CEF-AFE8-2850A731299F}" srcOrd="0" destOrd="0" presId="urn:microsoft.com/office/officeart/2005/8/layout/process4"/>
    <dgm:cxn modelId="{8B85B72F-C1FA-47F4-B92D-4709DA82F0C7}" srcId="{9EDBADF7-0DF0-437F-BE30-6047FB6802D0}" destId="{2832DE12-6C7E-4AC0-BDA6-0560340441D2}" srcOrd="1" destOrd="0" parTransId="{56C0C847-CE12-424E-8998-B4475F67725A}" sibTransId="{4FEF01FA-43AE-4D24-8800-186060506FFF}"/>
    <dgm:cxn modelId="{1580CC34-9361-4EF0-85E4-D70DFA4718F0}" type="presOf" srcId="{E0AE5D03-28DB-4C28-9E6A-AE86843F8F36}" destId="{D5C4D057-ECE2-49F8-A58A-644E1556032F}" srcOrd="1" destOrd="0" presId="urn:microsoft.com/office/officeart/2005/8/layout/process4"/>
    <dgm:cxn modelId="{26F34136-8306-49AF-A1B1-DAF80D1BBC37}" srcId="{9EDBADF7-0DF0-437F-BE30-6047FB6802D0}" destId="{06DFDF10-EF61-4395-A79D-2D577CC39C05}" srcOrd="0" destOrd="0" parTransId="{B650F777-335C-429E-B2C3-FC7F74920BCD}" sibTransId="{AB8ED230-90BC-4056-BF53-EED5DA672166}"/>
    <dgm:cxn modelId="{75F1A439-FD63-48C5-8A6D-93A1C07C9685}" type="presOf" srcId="{AECE70B1-E6C3-4726-9E86-17DBD1487EBB}" destId="{9E2FC656-1164-42C2-A3DD-0D4C71908754}" srcOrd="0" destOrd="0" presId="urn:microsoft.com/office/officeart/2005/8/layout/process4"/>
    <dgm:cxn modelId="{D4F4D439-947C-47D8-899C-EB7BF425F618}" type="presOf" srcId="{B96C1C8C-8DF3-42FD-9914-60D407FA8448}" destId="{8B45F9C8-B1F4-4ABF-8A4D-E643201D719A}" srcOrd="0" destOrd="0" presId="urn:microsoft.com/office/officeart/2005/8/layout/process4"/>
    <dgm:cxn modelId="{443F283B-B664-4870-AFCD-6B2CC1D0756D}" type="presOf" srcId="{31BC8491-FEB6-485B-8DAC-1095B9299E7B}" destId="{2D08B651-3641-4069-AB96-F75A4A65EBC8}" srcOrd="1" destOrd="0" presId="urn:microsoft.com/office/officeart/2005/8/layout/process4"/>
    <dgm:cxn modelId="{1135133D-5570-4C98-9335-438D81E69EFB}" srcId="{161434AF-32CD-41A4-BC33-68E79B3329C9}" destId="{15751A9E-BAEE-46F6-8B06-72351E9CB9F6}" srcOrd="2" destOrd="0" parTransId="{01560E50-C163-4CFC-9D62-B37CFF1DE5F7}" sibTransId="{39054D3D-1C61-4116-9CBB-7DF5490C511B}"/>
    <dgm:cxn modelId="{4A900661-BF3D-401B-8251-75A232A2115F}" type="presOf" srcId="{06DFDF10-EF61-4395-A79D-2D577CC39C05}" destId="{F8E4736F-8F1B-45DA-9873-5D6F5862534C}" srcOrd="1" destOrd="0" presId="urn:microsoft.com/office/officeart/2005/8/layout/process4"/>
    <dgm:cxn modelId="{460EDA43-BCA4-4034-BD4D-EB297060AE1C}" type="presOf" srcId="{2832DE12-6C7E-4AC0-BDA6-0560340441D2}" destId="{69B26438-D2F0-4E08-AD6E-6CA5F59F10DA}" srcOrd="0" destOrd="0" presId="urn:microsoft.com/office/officeart/2005/8/layout/process4"/>
    <dgm:cxn modelId="{18CD8665-1D3E-4ED7-A0BF-5FA2450E9083}" type="presOf" srcId="{06DFDF10-EF61-4395-A79D-2D577CC39C05}" destId="{D38D61F2-5411-471C-8184-C08B94F7587C}" srcOrd="0" destOrd="0" presId="urn:microsoft.com/office/officeart/2005/8/layout/process4"/>
    <dgm:cxn modelId="{905F8666-68E8-4249-890C-92F35C1B383B}" type="presOf" srcId="{46A4D79E-C150-4EAD-96D6-CDC16E5D1773}" destId="{03A7265D-DA43-4D64-BBF4-4F93B4AF174D}" srcOrd="0" destOrd="0" presId="urn:microsoft.com/office/officeart/2005/8/layout/process4"/>
    <dgm:cxn modelId="{02EE0F67-8D64-44DC-A1BB-39B6B2F5A20C}" srcId="{2832DE12-6C7E-4AC0-BDA6-0560340441D2}" destId="{D79BE154-B142-47B7-B1F5-03384C0F6F6D}" srcOrd="2" destOrd="0" parTransId="{D7BF3DF6-DEDC-4660-81EB-2A835B26EEC2}" sibTransId="{A002538A-5C69-4A02-BD83-3FCD8F4C6322}"/>
    <dgm:cxn modelId="{98234E6E-2BCE-4436-92E3-147B69572696}" type="presOf" srcId="{F09077EE-F5DF-4B94-B97E-E895907AD26E}" destId="{4DE36D4A-6CD0-45A9-BA4F-9ABF1D5D7010}" srcOrd="0" destOrd="0" presId="urn:microsoft.com/office/officeart/2005/8/layout/process4"/>
    <dgm:cxn modelId="{1DCA385A-79AE-4889-9D27-E9E04A8C09F1}" type="presOf" srcId="{425D0376-C849-4F41-AD7B-BA0DA9D70E26}" destId="{5AD5EC16-4AC5-4AFF-B2B1-0A02CBB08703}" srcOrd="0" destOrd="0" presId="urn:microsoft.com/office/officeart/2005/8/layout/process4"/>
    <dgm:cxn modelId="{F17C357C-A80B-414C-A4A1-2488EBD2DAF4}" type="presOf" srcId="{161434AF-32CD-41A4-BC33-68E79B3329C9}" destId="{EA5200A3-FB03-478F-9141-43EA861E034C}" srcOrd="0" destOrd="0" presId="urn:microsoft.com/office/officeart/2005/8/layout/process4"/>
    <dgm:cxn modelId="{C05E068C-1C25-4E6C-A255-44E1C925D90D}" type="presOf" srcId="{83D60D3B-BEDB-4D15-BDB6-E3B097E2E31C}" destId="{5B206B78-A1FF-4902-B329-3B526636C8FF}" srcOrd="0" destOrd="0" presId="urn:microsoft.com/office/officeart/2005/8/layout/process4"/>
    <dgm:cxn modelId="{1C60198C-0175-4CEF-83BD-26283CBCDA9E}" type="presOf" srcId="{387A2565-1C44-4A7C-B12A-74E1A90F8672}" destId="{EF96A4FB-DD80-4507-A344-9B6B4E75CA82}" srcOrd="0" destOrd="0" presId="urn:microsoft.com/office/officeart/2005/8/layout/process4"/>
    <dgm:cxn modelId="{0DEA2C8C-0E36-4ED5-87A4-60152F037D25}" type="presOf" srcId="{31BC8491-FEB6-485B-8DAC-1095B9299E7B}" destId="{DDC2822C-44E5-461D-A7AC-D9A24BE57D3F}" srcOrd="0" destOrd="0" presId="urn:microsoft.com/office/officeart/2005/8/layout/process4"/>
    <dgm:cxn modelId="{52302D97-27D6-4134-B507-8588DB2622CF}" type="presOf" srcId="{D79BE154-B142-47B7-B1F5-03384C0F6F6D}" destId="{2B4B07E6-9CF0-4546-847D-52D67100FD91}" srcOrd="0" destOrd="0" presId="urn:microsoft.com/office/officeart/2005/8/layout/process4"/>
    <dgm:cxn modelId="{65BCDE97-BD93-4258-BE1B-4F0DBC6974FF}" srcId="{31BC8491-FEB6-485B-8DAC-1095B9299E7B}" destId="{AECE70B1-E6C3-4726-9E86-17DBD1487EBB}" srcOrd="1" destOrd="0" parTransId="{AEC5B260-0653-457D-92DA-414A04B72E94}" sibTransId="{27CC2472-9DB7-43B9-98F1-8153F73AD9AC}"/>
    <dgm:cxn modelId="{874B7FA4-82EC-4588-AA0B-055B65ECD961}" srcId="{31BC8491-FEB6-485B-8DAC-1095B9299E7B}" destId="{425D0376-C849-4F41-AD7B-BA0DA9D70E26}" srcOrd="0" destOrd="0" parTransId="{56F0B07F-DA95-40C4-A5EA-A07C6A1FE7CE}" sibTransId="{DCC3D3AB-06A7-4204-B358-60C3906B5FE1}"/>
    <dgm:cxn modelId="{8F230AA6-87CB-4A40-9166-EA405CA92035}" srcId="{9EDBADF7-0DF0-437F-BE30-6047FB6802D0}" destId="{161434AF-32CD-41A4-BC33-68E79B3329C9}" srcOrd="4" destOrd="0" parTransId="{17DEA890-C8E5-4954-BFCE-AA2458E9579D}" sibTransId="{40CB878F-AF16-4E17-B6D8-9CE7F92032E9}"/>
    <dgm:cxn modelId="{5600EAA7-4B69-4700-8BDD-B1B5B2CC38DB}" type="presOf" srcId="{EE9A84B5-BB99-4C62-82DE-1C8DC8294F3D}" destId="{033483BC-54DD-4ED9-988F-DAB9AACD0BA0}" srcOrd="0" destOrd="0" presId="urn:microsoft.com/office/officeart/2005/8/layout/process4"/>
    <dgm:cxn modelId="{7E308AAC-BF8D-40B3-A5FC-1FC5AD16EE60}" srcId="{E0AE5D03-28DB-4C28-9E6A-AE86843F8F36}" destId="{387A2565-1C44-4A7C-B12A-74E1A90F8672}" srcOrd="1" destOrd="0" parTransId="{D7CD2FA3-B7B6-44C7-91CA-BAB95B14A198}" sibTransId="{033AD73D-8B41-4DD5-8F30-EE193029F96B}"/>
    <dgm:cxn modelId="{8B4897AC-5ED0-4FEE-993C-B05FE289F407}" type="presOf" srcId="{E0AE5D03-28DB-4C28-9E6A-AE86843F8F36}" destId="{DD9B40D6-3278-499E-A0D8-238C6F49B904}" srcOrd="0" destOrd="0" presId="urn:microsoft.com/office/officeart/2005/8/layout/process4"/>
    <dgm:cxn modelId="{E9AAFCB6-AD09-4A88-AF7D-905D8666AA9C}" srcId="{31BC8491-FEB6-485B-8DAC-1095B9299E7B}" destId="{B919EC81-84AD-4292-9580-08A6DB4FF3E2}" srcOrd="2" destOrd="0" parTransId="{47F1F416-E540-4468-99E4-3FDA08AB360F}" sibTransId="{D70F2BD9-D9D0-457F-97E1-227528285350}"/>
    <dgm:cxn modelId="{FEACAFB7-A9D7-4676-B4D8-22601B1145F1}" srcId="{06DFDF10-EF61-4395-A79D-2D577CC39C05}" destId="{F09077EE-F5DF-4B94-B97E-E895907AD26E}" srcOrd="2" destOrd="0" parTransId="{CD119F33-1638-459A-969C-80B4B2BD28B4}" sibTransId="{C4BE7639-5E9E-48AF-9A59-1474270D43EB}"/>
    <dgm:cxn modelId="{35B73AB8-7A8B-46EF-995E-CBC76EEACB01}" type="presOf" srcId="{161434AF-32CD-41A4-BC33-68E79B3329C9}" destId="{4D4CE9E9-F71F-4C92-893B-B63A14AC1E00}" srcOrd="1" destOrd="0" presId="urn:microsoft.com/office/officeart/2005/8/layout/process4"/>
    <dgm:cxn modelId="{54A713B9-ADD5-436B-A0D8-B3FF981EA314}" type="presOf" srcId="{9EDBADF7-0DF0-437F-BE30-6047FB6802D0}" destId="{E367850B-4E3B-48D6-80D4-D23FB9F60361}" srcOrd="0" destOrd="0" presId="urn:microsoft.com/office/officeart/2005/8/layout/process4"/>
    <dgm:cxn modelId="{7B590BBD-208C-404F-BE29-2ACE11A7CB83}" type="presOf" srcId="{12A194C6-539B-4BAE-8271-2D6B5E48A2A9}" destId="{719420B7-95BF-4F1D-ACA1-A296FFC9CAFE}" srcOrd="0" destOrd="0" presId="urn:microsoft.com/office/officeart/2005/8/layout/process4"/>
    <dgm:cxn modelId="{74EA6BBE-AD2C-4964-BA48-608AB4F29891}" type="presOf" srcId="{E59FE517-337E-4D7E-9478-C93F78EE1CD1}" destId="{D94FE297-C25E-4504-8C43-408FCB823B7B}" srcOrd="0" destOrd="0" presId="urn:microsoft.com/office/officeart/2005/8/layout/process4"/>
    <dgm:cxn modelId="{0A16FBBF-0931-4566-B496-2128FB6FEB9D}" srcId="{2832DE12-6C7E-4AC0-BDA6-0560340441D2}" destId="{E59FE517-337E-4D7E-9478-C93F78EE1CD1}" srcOrd="1" destOrd="0" parTransId="{ECCB4F24-7C42-4471-8179-5D7A2AE33372}" sibTransId="{23D81792-BE12-4112-BB21-838707D0E133}"/>
    <dgm:cxn modelId="{614325C9-A199-4876-A46A-5F369B39FD57}" srcId="{161434AF-32CD-41A4-BC33-68E79B3329C9}" destId="{83D60D3B-BEDB-4D15-BDB6-E3B097E2E31C}" srcOrd="1" destOrd="0" parTransId="{E1C71596-6FFB-41A0-A548-E81A3191388E}" sibTransId="{5B3EB3A4-8C05-40F8-B089-8B5E5EC80349}"/>
    <dgm:cxn modelId="{0F0838CC-E7D4-4588-8E5B-EE9CE00F0011}" srcId="{E0AE5D03-28DB-4C28-9E6A-AE86843F8F36}" destId="{EE9A84B5-BB99-4C62-82DE-1C8DC8294F3D}" srcOrd="0" destOrd="0" parTransId="{97D5D4C3-6527-4CDE-BCEA-B33104FF3B97}" sibTransId="{A2A1B47E-9F00-4373-951A-C2DB2C955E56}"/>
    <dgm:cxn modelId="{754640D1-A164-46F2-887F-E8B2F9189BCB}" type="presOf" srcId="{2832DE12-6C7E-4AC0-BDA6-0560340441D2}" destId="{6A4EE235-E500-402E-AC17-3F2B851CE953}" srcOrd="1" destOrd="0" presId="urn:microsoft.com/office/officeart/2005/8/layout/process4"/>
    <dgm:cxn modelId="{F65516D8-FB64-4503-BA73-A3AFD9C7A6A1}" type="presOf" srcId="{288FA4C6-F532-46C7-9FB4-5D5324712C31}" destId="{44249431-907F-4A4B-95AF-F4AB767E4A98}" srcOrd="0" destOrd="0" presId="urn:microsoft.com/office/officeart/2005/8/layout/process4"/>
    <dgm:cxn modelId="{78B5E4DD-D848-427E-B3F4-8B8340833CC2}" srcId="{06DFDF10-EF61-4395-A79D-2D577CC39C05}" destId="{12A194C6-539B-4BAE-8271-2D6B5E48A2A9}" srcOrd="0" destOrd="0" parTransId="{1E7631DF-75F6-4E4A-AF5A-7E794AA8BE0E}" sibTransId="{6731E409-C5C4-4653-9CE8-17604B205D3E}"/>
    <dgm:cxn modelId="{E0F865E0-B147-46FD-82FC-511BECCA42D3}" type="presOf" srcId="{15751A9E-BAEE-46F6-8B06-72351E9CB9F6}" destId="{27AEFC40-2DC7-44DF-8278-153F8F5644DA}" srcOrd="0" destOrd="0" presId="urn:microsoft.com/office/officeart/2005/8/layout/process4"/>
    <dgm:cxn modelId="{5D1305E3-6AB8-476D-8950-A602450A75D5}" type="presOf" srcId="{A6E4B376-8A77-45CF-8F55-3E6990FD267E}" destId="{B66A012A-32ED-47A1-8A8D-F7021254572A}" srcOrd="0" destOrd="0" presId="urn:microsoft.com/office/officeart/2005/8/layout/process4"/>
    <dgm:cxn modelId="{F9804FE3-219A-4A81-9726-F65D57C68600}" srcId="{9EDBADF7-0DF0-437F-BE30-6047FB6802D0}" destId="{E0AE5D03-28DB-4C28-9E6A-AE86843F8F36}" srcOrd="2" destOrd="0" parTransId="{26E490D8-A52C-4B7D-B4B9-264EED3E8B67}" sibTransId="{7A1C0EF8-6E57-46EC-AB70-1C5CCBD30275}"/>
    <dgm:cxn modelId="{9B8F58E5-F9C0-4025-8D11-333C94BDF6A8}" srcId="{9EDBADF7-0DF0-437F-BE30-6047FB6802D0}" destId="{31BC8491-FEB6-485B-8DAC-1095B9299E7B}" srcOrd="3" destOrd="0" parTransId="{C83E4633-43D2-4130-B835-7A0796BF4AB1}" sibTransId="{D61D3664-6584-490C-9D46-3C381489F354}"/>
    <dgm:cxn modelId="{3A23FEF2-891E-4EED-8FD1-F5915A6B9019}" srcId="{2832DE12-6C7E-4AC0-BDA6-0560340441D2}" destId="{B96C1C8C-8DF3-42FD-9914-60D407FA8448}" srcOrd="0" destOrd="0" parTransId="{336B167B-6618-4D02-B7B3-637E77CB57BD}" sibTransId="{58DBC185-CD2D-426C-A1C8-4AFBBBB9AA6B}"/>
    <dgm:cxn modelId="{8A9F12F7-F5C1-49D4-9ED2-A8077CA080F6}" srcId="{06DFDF10-EF61-4395-A79D-2D577CC39C05}" destId="{288FA4C6-F532-46C7-9FB4-5D5324712C31}" srcOrd="1" destOrd="0" parTransId="{5A0B8E08-3153-4544-B6FC-DC1A20548DC6}" sibTransId="{94E61CE0-4154-491A-A954-87BD185A275A}"/>
    <dgm:cxn modelId="{C68908DA-1D62-42DC-90DE-D52D4C904B4F}" type="presParOf" srcId="{E367850B-4E3B-48D6-80D4-D23FB9F60361}" destId="{49B8E7E0-E3F4-413B-8540-219863FB7E8A}" srcOrd="0" destOrd="0" presId="urn:microsoft.com/office/officeart/2005/8/layout/process4"/>
    <dgm:cxn modelId="{6FCA80EF-D574-44C8-906F-9A37870E78E5}" type="presParOf" srcId="{49B8E7E0-E3F4-413B-8540-219863FB7E8A}" destId="{EA5200A3-FB03-478F-9141-43EA861E034C}" srcOrd="0" destOrd="0" presId="urn:microsoft.com/office/officeart/2005/8/layout/process4"/>
    <dgm:cxn modelId="{525F9B0C-0720-4433-B267-68CFA1A0CDA2}" type="presParOf" srcId="{49B8E7E0-E3F4-413B-8540-219863FB7E8A}" destId="{4D4CE9E9-F71F-4C92-893B-B63A14AC1E00}" srcOrd="1" destOrd="0" presId="urn:microsoft.com/office/officeart/2005/8/layout/process4"/>
    <dgm:cxn modelId="{B1E05514-29E9-4459-A957-D887C969CBB2}" type="presParOf" srcId="{49B8E7E0-E3F4-413B-8540-219863FB7E8A}" destId="{2B403C15-E1E8-48BF-9725-679B9FA1E46C}" srcOrd="2" destOrd="0" presId="urn:microsoft.com/office/officeart/2005/8/layout/process4"/>
    <dgm:cxn modelId="{C1A94D53-3710-435D-8FAF-950027ECC720}" type="presParOf" srcId="{2B403C15-E1E8-48BF-9725-679B9FA1E46C}" destId="{03A7265D-DA43-4D64-BBF4-4F93B4AF174D}" srcOrd="0" destOrd="0" presId="urn:microsoft.com/office/officeart/2005/8/layout/process4"/>
    <dgm:cxn modelId="{5A467671-1326-4934-BF1F-17DC42C7E2E4}" type="presParOf" srcId="{2B403C15-E1E8-48BF-9725-679B9FA1E46C}" destId="{5B206B78-A1FF-4902-B329-3B526636C8FF}" srcOrd="1" destOrd="0" presId="urn:microsoft.com/office/officeart/2005/8/layout/process4"/>
    <dgm:cxn modelId="{34909334-C2E5-4EDE-BD79-83F75D2471AB}" type="presParOf" srcId="{2B403C15-E1E8-48BF-9725-679B9FA1E46C}" destId="{27AEFC40-2DC7-44DF-8278-153F8F5644DA}" srcOrd="2" destOrd="0" presId="urn:microsoft.com/office/officeart/2005/8/layout/process4"/>
    <dgm:cxn modelId="{FF37EFCE-2EEA-464F-A6E3-CDDC65751DFE}" type="presParOf" srcId="{2B403C15-E1E8-48BF-9725-679B9FA1E46C}" destId="{B66A012A-32ED-47A1-8A8D-F7021254572A}" srcOrd="3" destOrd="0" presId="urn:microsoft.com/office/officeart/2005/8/layout/process4"/>
    <dgm:cxn modelId="{A52A1454-7906-43CD-BC6C-BD08072E91DF}" type="presParOf" srcId="{E367850B-4E3B-48D6-80D4-D23FB9F60361}" destId="{15162778-5C10-4E55-BA7E-61AF14A2F3E7}" srcOrd="1" destOrd="0" presId="urn:microsoft.com/office/officeart/2005/8/layout/process4"/>
    <dgm:cxn modelId="{8413B507-98D5-40F9-8605-2C001FA099D2}" type="presParOf" srcId="{E367850B-4E3B-48D6-80D4-D23FB9F60361}" destId="{983E854A-4F1B-4CFD-B435-308292D046DF}" srcOrd="2" destOrd="0" presId="urn:microsoft.com/office/officeart/2005/8/layout/process4"/>
    <dgm:cxn modelId="{F48D4E7C-83DE-4FB2-9237-C250E544B8E2}" type="presParOf" srcId="{983E854A-4F1B-4CFD-B435-308292D046DF}" destId="{DDC2822C-44E5-461D-A7AC-D9A24BE57D3F}" srcOrd="0" destOrd="0" presId="urn:microsoft.com/office/officeart/2005/8/layout/process4"/>
    <dgm:cxn modelId="{6142E71E-43D8-41D5-9DD2-1F57D6B3EDB5}" type="presParOf" srcId="{983E854A-4F1B-4CFD-B435-308292D046DF}" destId="{2D08B651-3641-4069-AB96-F75A4A65EBC8}" srcOrd="1" destOrd="0" presId="urn:microsoft.com/office/officeart/2005/8/layout/process4"/>
    <dgm:cxn modelId="{D61FEA60-667E-4E0F-8075-9B61FF596C1A}" type="presParOf" srcId="{983E854A-4F1B-4CFD-B435-308292D046DF}" destId="{DC328BE4-4FC9-41BC-94CD-8E84051D37E1}" srcOrd="2" destOrd="0" presId="urn:microsoft.com/office/officeart/2005/8/layout/process4"/>
    <dgm:cxn modelId="{9443C7BD-F9A6-4150-8878-629636C0D691}" type="presParOf" srcId="{DC328BE4-4FC9-41BC-94CD-8E84051D37E1}" destId="{5AD5EC16-4AC5-4AFF-B2B1-0A02CBB08703}" srcOrd="0" destOrd="0" presId="urn:microsoft.com/office/officeart/2005/8/layout/process4"/>
    <dgm:cxn modelId="{130C65EA-EACE-48B6-A322-1689F9EC6028}" type="presParOf" srcId="{DC328BE4-4FC9-41BC-94CD-8E84051D37E1}" destId="{9E2FC656-1164-42C2-A3DD-0D4C71908754}" srcOrd="1" destOrd="0" presId="urn:microsoft.com/office/officeart/2005/8/layout/process4"/>
    <dgm:cxn modelId="{B54E15BA-EE3C-43C7-9DEA-BDE803C299BF}" type="presParOf" srcId="{DC328BE4-4FC9-41BC-94CD-8E84051D37E1}" destId="{B55E21D1-CD0C-4CEF-AFE8-2850A731299F}" srcOrd="2" destOrd="0" presId="urn:microsoft.com/office/officeart/2005/8/layout/process4"/>
    <dgm:cxn modelId="{D255DB5A-E9B5-4535-8D62-42CAD50C518A}" type="presParOf" srcId="{E367850B-4E3B-48D6-80D4-D23FB9F60361}" destId="{E347877D-4A13-4EED-A59C-DAD87E08B348}" srcOrd="3" destOrd="0" presId="urn:microsoft.com/office/officeart/2005/8/layout/process4"/>
    <dgm:cxn modelId="{DD75124B-962A-437B-85B1-F194173B0888}" type="presParOf" srcId="{E367850B-4E3B-48D6-80D4-D23FB9F60361}" destId="{F6196165-C910-43D9-B391-78C30CBC8E62}" srcOrd="4" destOrd="0" presId="urn:microsoft.com/office/officeart/2005/8/layout/process4"/>
    <dgm:cxn modelId="{B605E283-069A-4E4E-8B46-B932C0A11BA9}" type="presParOf" srcId="{F6196165-C910-43D9-B391-78C30CBC8E62}" destId="{DD9B40D6-3278-499E-A0D8-238C6F49B904}" srcOrd="0" destOrd="0" presId="urn:microsoft.com/office/officeart/2005/8/layout/process4"/>
    <dgm:cxn modelId="{BA528A68-B130-44E1-AB2E-C0EB26B99F1F}" type="presParOf" srcId="{F6196165-C910-43D9-B391-78C30CBC8E62}" destId="{D5C4D057-ECE2-49F8-A58A-644E1556032F}" srcOrd="1" destOrd="0" presId="urn:microsoft.com/office/officeart/2005/8/layout/process4"/>
    <dgm:cxn modelId="{42726A35-D7FA-4364-969D-A79062304A69}" type="presParOf" srcId="{F6196165-C910-43D9-B391-78C30CBC8E62}" destId="{02C1DE3E-81A8-40F2-B3AB-6D472C476A28}" srcOrd="2" destOrd="0" presId="urn:microsoft.com/office/officeart/2005/8/layout/process4"/>
    <dgm:cxn modelId="{FDE50BC0-F1F8-4DDD-9A3B-3A638C663072}" type="presParOf" srcId="{02C1DE3E-81A8-40F2-B3AB-6D472C476A28}" destId="{033483BC-54DD-4ED9-988F-DAB9AACD0BA0}" srcOrd="0" destOrd="0" presId="urn:microsoft.com/office/officeart/2005/8/layout/process4"/>
    <dgm:cxn modelId="{6F32A04B-6974-4685-ABEB-42075EE51A60}" type="presParOf" srcId="{02C1DE3E-81A8-40F2-B3AB-6D472C476A28}" destId="{EF96A4FB-DD80-4507-A344-9B6B4E75CA82}" srcOrd="1" destOrd="0" presId="urn:microsoft.com/office/officeart/2005/8/layout/process4"/>
    <dgm:cxn modelId="{2377BB8F-9C9C-4E33-BAFC-C9FA0B835717}" type="presParOf" srcId="{E367850B-4E3B-48D6-80D4-D23FB9F60361}" destId="{F3E10329-8FA4-4456-A999-53476C387B8C}" srcOrd="5" destOrd="0" presId="urn:microsoft.com/office/officeart/2005/8/layout/process4"/>
    <dgm:cxn modelId="{C3E2CED2-47FC-48A3-B39C-DD88C6199F6B}" type="presParOf" srcId="{E367850B-4E3B-48D6-80D4-D23FB9F60361}" destId="{0C693929-E13B-4471-B8D6-D21CADD87B29}" srcOrd="6" destOrd="0" presId="urn:microsoft.com/office/officeart/2005/8/layout/process4"/>
    <dgm:cxn modelId="{3F089AF6-4A91-4171-A2E1-8789059A354A}" type="presParOf" srcId="{0C693929-E13B-4471-B8D6-D21CADD87B29}" destId="{69B26438-D2F0-4E08-AD6E-6CA5F59F10DA}" srcOrd="0" destOrd="0" presId="urn:microsoft.com/office/officeart/2005/8/layout/process4"/>
    <dgm:cxn modelId="{50548EE1-6D0D-4E20-905C-F951A7F73DE6}" type="presParOf" srcId="{0C693929-E13B-4471-B8D6-D21CADD87B29}" destId="{6A4EE235-E500-402E-AC17-3F2B851CE953}" srcOrd="1" destOrd="0" presId="urn:microsoft.com/office/officeart/2005/8/layout/process4"/>
    <dgm:cxn modelId="{88BDBCF5-DD73-4B22-A423-71FB6E1E134E}" type="presParOf" srcId="{0C693929-E13B-4471-B8D6-D21CADD87B29}" destId="{8DCF6CC8-0DA3-4F21-B815-145C44E69517}" srcOrd="2" destOrd="0" presId="urn:microsoft.com/office/officeart/2005/8/layout/process4"/>
    <dgm:cxn modelId="{FCAEB0DB-B1AC-4A13-9A0B-A3B0B092E92C}" type="presParOf" srcId="{8DCF6CC8-0DA3-4F21-B815-145C44E69517}" destId="{8B45F9C8-B1F4-4ABF-8A4D-E643201D719A}" srcOrd="0" destOrd="0" presId="urn:microsoft.com/office/officeart/2005/8/layout/process4"/>
    <dgm:cxn modelId="{71630ACE-FDDE-475E-9B0F-FDE114296FF4}" type="presParOf" srcId="{8DCF6CC8-0DA3-4F21-B815-145C44E69517}" destId="{D94FE297-C25E-4504-8C43-408FCB823B7B}" srcOrd="1" destOrd="0" presId="urn:microsoft.com/office/officeart/2005/8/layout/process4"/>
    <dgm:cxn modelId="{EC9F42B6-D385-4CA2-9FA3-FD751F1C2F33}" type="presParOf" srcId="{8DCF6CC8-0DA3-4F21-B815-145C44E69517}" destId="{2B4B07E6-9CF0-4546-847D-52D67100FD91}" srcOrd="2" destOrd="0" presId="urn:microsoft.com/office/officeart/2005/8/layout/process4"/>
    <dgm:cxn modelId="{EB27AF2C-960D-4917-B004-60B86B1959C6}" type="presParOf" srcId="{E367850B-4E3B-48D6-80D4-D23FB9F60361}" destId="{A158A4FB-B225-4CB5-ABCE-0700F76B5248}" srcOrd="7" destOrd="0" presId="urn:microsoft.com/office/officeart/2005/8/layout/process4"/>
    <dgm:cxn modelId="{795298E5-737E-4786-BFDA-9892BE7209A1}" type="presParOf" srcId="{E367850B-4E3B-48D6-80D4-D23FB9F60361}" destId="{FE35E337-4CA1-49E2-A8C5-D15BCA2C6F68}" srcOrd="8" destOrd="0" presId="urn:microsoft.com/office/officeart/2005/8/layout/process4"/>
    <dgm:cxn modelId="{5F555BA9-BF2D-43CC-B76D-0DBA246BFE70}" type="presParOf" srcId="{FE35E337-4CA1-49E2-A8C5-D15BCA2C6F68}" destId="{D38D61F2-5411-471C-8184-C08B94F7587C}" srcOrd="0" destOrd="0" presId="urn:microsoft.com/office/officeart/2005/8/layout/process4"/>
    <dgm:cxn modelId="{C162F0BC-DF68-448C-8712-9381D8E3E038}" type="presParOf" srcId="{FE35E337-4CA1-49E2-A8C5-D15BCA2C6F68}" destId="{F8E4736F-8F1B-45DA-9873-5D6F5862534C}" srcOrd="1" destOrd="0" presId="urn:microsoft.com/office/officeart/2005/8/layout/process4"/>
    <dgm:cxn modelId="{96727CEA-7BA3-4491-95CA-53FA0287766D}" type="presParOf" srcId="{FE35E337-4CA1-49E2-A8C5-D15BCA2C6F68}" destId="{E3C93281-1104-4CA9-AD80-F3475FF59ED2}" srcOrd="2" destOrd="0" presId="urn:microsoft.com/office/officeart/2005/8/layout/process4"/>
    <dgm:cxn modelId="{36232ED8-5200-4228-8A63-ACB782FB8067}" type="presParOf" srcId="{E3C93281-1104-4CA9-AD80-F3475FF59ED2}" destId="{719420B7-95BF-4F1D-ACA1-A296FFC9CAFE}" srcOrd="0" destOrd="0" presId="urn:microsoft.com/office/officeart/2005/8/layout/process4"/>
    <dgm:cxn modelId="{A2A79A1F-A9C4-4E05-B342-56DD1B6C4110}" type="presParOf" srcId="{E3C93281-1104-4CA9-AD80-F3475FF59ED2}" destId="{44249431-907F-4A4B-95AF-F4AB767E4A98}" srcOrd="1" destOrd="0" presId="urn:microsoft.com/office/officeart/2005/8/layout/process4"/>
    <dgm:cxn modelId="{112B298D-5577-4CFE-A342-24F4171B1CBC}" type="presParOf" srcId="{E3C93281-1104-4CA9-AD80-F3475FF59ED2}" destId="{4DE36D4A-6CD0-45A9-BA4F-9ABF1D5D7010}"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C73D68-6876-4BA9-A453-D8C1891B184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0D4458-455F-4F9C-B2AF-3C5AC2B89E42}">
      <dgm:prSet/>
      <dgm:spPr/>
      <dgm:t>
        <a:bodyPr/>
        <a:lstStyle/>
        <a:p>
          <a:pPr>
            <a:lnSpc>
              <a:spcPct val="100000"/>
            </a:lnSpc>
          </a:pPr>
          <a:r>
            <a:rPr lang="en-GB"/>
            <a:t>Article – ideal for papers</a:t>
          </a:r>
          <a:endParaRPr lang="en-US"/>
        </a:p>
      </dgm:t>
    </dgm:pt>
    <dgm:pt modelId="{44694E89-D828-4563-BC4E-CB125AE5C170}" type="parTrans" cxnId="{5EEF2A16-6C27-449A-A31D-EA4A15C1D1EE}">
      <dgm:prSet/>
      <dgm:spPr/>
      <dgm:t>
        <a:bodyPr/>
        <a:lstStyle/>
        <a:p>
          <a:endParaRPr lang="en-US"/>
        </a:p>
      </dgm:t>
    </dgm:pt>
    <dgm:pt modelId="{DF2C8A0C-8C59-4A14-92FB-B6EFE909D904}" type="sibTrans" cxnId="{5EEF2A16-6C27-449A-A31D-EA4A15C1D1EE}">
      <dgm:prSet/>
      <dgm:spPr/>
      <dgm:t>
        <a:bodyPr/>
        <a:lstStyle/>
        <a:p>
          <a:endParaRPr lang="en-US"/>
        </a:p>
      </dgm:t>
    </dgm:pt>
    <dgm:pt modelId="{D6847D0E-2E68-48FF-B4FF-CF26625AA44B}">
      <dgm:prSet/>
      <dgm:spPr/>
      <dgm:t>
        <a:bodyPr/>
        <a:lstStyle/>
        <a:p>
          <a:pPr>
            <a:lnSpc>
              <a:spcPct val="100000"/>
            </a:lnSpc>
          </a:pPr>
          <a:r>
            <a:rPr lang="en-GB"/>
            <a:t>Report – ideal for larger reports. Can have chapters</a:t>
          </a:r>
          <a:endParaRPr lang="en-US"/>
        </a:p>
      </dgm:t>
    </dgm:pt>
    <dgm:pt modelId="{FE1B8F8C-7656-4A57-962E-794C8B011CA6}" type="parTrans" cxnId="{B8AF1E0C-6432-4CF1-B89A-B3E29714019E}">
      <dgm:prSet/>
      <dgm:spPr/>
      <dgm:t>
        <a:bodyPr/>
        <a:lstStyle/>
        <a:p>
          <a:endParaRPr lang="en-US"/>
        </a:p>
      </dgm:t>
    </dgm:pt>
    <dgm:pt modelId="{08508CE0-0ACB-4950-81C8-C0AACC3A275D}" type="sibTrans" cxnId="{B8AF1E0C-6432-4CF1-B89A-B3E29714019E}">
      <dgm:prSet/>
      <dgm:spPr/>
      <dgm:t>
        <a:bodyPr/>
        <a:lstStyle/>
        <a:p>
          <a:endParaRPr lang="en-US"/>
        </a:p>
      </dgm:t>
    </dgm:pt>
    <dgm:pt modelId="{D6D553DA-50ED-4142-9BAF-AAB2325A7234}">
      <dgm:prSet/>
      <dgm:spPr/>
      <dgm:t>
        <a:bodyPr/>
        <a:lstStyle/>
        <a:p>
          <a:pPr>
            <a:lnSpc>
              <a:spcPct val="100000"/>
            </a:lnSpc>
          </a:pPr>
          <a:r>
            <a:rPr lang="en-GB"/>
            <a:t>Book – Ideal for theses.</a:t>
          </a:r>
          <a:endParaRPr lang="en-US"/>
        </a:p>
      </dgm:t>
    </dgm:pt>
    <dgm:pt modelId="{3DD5E09D-2AD7-47FF-B476-68BCC4B51081}" type="parTrans" cxnId="{C43AC578-3651-413F-AFB4-9EFEB9F65B6B}">
      <dgm:prSet/>
      <dgm:spPr/>
      <dgm:t>
        <a:bodyPr/>
        <a:lstStyle/>
        <a:p>
          <a:endParaRPr lang="en-US"/>
        </a:p>
      </dgm:t>
    </dgm:pt>
    <dgm:pt modelId="{0A66F241-9A51-4DBD-9B34-69F09CD4CD69}" type="sibTrans" cxnId="{C43AC578-3651-413F-AFB4-9EFEB9F65B6B}">
      <dgm:prSet/>
      <dgm:spPr/>
      <dgm:t>
        <a:bodyPr/>
        <a:lstStyle/>
        <a:p>
          <a:endParaRPr lang="en-US"/>
        </a:p>
      </dgm:t>
    </dgm:pt>
    <dgm:pt modelId="{C42E0417-CD3B-480B-960F-A16F93E31EFC}">
      <dgm:prSet/>
      <dgm:spPr/>
      <dgm:t>
        <a:bodyPr/>
        <a:lstStyle/>
        <a:p>
          <a:pPr>
            <a:lnSpc>
              <a:spcPct val="100000"/>
            </a:lnSpc>
          </a:pPr>
          <a:r>
            <a:rPr lang="en-GB"/>
            <a:t>Paper types are typically “a</a:t>
          </a:r>
          <a:r>
            <a:rPr lang="en-GB" b="1"/>
            <a:t>x</a:t>
          </a:r>
          <a:r>
            <a:rPr lang="en-GB"/>
            <a:t>paper” – e.g. a3paper, a4paper…</a:t>
          </a:r>
          <a:endParaRPr lang="en-US"/>
        </a:p>
      </dgm:t>
    </dgm:pt>
    <dgm:pt modelId="{F84A188E-AC9B-4DB7-BF85-256B65D9EE3D}" type="parTrans" cxnId="{ED56B4C0-ED8D-4438-B1E6-139A53BCD365}">
      <dgm:prSet/>
      <dgm:spPr/>
      <dgm:t>
        <a:bodyPr/>
        <a:lstStyle/>
        <a:p>
          <a:endParaRPr lang="en-US"/>
        </a:p>
      </dgm:t>
    </dgm:pt>
    <dgm:pt modelId="{DF3CBE3B-9B88-4658-AE3E-C309E2325F0F}" type="sibTrans" cxnId="{ED56B4C0-ED8D-4438-B1E6-139A53BCD365}">
      <dgm:prSet/>
      <dgm:spPr/>
      <dgm:t>
        <a:bodyPr/>
        <a:lstStyle/>
        <a:p>
          <a:endParaRPr lang="en-US"/>
        </a:p>
      </dgm:t>
    </dgm:pt>
    <dgm:pt modelId="{775DC600-80C1-4010-99B6-9665A3A342A3}" type="pres">
      <dgm:prSet presAssocID="{9FC73D68-6876-4BA9-A453-D8C1891B184C}" presName="root" presStyleCnt="0">
        <dgm:presLayoutVars>
          <dgm:dir/>
          <dgm:resizeHandles val="exact"/>
        </dgm:presLayoutVars>
      </dgm:prSet>
      <dgm:spPr/>
    </dgm:pt>
    <dgm:pt modelId="{CFA58138-A20A-4636-B3D4-4CABAB2404B6}" type="pres">
      <dgm:prSet presAssocID="{890D4458-455F-4F9C-B2AF-3C5AC2B89E42}" presName="compNode" presStyleCnt="0"/>
      <dgm:spPr/>
    </dgm:pt>
    <dgm:pt modelId="{F9301DA8-CF1E-4C55-BD43-18D9B9FC7396}" type="pres">
      <dgm:prSet presAssocID="{890D4458-455F-4F9C-B2AF-3C5AC2B89E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4BA152AF-5EB3-44B9-A6D5-A41800A10632}" type="pres">
      <dgm:prSet presAssocID="{890D4458-455F-4F9C-B2AF-3C5AC2B89E42}" presName="spaceRect" presStyleCnt="0"/>
      <dgm:spPr/>
    </dgm:pt>
    <dgm:pt modelId="{1153F4C7-7A5A-421D-B347-69C50C82F2BB}" type="pres">
      <dgm:prSet presAssocID="{890D4458-455F-4F9C-B2AF-3C5AC2B89E42}" presName="textRect" presStyleLbl="revTx" presStyleIdx="0" presStyleCnt="4">
        <dgm:presLayoutVars>
          <dgm:chMax val="1"/>
          <dgm:chPref val="1"/>
        </dgm:presLayoutVars>
      </dgm:prSet>
      <dgm:spPr/>
    </dgm:pt>
    <dgm:pt modelId="{B344883C-05FF-4CE6-B5CD-0CC039C96C65}" type="pres">
      <dgm:prSet presAssocID="{DF2C8A0C-8C59-4A14-92FB-B6EFE909D904}" presName="sibTrans" presStyleCnt="0"/>
      <dgm:spPr/>
    </dgm:pt>
    <dgm:pt modelId="{661BC050-BFA5-44A0-A5F2-9E67D97A2EA5}" type="pres">
      <dgm:prSet presAssocID="{D6847D0E-2E68-48FF-B4FF-CF26625AA44B}" presName="compNode" presStyleCnt="0"/>
      <dgm:spPr/>
    </dgm:pt>
    <dgm:pt modelId="{6589C73E-E390-45CE-BAB4-8CEE940355B4}" type="pres">
      <dgm:prSet presAssocID="{D6847D0E-2E68-48FF-B4FF-CF26625AA4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FD95CEAE-E646-4F77-B7FB-F57C79227894}" type="pres">
      <dgm:prSet presAssocID="{D6847D0E-2E68-48FF-B4FF-CF26625AA44B}" presName="spaceRect" presStyleCnt="0"/>
      <dgm:spPr/>
    </dgm:pt>
    <dgm:pt modelId="{25360710-DC5E-42D7-83B7-753705BCF728}" type="pres">
      <dgm:prSet presAssocID="{D6847D0E-2E68-48FF-B4FF-CF26625AA44B}" presName="textRect" presStyleLbl="revTx" presStyleIdx="1" presStyleCnt="4">
        <dgm:presLayoutVars>
          <dgm:chMax val="1"/>
          <dgm:chPref val="1"/>
        </dgm:presLayoutVars>
      </dgm:prSet>
      <dgm:spPr/>
    </dgm:pt>
    <dgm:pt modelId="{26FADE61-EC97-4949-BF4C-C155EDC0700D}" type="pres">
      <dgm:prSet presAssocID="{08508CE0-0ACB-4950-81C8-C0AACC3A275D}" presName="sibTrans" presStyleCnt="0"/>
      <dgm:spPr/>
    </dgm:pt>
    <dgm:pt modelId="{3CE99E00-51F6-46F6-9EA5-AD88C35CCF20}" type="pres">
      <dgm:prSet presAssocID="{D6D553DA-50ED-4142-9BAF-AAB2325A7234}" presName="compNode" presStyleCnt="0"/>
      <dgm:spPr/>
    </dgm:pt>
    <dgm:pt modelId="{AA88782F-8937-45FB-AD22-86F070369A54}" type="pres">
      <dgm:prSet presAssocID="{D6D553DA-50ED-4142-9BAF-AAB2325A72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7195BAB8-BD58-4C95-A978-B327003C3255}" type="pres">
      <dgm:prSet presAssocID="{D6D553DA-50ED-4142-9BAF-AAB2325A7234}" presName="spaceRect" presStyleCnt="0"/>
      <dgm:spPr/>
    </dgm:pt>
    <dgm:pt modelId="{1428C313-3FDB-4ABB-9A97-B6BFF1083A54}" type="pres">
      <dgm:prSet presAssocID="{D6D553DA-50ED-4142-9BAF-AAB2325A7234}" presName="textRect" presStyleLbl="revTx" presStyleIdx="2" presStyleCnt="4">
        <dgm:presLayoutVars>
          <dgm:chMax val="1"/>
          <dgm:chPref val="1"/>
        </dgm:presLayoutVars>
      </dgm:prSet>
      <dgm:spPr/>
    </dgm:pt>
    <dgm:pt modelId="{562DE6BE-7FC5-4849-8BD2-2FCD94720762}" type="pres">
      <dgm:prSet presAssocID="{0A66F241-9A51-4DBD-9B34-69F09CD4CD69}" presName="sibTrans" presStyleCnt="0"/>
      <dgm:spPr/>
    </dgm:pt>
    <dgm:pt modelId="{D4C4DDAF-5C79-4075-91C0-B74E0AD83006}" type="pres">
      <dgm:prSet presAssocID="{C42E0417-CD3B-480B-960F-A16F93E31EFC}" presName="compNode" presStyleCnt="0"/>
      <dgm:spPr/>
    </dgm:pt>
    <dgm:pt modelId="{67F71189-96C3-4F54-AB28-EBD9963EC127}" type="pres">
      <dgm:prSet presAssocID="{C42E0417-CD3B-480B-960F-A16F93E31EFC}"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keleton"/>
        </a:ext>
      </dgm:extLst>
    </dgm:pt>
    <dgm:pt modelId="{35A6800A-7BC9-4741-A5F5-380D9E726AAE}" type="pres">
      <dgm:prSet presAssocID="{C42E0417-CD3B-480B-960F-A16F93E31EFC}" presName="spaceRect" presStyleCnt="0"/>
      <dgm:spPr/>
    </dgm:pt>
    <dgm:pt modelId="{9B04C71A-7282-4418-A20D-4E027513AA47}" type="pres">
      <dgm:prSet presAssocID="{C42E0417-CD3B-480B-960F-A16F93E31EFC}" presName="textRect" presStyleLbl="revTx" presStyleIdx="3" presStyleCnt="4">
        <dgm:presLayoutVars>
          <dgm:chMax val="1"/>
          <dgm:chPref val="1"/>
        </dgm:presLayoutVars>
      </dgm:prSet>
      <dgm:spPr/>
    </dgm:pt>
  </dgm:ptLst>
  <dgm:cxnLst>
    <dgm:cxn modelId="{B8AF1E0C-6432-4CF1-B89A-B3E29714019E}" srcId="{9FC73D68-6876-4BA9-A453-D8C1891B184C}" destId="{D6847D0E-2E68-48FF-B4FF-CF26625AA44B}" srcOrd="1" destOrd="0" parTransId="{FE1B8F8C-7656-4A57-962E-794C8B011CA6}" sibTransId="{08508CE0-0ACB-4950-81C8-C0AACC3A275D}"/>
    <dgm:cxn modelId="{5EEF2A16-6C27-449A-A31D-EA4A15C1D1EE}" srcId="{9FC73D68-6876-4BA9-A453-D8C1891B184C}" destId="{890D4458-455F-4F9C-B2AF-3C5AC2B89E42}" srcOrd="0" destOrd="0" parTransId="{44694E89-D828-4563-BC4E-CB125AE5C170}" sibTransId="{DF2C8A0C-8C59-4A14-92FB-B6EFE909D904}"/>
    <dgm:cxn modelId="{24E4F11A-D4F7-4A8F-908B-ADFDAB3CE4C8}" type="presOf" srcId="{890D4458-455F-4F9C-B2AF-3C5AC2B89E42}" destId="{1153F4C7-7A5A-421D-B347-69C50C82F2BB}" srcOrd="0" destOrd="0" presId="urn:microsoft.com/office/officeart/2018/2/layout/IconLabelList"/>
    <dgm:cxn modelId="{D5563C2C-F313-4A98-825E-787FBA936756}" type="presOf" srcId="{D6847D0E-2E68-48FF-B4FF-CF26625AA44B}" destId="{25360710-DC5E-42D7-83B7-753705BCF728}" srcOrd="0" destOrd="0" presId="urn:microsoft.com/office/officeart/2018/2/layout/IconLabelList"/>
    <dgm:cxn modelId="{1A7E4032-1B7D-4578-A258-F00CE8E5B686}" type="presOf" srcId="{D6D553DA-50ED-4142-9BAF-AAB2325A7234}" destId="{1428C313-3FDB-4ABB-9A97-B6BFF1083A54}" srcOrd="0" destOrd="0" presId="urn:microsoft.com/office/officeart/2018/2/layout/IconLabelList"/>
    <dgm:cxn modelId="{C43AC578-3651-413F-AFB4-9EFEB9F65B6B}" srcId="{9FC73D68-6876-4BA9-A453-D8C1891B184C}" destId="{D6D553DA-50ED-4142-9BAF-AAB2325A7234}" srcOrd="2" destOrd="0" parTransId="{3DD5E09D-2AD7-47FF-B476-68BCC4B51081}" sibTransId="{0A66F241-9A51-4DBD-9B34-69F09CD4CD69}"/>
    <dgm:cxn modelId="{6A53B5A0-4659-478E-9A54-F7F4CAFE8124}" type="presOf" srcId="{9FC73D68-6876-4BA9-A453-D8C1891B184C}" destId="{775DC600-80C1-4010-99B6-9665A3A342A3}" srcOrd="0" destOrd="0" presId="urn:microsoft.com/office/officeart/2018/2/layout/IconLabelList"/>
    <dgm:cxn modelId="{ED56B4C0-ED8D-4438-B1E6-139A53BCD365}" srcId="{9FC73D68-6876-4BA9-A453-D8C1891B184C}" destId="{C42E0417-CD3B-480B-960F-A16F93E31EFC}" srcOrd="3" destOrd="0" parTransId="{F84A188E-AC9B-4DB7-BF85-256B65D9EE3D}" sibTransId="{DF3CBE3B-9B88-4658-AE3E-C309E2325F0F}"/>
    <dgm:cxn modelId="{2BE72ACC-8C69-4155-A0AC-43F781850B77}" type="presOf" srcId="{C42E0417-CD3B-480B-960F-A16F93E31EFC}" destId="{9B04C71A-7282-4418-A20D-4E027513AA47}" srcOrd="0" destOrd="0" presId="urn:microsoft.com/office/officeart/2018/2/layout/IconLabelList"/>
    <dgm:cxn modelId="{7CE71582-719F-41BF-A602-02DBB97EB32F}" type="presParOf" srcId="{775DC600-80C1-4010-99B6-9665A3A342A3}" destId="{CFA58138-A20A-4636-B3D4-4CABAB2404B6}" srcOrd="0" destOrd="0" presId="urn:microsoft.com/office/officeart/2018/2/layout/IconLabelList"/>
    <dgm:cxn modelId="{A0D4F27F-09FF-46FB-AB1A-49B3D9B205D3}" type="presParOf" srcId="{CFA58138-A20A-4636-B3D4-4CABAB2404B6}" destId="{F9301DA8-CF1E-4C55-BD43-18D9B9FC7396}" srcOrd="0" destOrd="0" presId="urn:microsoft.com/office/officeart/2018/2/layout/IconLabelList"/>
    <dgm:cxn modelId="{4CC36149-254D-4E78-B43C-11D3F00849E1}" type="presParOf" srcId="{CFA58138-A20A-4636-B3D4-4CABAB2404B6}" destId="{4BA152AF-5EB3-44B9-A6D5-A41800A10632}" srcOrd="1" destOrd="0" presId="urn:microsoft.com/office/officeart/2018/2/layout/IconLabelList"/>
    <dgm:cxn modelId="{1772E0EB-53CB-4A33-BCD8-9EAE49948F49}" type="presParOf" srcId="{CFA58138-A20A-4636-B3D4-4CABAB2404B6}" destId="{1153F4C7-7A5A-421D-B347-69C50C82F2BB}" srcOrd="2" destOrd="0" presId="urn:microsoft.com/office/officeart/2018/2/layout/IconLabelList"/>
    <dgm:cxn modelId="{1F4C8E77-45D8-4371-BE5E-F7E53E286967}" type="presParOf" srcId="{775DC600-80C1-4010-99B6-9665A3A342A3}" destId="{B344883C-05FF-4CE6-B5CD-0CC039C96C65}" srcOrd="1" destOrd="0" presId="urn:microsoft.com/office/officeart/2018/2/layout/IconLabelList"/>
    <dgm:cxn modelId="{9832EE23-6824-40A1-A9F5-BB9A820708A1}" type="presParOf" srcId="{775DC600-80C1-4010-99B6-9665A3A342A3}" destId="{661BC050-BFA5-44A0-A5F2-9E67D97A2EA5}" srcOrd="2" destOrd="0" presId="urn:microsoft.com/office/officeart/2018/2/layout/IconLabelList"/>
    <dgm:cxn modelId="{9773CAF2-95D1-4A26-BB37-C2D71859F631}" type="presParOf" srcId="{661BC050-BFA5-44A0-A5F2-9E67D97A2EA5}" destId="{6589C73E-E390-45CE-BAB4-8CEE940355B4}" srcOrd="0" destOrd="0" presId="urn:microsoft.com/office/officeart/2018/2/layout/IconLabelList"/>
    <dgm:cxn modelId="{CC0071D0-C6A0-4B1E-91D7-9999237ED6B6}" type="presParOf" srcId="{661BC050-BFA5-44A0-A5F2-9E67D97A2EA5}" destId="{FD95CEAE-E646-4F77-B7FB-F57C79227894}" srcOrd="1" destOrd="0" presId="urn:microsoft.com/office/officeart/2018/2/layout/IconLabelList"/>
    <dgm:cxn modelId="{2D749FF1-1F35-40D8-A049-2CDF995C03EF}" type="presParOf" srcId="{661BC050-BFA5-44A0-A5F2-9E67D97A2EA5}" destId="{25360710-DC5E-42D7-83B7-753705BCF728}" srcOrd="2" destOrd="0" presId="urn:microsoft.com/office/officeart/2018/2/layout/IconLabelList"/>
    <dgm:cxn modelId="{F44DF6A2-7111-4882-8627-66D8124815E7}" type="presParOf" srcId="{775DC600-80C1-4010-99B6-9665A3A342A3}" destId="{26FADE61-EC97-4949-BF4C-C155EDC0700D}" srcOrd="3" destOrd="0" presId="urn:microsoft.com/office/officeart/2018/2/layout/IconLabelList"/>
    <dgm:cxn modelId="{E7D2F40F-E46E-4C65-9647-3352D91CB36D}" type="presParOf" srcId="{775DC600-80C1-4010-99B6-9665A3A342A3}" destId="{3CE99E00-51F6-46F6-9EA5-AD88C35CCF20}" srcOrd="4" destOrd="0" presId="urn:microsoft.com/office/officeart/2018/2/layout/IconLabelList"/>
    <dgm:cxn modelId="{1850E449-C740-47CB-9EE5-282BDB847655}" type="presParOf" srcId="{3CE99E00-51F6-46F6-9EA5-AD88C35CCF20}" destId="{AA88782F-8937-45FB-AD22-86F070369A54}" srcOrd="0" destOrd="0" presId="urn:microsoft.com/office/officeart/2018/2/layout/IconLabelList"/>
    <dgm:cxn modelId="{C46EB31F-8B91-485C-AB1B-400F447C6AC6}" type="presParOf" srcId="{3CE99E00-51F6-46F6-9EA5-AD88C35CCF20}" destId="{7195BAB8-BD58-4C95-A978-B327003C3255}" srcOrd="1" destOrd="0" presId="urn:microsoft.com/office/officeart/2018/2/layout/IconLabelList"/>
    <dgm:cxn modelId="{45981C19-FC64-44EA-A2F2-46EBCE1D7EB8}" type="presParOf" srcId="{3CE99E00-51F6-46F6-9EA5-AD88C35CCF20}" destId="{1428C313-3FDB-4ABB-9A97-B6BFF1083A54}" srcOrd="2" destOrd="0" presId="urn:microsoft.com/office/officeart/2018/2/layout/IconLabelList"/>
    <dgm:cxn modelId="{49CDE186-D9D5-4774-8275-43E3704258BB}" type="presParOf" srcId="{775DC600-80C1-4010-99B6-9665A3A342A3}" destId="{562DE6BE-7FC5-4849-8BD2-2FCD94720762}" srcOrd="5" destOrd="0" presId="urn:microsoft.com/office/officeart/2018/2/layout/IconLabelList"/>
    <dgm:cxn modelId="{80F7FEA6-12EE-4A13-A065-ECDE40DFA8A7}" type="presParOf" srcId="{775DC600-80C1-4010-99B6-9665A3A342A3}" destId="{D4C4DDAF-5C79-4075-91C0-B74E0AD83006}" srcOrd="6" destOrd="0" presId="urn:microsoft.com/office/officeart/2018/2/layout/IconLabelList"/>
    <dgm:cxn modelId="{7B67477C-CF21-477F-A0ED-2D36030D48EA}" type="presParOf" srcId="{D4C4DDAF-5C79-4075-91C0-B74E0AD83006}" destId="{67F71189-96C3-4F54-AB28-EBD9963EC127}" srcOrd="0" destOrd="0" presId="urn:microsoft.com/office/officeart/2018/2/layout/IconLabelList"/>
    <dgm:cxn modelId="{DF8D0493-071B-4466-BC12-5FB10FA6C674}" type="presParOf" srcId="{D4C4DDAF-5C79-4075-91C0-B74E0AD83006}" destId="{35A6800A-7BC9-4741-A5F5-380D9E726AAE}" srcOrd="1" destOrd="0" presId="urn:microsoft.com/office/officeart/2018/2/layout/IconLabelList"/>
    <dgm:cxn modelId="{32133800-67C8-46C1-8CAD-C2A9624820CA}" type="presParOf" srcId="{D4C4DDAF-5C79-4075-91C0-B74E0AD83006}" destId="{9B04C71A-7282-4418-A20D-4E027513AA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5DCAAE-9FB8-4E9F-A738-E18145A8DDE3}" type="doc">
      <dgm:prSet loTypeId="urn:microsoft.com/office/officeart/2005/8/layout/hierarchy4" loCatId="hierarchy" qsTypeId="urn:microsoft.com/office/officeart/2005/8/quickstyle/simple1" qsCatId="simple" csTypeId="urn:microsoft.com/office/officeart/2005/8/colors/colorful4" csCatId="colorful" phldr="1"/>
      <dgm:spPr/>
      <dgm:t>
        <a:bodyPr/>
        <a:lstStyle/>
        <a:p>
          <a:endParaRPr lang="en-GB"/>
        </a:p>
      </dgm:t>
    </dgm:pt>
    <dgm:pt modelId="{5589DC0F-681B-46AF-95A7-B41958544F06}">
      <dgm:prSet/>
      <dgm:spPr/>
      <dgm:t>
        <a:bodyPr/>
        <a:lstStyle/>
        <a:p>
          <a:r>
            <a:rPr lang="en-GB" baseline="0" dirty="0"/>
            <a:t>Document</a:t>
          </a:r>
          <a:endParaRPr lang="en-GB" dirty="0"/>
        </a:p>
      </dgm:t>
    </dgm:pt>
    <dgm:pt modelId="{AE528FD8-54DE-48B7-8D69-D358134ACC9F}" type="parTrans" cxnId="{B0F28988-3AB8-4A00-9BFB-80984DDFE106}">
      <dgm:prSet/>
      <dgm:spPr/>
      <dgm:t>
        <a:bodyPr/>
        <a:lstStyle/>
        <a:p>
          <a:endParaRPr lang="en-GB"/>
        </a:p>
      </dgm:t>
    </dgm:pt>
    <dgm:pt modelId="{06DA7A32-5891-4FB3-B38D-DCFC754F1382}" type="sibTrans" cxnId="{B0F28988-3AB8-4A00-9BFB-80984DDFE106}">
      <dgm:prSet/>
      <dgm:spPr/>
      <dgm:t>
        <a:bodyPr/>
        <a:lstStyle/>
        <a:p>
          <a:endParaRPr lang="en-GB"/>
        </a:p>
      </dgm:t>
    </dgm:pt>
    <dgm:pt modelId="{76697EDC-5AA0-4F10-BAB8-9EBFF7EAFBC6}">
      <dgm:prSet/>
      <dgm:spPr/>
      <dgm:t>
        <a:bodyPr/>
        <a:lstStyle/>
        <a:p>
          <a:r>
            <a:rPr lang="en-GB" baseline="0" dirty="0"/>
            <a:t>Abstract</a:t>
          </a:r>
          <a:endParaRPr lang="en-GB" dirty="0"/>
        </a:p>
      </dgm:t>
    </dgm:pt>
    <dgm:pt modelId="{5794DD63-707A-40D7-B7CE-FD37AC1602D6}" type="parTrans" cxnId="{7F14C31C-359C-4EF2-851B-0D694A9E77C0}">
      <dgm:prSet/>
      <dgm:spPr/>
      <dgm:t>
        <a:bodyPr/>
        <a:lstStyle/>
        <a:p>
          <a:endParaRPr lang="en-GB"/>
        </a:p>
      </dgm:t>
    </dgm:pt>
    <dgm:pt modelId="{B3DC2217-6825-4DAD-84B9-E1415AA9042D}" type="sibTrans" cxnId="{7F14C31C-359C-4EF2-851B-0D694A9E77C0}">
      <dgm:prSet/>
      <dgm:spPr/>
      <dgm:t>
        <a:bodyPr/>
        <a:lstStyle/>
        <a:p>
          <a:endParaRPr lang="en-GB"/>
        </a:p>
      </dgm:t>
    </dgm:pt>
    <dgm:pt modelId="{7A69860E-D8A0-4D89-B1DF-533C6DD79AE6}">
      <dgm:prSet/>
      <dgm:spPr/>
      <dgm:t>
        <a:bodyPr/>
        <a:lstStyle/>
        <a:p>
          <a:r>
            <a:rPr lang="en-GB" baseline="0" dirty="0"/>
            <a:t>Chapter</a:t>
          </a:r>
          <a:endParaRPr lang="en-GB" dirty="0"/>
        </a:p>
      </dgm:t>
    </dgm:pt>
    <dgm:pt modelId="{915F514B-D4EF-4C36-B708-8E10148CF7E5}" type="parTrans" cxnId="{464E8642-5961-42F3-B521-1818C3CD1510}">
      <dgm:prSet/>
      <dgm:spPr/>
      <dgm:t>
        <a:bodyPr/>
        <a:lstStyle/>
        <a:p>
          <a:endParaRPr lang="en-GB"/>
        </a:p>
      </dgm:t>
    </dgm:pt>
    <dgm:pt modelId="{7DFB3C15-86A2-4A0F-89B8-B3FAFEA33F2F}" type="sibTrans" cxnId="{464E8642-5961-42F3-B521-1818C3CD1510}">
      <dgm:prSet/>
      <dgm:spPr/>
      <dgm:t>
        <a:bodyPr/>
        <a:lstStyle/>
        <a:p>
          <a:endParaRPr lang="en-GB"/>
        </a:p>
      </dgm:t>
    </dgm:pt>
    <dgm:pt modelId="{6152DF69-5343-4CA3-A97A-C884CA0463EB}">
      <dgm:prSet/>
      <dgm:spPr/>
      <dgm:t>
        <a:bodyPr/>
        <a:lstStyle/>
        <a:p>
          <a:r>
            <a:rPr lang="en-GB" baseline="0" dirty="0"/>
            <a:t>Section</a:t>
          </a:r>
          <a:endParaRPr lang="en-GB" dirty="0"/>
        </a:p>
      </dgm:t>
    </dgm:pt>
    <dgm:pt modelId="{B5B2CDF6-BB3D-4D3A-BA6D-DB059E75F529}" type="parTrans" cxnId="{AFCA5E14-EE3B-467C-9E6D-D545E840CE75}">
      <dgm:prSet/>
      <dgm:spPr/>
      <dgm:t>
        <a:bodyPr/>
        <a:lstStyle/>
        <a:p>
          <a:endParaRPr lang="en-GB"/>
        </a:p>
      </dgm:t>
    </dgm:pt>
    <dgm:pt modelId="{D533CF12-3BC1-4516-A8FA-2EA23F76FF18}" type="sibTrans" cxnId="{AFCA5E14-EE3B-467C-9E6D-D545E840CE75}">
      <dgm:prSet/>
      <dgm:spPr/>
      <dgm:t>
        <a:bodyPr/>
        <a:lstStyle/>
        <a:p>
          <a:endParaRPr lang="en-GB"/>
        </a:p>
      </dgm:t>
    </dgm:pt>
    <dgm:pt modelId="{9B3C8CB1-8830-44F1-B512-C55400004E3B}">
      <dgm:prSet/>
      <dgm:spPr/>
      <dgm:t>
        <a:bodyPr/>
        <a:lstStyle/>
        <a:p>
          <a:r>
            <a:rPr lang="en-GB" baseline="0" dirty="0"/>
            <a:t>Subsection</a:t>
          </a:r>
          <a:endParaRPr lang="en-GB" dirty="0"/>
        </a:p>
      </dgm:t>
    </dgm:pt>
    <dgm:pt modelId="{0F741A6B-BF0D-4A96-9422-544005498ADB}" type="parTrans" cxnId="{1CA8AFBD-B61F-44EE-8D09-EDADFB4E7A12}">
      <dgm:prSet/>
      <dgm:spPr/>
      <dgm:t>
        <a:bodyPr/>
        <a:lstStyle/>
        <a:p>
          <a:endParaRPr lang="en-GB"/>
        </a:p>
      </dgm:t>
    </dgm:pt>
    <dgm:pt modelId="{8BC80EA3-2AB4-4AC9-9BE4-A62D3C919642}" type="sibTrans" cxnId="{1CA8AFBD-B61F-44EE-8D09-EDADFB4E7A12}">
      <dgm:prSet/>
      <dgm:spPr/>
      <dgm:t>
        <a:bodyPr/>
        <a:lstStyle/>
        <a:p>
          <a:endParaRPr lang="en-GB"/>
        </a:p>
      </dgm:t>
    </dgm:pt>
    <dgm:pt modelId="{0ABDCE9F-377D-4E67-9406-501F1CF42104}">
      <dgm:prSet/>
      <dgm:spPr/>
      <dgm:t>
        <a:bodyPr/>
        <a:lstStyle/>
        <a:p>
          <a:r>
            <a:rPr lang="en-GB" baseline="0" dirty="0"/>
            <a:t>Subsubsection</a:t>
          </a:r>
          <a:endParaRPr lang="en-GB" dirty="0"/>
        </a:p>
      </dgm:t>
    </dgm:pt>
    <dgm:pt modelId="{F0EFBF4D-E9BF-4AEF-92FE-56EF134F3182}" type="parTrans" cxnId="{2015BB95-F5EC-459E-835D-84BDF4368D4D}">
      <dgm:prSet/>
      <dgm:spPr/>
      <dgm:t>
        <a:bodyPr/>
        <a:lstStyle/>
        <a:p>
          <a:endParaRPr lang="en-GB"/>
        </a:p>
      </dgm:t>
    </dgm:pt>
    <dgm:pt modelId="{76D0E9B4-7B4C-425F-9BA5-896508A00C16}" type="sibTrans" cxnId="{2015BB95-F5EC-459E-835D-84BDF4368D4D}">
      <dgm:prSet/>
      <dgm:spPr/>
      <dgm:t>
        <a:bodyPr/>
        <a:lstStyle/>
        <a:p>
          <a:endParaRPr lang="en-GB"/>
        </a:p>
      </dgm:t>
    </dgm:pt>
    <dgm:pt modelId="{A6D6FF9E-2114-4313-ABBE-D196EB08A32D}">
      <dgm:prSet/>
      <dgm:spPr/>
      <dgm:t>
        <a:bodyPr/>
        <a:lstStyle/>
        <a:p>
          <a:r>
            <a:rPr lang="en-GB" dirty="0"/>
            <a:t>Paragraph</a:t>
          </a:r>
        </a:p>
      </dgm:t>
    </dgm:pt>
    <dgm:pt modelId="{754544F3-EE4D-4850-A781-02A67A09AD6F}" type="parTrans" cxnId="{D64A14E1-20A4-4A8C-AE03-6B4E498FBC78}">
      <dgm:prSet/>
      <dgm:spPr/>
      <dgm:t>
        <a:bodyPr/>
        <a:lstStyle/>
        <a:p>
          <a:endParaRPr lang="en-GB"/>
        </a:p>
      </dgm:t>
    </dgm:pt>
    <dgm:pt modelId="{02120DFD-8DBA-48E7-B3E5-149BDE1D8BC7}" type="sibTrans" cxnId="{D64A14E1-20A4-4A8C-AE03-6B4E498FBC78}">
      <dgm:prSet/>
      <dgm:spPr/>
      <dgm:t>
        <a:bodyPr/>
        <a:lstStyle/>
        <a:p>
          <a:endParaRPr lang="en-GB"/>
        </a:p>
      </dgm:t>
    </dgm:pt>
    <dgm:pt modelId="{C4835EBE-AB8C-47B8-B3A1-F58D56F42520}">
      <dgm:prSet/>
      <dgm:spPr/>
      <dgm:t>
        <a:bodyPr/>
        <a:lstStyle/>
        <a:p>
          <a:r>
            <a:rPr lang="en-GB" dirty="0"/>
            <a:t>Subparagraph</a:t>
          </a:r>
        </a:p>
      </dgm:t>
    </dgm:pt>
    <dgm:pt modelId="{4689B289-3D6A-4A70-A388-47A1E4939547}" type="parTrans" cxnId="{05EF6D78-B084-46AC-8EAB-4411084410CF}">
      <dgm:prSet/>
      <dgm:spPr/>
      <dgm:t>
        <a:bodyPr/>
        <a:lstStyle/>
        <a:p>
          <a:endParaRPr lang="en-GB"/>
        </a:p>
      </dgm:t>
    </dgm:pt>
    <dgm:pt modelId="{EDC59C22-D318-4A7F-B3F6-8A05A45EF7F3}" type="sibTrans" cxnId="{05EF6D78-B084-46AC-8EAB-4411084410CF}">
      <dgm:prSet/>
      <dgm:spPr/>
      <dgm:t>
        <a:bodyPr/>
        <a:lstStyle/>
        <a:p>
          <a:endParaRPr lang="en-GB"/>
        </a:p>
      </dgm:t>
    </dgm:pt>
    <dgm:pt modelId="{1072E1CA-2FA7-4B85-BA92-08EEB9B09370}">
      <dgm:prSet/>
      <dgm:spPr/>
      <dgm:t>
        <a:bodyPr/>
        <a:lstStyle/>
        <a:p>
          <a:r>
            <a:rPr lang="en-GB" dirty="0"/>
            <a:t>Part</a:t>
          </a:r>
        </a:p>
      </dgm:t>
    </dgm:pt>
    <dgm:pt modelId="{69D994A8-4F18-45B7-997F-4C6BACCA320E}" type="parTrans" cxnId="{4ABEA3C6-4FF2-42C8-881B-3827B8965B52}">
      <dgm:prSet/>
      <dgm:spPr/>
      <dgm:t>
        <a:bodyPr/>
        <a:lstStyle/>
        <a:p>
          <a:endParaRPr lang="en-GB"/>
        </a:p>
      </dgm:t>
    </dgm:pt>
    <dgm:pt modelId="{797361F5-56EB-4200-83E8-63142E779592}" type="sibTrans" cxnId="{4ABEA3C6-4FF2-42C8-881B-3827B8965B52}">
      <dgm:prSet/>
      <dgm:spPr/>
      <dgm:t>
        <a:bodyPr/>
        <a:lstStyle/>
        <a:p>
          <a:endParaRPr lang="en-GB"/>
        </a:p>
      </dgm:t>
    </dgm:pt>
    <dgm:pt modelId="{4E500CBF-7651-486E-BB92-897E37E3B75D}">
      <dgm:prSet/>
      <dgm:spPr/>
      <dgm:t>
        <a:bodyPr/>
        <a:lstStyle/>
        <a:p>
          <a:r>
            <a:rPr lang="en-GB" dirty="0"/>
            <a:t>Title</a:t>
          </a:r>
        </a:p>
      </dgm:t>
    </dgm:pt>
    <dgm:pt modelId="{BFB3A013-34BA-45D6-8AB1-A125E404E66A}" type="parTrans" cxnId="{E1ABFF58-755D-454D-9378-F30978B8CD7D}">
      <dgm:prSet/>
      <dgm:spPr/>
      <dgm:t>
        <a:bodyPr/>
        <a:lstStyle/>
        <a:p>
          <a:endParaRPr lang="en-GB"/>
        </a:p>
      </dgm:t>
    </dgm:pt>
    <dgm:pt modelId="{2F802275-2790-4B81-B94C-73DD96701CDA}" type="sibTrans" cxnId="{E1ABFF58-755D-454D-9378-F30978B8CD7D}">
      <dgm:prSet/>
      <dgm:spPr/>
      <dgm:t>
        <a:bodyPr/>
        <a:lstStyle/>
        <a:p>
          <a:endParaRPr lang="en-GB"/>
        </a:p>
      </dgm:t>
    </dgm:pt>
    <dgm:pt modelId="{F01821CE-8E74-48B4-948F-8E0B7F0CE74E}" type="pres">
      <dgm:prSet presAssocID="{BD5DCAAE-9FB8-4E9F-A738-E18145A8DDE3}" presName="Name0" presStyleCnt="0">
        <dgm:presLayoutVars>
          <dgm:chPref val="1"/>
          <dgm:dir/>
          <dgm:animOne val="branch"/>
          <dgm:animLvl val="lvl"/>
          <dgm:resizeHandles/>
        </dgm:presLayoutVars>
      </dgm:prSet>
      <dgm:spPr/>
    </dgm:pt>
    <dgm:pt modelId="{10B1C1F1-775D-46DD-BDD0-77EDB07B45F6}" type="pres">
      <dgm:prSet presAssocID="{5589DC0F-681B-46AF-95A7-B41958544F06}" presName="vertOne" presStyleCnt="0"/>
      <dgm:spPr/>
    </dgm:pt>
    <dgm:pt modelId="{76D1AA8A-DC06-4380-A074-0AFAF44FF182}" type="pres">
      <dgm:prSet presAssocID="{5589DC0F-681B-46AF-95A7-B41958544F06}" presName="txOne" presStyleLbl="node0" presStyleIdx="0" presStyleCnt="1">
        <dgm:presLayoutVars>
          <dgm:chPref val="3"/>
        </dgm:presLayoutVars>
      </dgm:prSet>
      <dgm:spPr/>
    </dgm:pt>
    <dgm:pt modelId="{1525E74D-235E-490F-9A63-1524640FF2F9}" type="pres">
      <dgm:prSet presAssocID="{5589DC0F-681B-46AF-95A7-B41958544F06}" presName="parTransOne" presStyleCnt="0"/>
      <dgm:spPr/>
    </dgm:pt>
    <dgm:pt modelId="{323C6D79-8C2C-4073-AAFD-E55EF32374F0}" type="pres">
      <dgm:prSet presAssocID="{5589DC0F-681B-46AF-95A7-B41958544F06}" presName="horzOne" presStyleCnt="0"/>
      <dgm:spPr/>
    </dgm:pt>
    <dgm:pt modelId="{CEE38A40-DAA7-4A87-924E-8D5D28951710}" type="pres">
      <dgm:prSet presAssocID="{1072E1CA-2FA7-4B85-BA92-08EEB9B09370}" presName="vertTwo" presStyleCnt="0"/>
      <dgm:spPr/>
    </dgm:pt>
    <dgm:pt modelId="{AFA4479A-2380-4FBF-A715-57BD0AC4317A}" type="pres">
      <dgm:prSet presAssocID="{1072E1CA-2FA7-4B85-BA92-08EEB9B09370}" presName="txTwo" presStyleLbl="node2" presStyleIdx="0" presStyleCnt="1">
        <dgm:presLayoutVars>
          <dgm:chPref val="3"/>
        </dgm:presLayoutVars>
      </dgm:prSet>
      <dgm:spPr/>
    </dgm:pt>
    <dgm:pt modelId="{45A67F26-24F8-415C-98C5-303B91AB27B6}" type="pres">
      <dgm:prSet presAssocID="{1072E1CA-2FA7-4B85-BA92-08EEB9B09370}" presName="parTransTwo" presStyleCnt="0"/>
      <dgm:spPr/>
    </dgm:pt>
    <dgm:pt modelId="{93D19E05-F64F-411F-86A1-76CEBEB0E440}" type="pres">
      <dgm:prSet presAssocID="{1072E1CA-2FA7-4B85-BA92-08EEB9B09370}" presName="horzTwo" presStyleCnt="0"/>
      <dgm:spPr/>
    </dgm:pt>
    <dgm:pt modelId="{960CA92C-B1F5-4EF7-99CC-0A4C538060D5}" type="pres">
      <dgm:prSet presAssocID="{4E500CBF-7651-486E-BB92-897E37E3B75D}" presName="vertThree" presStyleCnt="0"/>
      <dgm:spPr/>
    </dgm:pt>
    <dgm:pt modelId="{AB0992FF-DA3C-4657-8989-A48177305882}" type="pres">
      <dgm:prSet presAssocID="{4E500CBF-7651-486E-BB92-897E37E3B75D}" presName="txThree" presStyleLbl="node3" presStyleIdx="0" presStyleCnt="3">
        <dgm:presLayoutVars>
          <dgm:chPref val="3"/>
        </dgm:presLayoutVars>
      </dgm:prSet>
      <dgm:spPr/>
    </dgm:pt>
    <dgm:pt modelId="{9397091D-E0E4-4418-82A5-88C051FF17B4}" type="pres">
      <dgm:prSet presAssocID="{4E500CBF-7651-486E-BB92-897E37E3B75D}" presName="horzThree" presStyleCnt="0"/>
      <dgm:spPr/>
    </dgm:pt>
    <dgm:pt modelId="{135F5080-2FC4-436C-9370-E148704C3EE8}" type="pres">
      <dgm:prSet presAssocID="{2F802275-2790-4B81-B94C-73DD96701CDA}" presName="sibSpaceThree" presStyleCnt="0"/>
      <dgm:spPr/>
    </dgm:pt>
    <dgm:pt modelId="{B9B5B13B-EF94-49B6-BD0E-FA0F6C10D9E9}" type="pres">
      <dgm:prSet presAssocID="{76697EDC-5AA0-4F10-BAB8-9EBFF7EAFBC6}" presName="vertThree" presStyleCnt="0"/>
      <dgm:spPr/>
    </dgm:pt>
    <dgm:pt modelId="{05602928-2F84-49BF-9650-74CB49AE3FA4}" type="pres">
      <dgm:prSet presAssocID="{76697EDC-5AA0-4F10-BAB8-9EBFF7EAFBC6}" presName="txThree" presStyleLbl="node3" presStyleIdx="1" presStyleCnt="3">
        <dgm:presLayoutVars>
          <dgm:chPref val="3"/>
        </dgm:presLayoutVars>
      </dgm:prSet>
      <dgm:spPr/>
    </dgm:pt>
    <dgm:pt modelId="{E355C8E5-8B59-42C0-A1DF-B6779455023E}" type="pres">
      <dgm:prSet presAssocID="{76697EDC-5AA0-4F10-BAB8-9EBFF7EAFBC6}" presName="horzThree" presStyleCnt="0"/>
      <dgm:spPr/>
    </dgm:pt>
    <dgm:pt modelId="{075B5A16-2D53-4808-8C26-683A51721649}" type="pres">
      <dgm:prSet presAssocID="{B3DC2217-6825-4DAD-84B9-E1415AA9042D}" presName="sibSpaceThree" presStyleCnt="0"/>
      <dgm:spPr/>
    </dgm:pt>
    <dgm:pt modelId="{5EAE05BD-A757-47EE-8603-57E824D839A5}" type="pres">
      <dgm:prSet presAssocID="{7A69860E-D8A0-4D89-B1DF-533C6DD79AE6}" presName="vertThree" presStyleCnt="0"/>
      <dgm:spPr/>
    </dgm:pt>
    <dgm:pt modelId="{0B2077A8-0E41-487D-AA84-7EA15C54E865}" type="pres">
      <dgm:prSet presAssocID="{7A69860E-D8A0-4D89-B1DF-533C6DD79AE6}" presName="txThree" presStyleLbl="node3" presStyleIdx="2" presStyleCnt="3">
        <dgm:presLayoutVars>
          <dgm:chPref val="3"/>
        </dgm:presLayoutVars>
      </dgm:prSet>
      <dgm:spPr/>
    </dgm:pt>
    <dgm:pt modelId="{04F13D82-D946-40D7-93F6-53B462CC20AB}" type="pres">
      <dgm:prSet presAssocID="{7A69860E-D8A0-4D89-B1DF-533C6DD79AE6}" presName="parTransThree" presStyleCnt="0"/>
      <dgm:spPr/>
    </dgm:pt>
    <dgm:pt modelId="{7AD20D48-4DBA-4F7B-8EC3-24FBB12D4D11}" type="pres">
      <dgm:prSet presAssocID="{7A69860E-D8A0-4D89-B1DF-533C6DD79AE6}" presName="horzThree" presStyleCnt="0"/>
      <dgm:spPr/>
    </dgm:pt>
    <dgm:pt modelId="{D2987515-6DAB-4B46-9689-16CE6CD84F21}" type="pres">
      <dgm:prSet presAssocID="{6152DF69-5343-4CA3-A97A-C884CA0463EB}" presName="vertFour" presStyleCnt="0">
        <dgm:presLayoutVars>
          <dgm:chPref val="3"/>
        </dgm:presLayoutVars>
      </dgm:prSet>
      <dgm:spPr/>
    </dgm:pt>
    <dgm:pt modelId="{94D0308A-2033-4305-8441-475ADBAC443B}" type="pres">
      <dgm:prSet presAssocID="{6152DF69-5343-4CA3-A97A-C884CA0463EB}" presName="txFour" presStyleLbl="node4" presStyleIdx="0" presStyleCnt="5">
        <dgm:presLayoutVars>
          <dgm:chPref val="3"/>
        </dgm:presLayoutVars>
      </dgm:prSet>
      <dgm:spPr/>
    </dgm:pt>
    <dgm:pt modelId="{22BEFC93-8861-4A95-AAE8-9C5D0199B07C}" type="pres">
      <dgm:prSet presAssocID="{6152DF69-5343-4CA3-A97A-C884CA0463EB}" presName="parTransFour" presStyleCnt="0"/>
      <dgm:spPr/>
    </dgm:pt>
    <dgm:pt modelId="{88CB7D3C-BEED-4D24-9178-01F989530F50}" type="pres">
      <dgm:prSet presAssocID="{6152DF69-5343-4CA3-A97A-C884CA0463EB}" presName="horzFour" presStyleCnt="0"/>
      <dgm:spPr/>
    </dgm:pt>
    <dgm:pt modelId="{35038655-70C7-4A2F-AF0D-AEFE45356C37}" type="pres">
      <dgm:prSet presAssocID="{9B3C8CB1-8830-44F1-B512-C55400004E3B}" presName="vertFour" presStyleCnt="0">
        <dgm:presLayoutVars>
          <dgm:chPref val="3"/>
        </dgm:presLayoutVars>
      </dgm:prSet>
      <dgm:spPr/>
    </dgm:pt>
    <dgm:pt modelId="{4E880ECA-7EDF-4944-876A-D7C7872B2A1B}" type="pres">
      <dgm:prSet presAssocID="{9B3C8CB1-8830-44F1-B512-C55400004E3B}" presName="txFour" presStyleLbl="node4" presStyleIdx="1" presStyleCnt="5">
        <dgm:presLayoutVars>
          <dgm:chPref val="3"/>
        </dgm:presLayoutVars>
      </dgm:prSet>
      <dgm:spPr/>
    </dgm:pt>
    <dgm:pt modelId="{A6BE6A9C-5469-4394-A0CC-CA5CBB49E8EE}" type="pres">
      <dgm:prSet presAssocID="{9B3C8CB1-8830-44F1-B512-C55400004E3B}" presName="parTransFour" presStyleCnt="0"/>
      <dgm:spPr/>
    </dgm:pt>
    <dgm:pt modelId="{A32E03E1-0A4A-4941-88F0-B3DABE4CB67E}" type="pres">
      <dgm:prSet presAssocID="{9B3C8CB1-8830-44F1-B512-C55400004E3B}" presName="horzFour" presStyleCnt="0"/>
      <dgm:spPr/>
    </dgm:pt>
    <dgm:pt modelId="{B395F810-8FFC-4D75-A7EA-F7483B0693BF}" type="pres">
      <dgm:prSet presAssocID="{0ABDCE9F-377D-4E67-9406-501F1CF42104}" presName="vertFour" presStyleCnt="0">
        <dgm:presLayoutVars>
          <dgm:chPref val="3"/>
        </dgm:presLayoutVars>
      </dgm:prSet>
      <dgm:spPr/>
    </dgm:pt>
    <dgm:pt modelId="{ADC99EEF-734B-48E9-A883-760497C42885}" type="pres">
      <dgm:prSet presAssocID="{0ABDCE9F-377D-4E67-9406-501F1CF42104}" presName="txFour" presStyleLbl="node4" presStyleIdx="2" presStyleCnt="5">
        <dgm:presLayoutVars>
          <dgm:chPref val="3"/>
        </dgm:presLayoutVars>
      </dgm:prSet>
      <dgm:spPr/>
    </dgm:pt>
    <dgm:pt modelId="{DFAFC90D-4D8D-48C1-93FC-0017833418D2}" type="pres">
      <dgm:prSet presAssocID="{0ABDCE9F-377D-4E67-9406-501F1CF42104}" presName="parTransFour" presStyleCnt="0"/>
      <dgm:spPr/>
    </dgm:pt>
    <dgm:pt modelId="{7729EB80-0843-48D3-9EF8-AD59B5A5D8E3}" type="pres">
      <dgm:prSet presAssocID="{0ABDCE9F-377D-4E67-9406-501F1CF42104}" presName="horzFour" presStyleCnt="0"/>
      <dgm:spPr/>
    </dgm:pt>
    <dgm:pt modelId="{0E97C0FA-6A1B-43B1-A97B-948B766EF9A0}" type="pres">
      <dgm:prSet presAssocID="{A6D6FF9E-2114-4313-ABBE-D196EB08A32D}" presName="vertFour" presStyleCnt="0">
        <dgm:presLayoutVars>
          <dgm:chPref val="3"/>
        </dgm:presLayoutVars>
      </dgm:prSet>
      <dgm:spPr/>
    </dgm:pt>
    <dgm:pt modelId="{31A0CAAA-59D1-455A-A189-9410EEEC373D}" type="pres">
      <dgm:prSet presAssocID="{A6D6FF9E-2114-4313-ABBE-D196EB08A32D}" presName="txFour" presStyleLbl="node4" presStyleIdx="3" presStyleCnt="5">
        <dgm:presLayoutVars>
          <dgm:chPref val="3"/>
        </dgm:presLayoutVars>
      </dgm:prSet>
      <dgm:spPr/>
    </dgm:pt>
    <dgm:pt modelId="{53F8E36B-F19A-4FB7-BE85-C9306CE13F42}" type="pres">
      <dgm:prSet presAssocID="{A6D6FF9E-2114-4313-ABBE-D196EB08A32D}" presName="parTransFour" presStyleCnt="0"/>
      <dgm:spPr/>
    </dgm:pt>
    <dgm:pt modelId="{BBFA317E-DE33-4EE1-9850-34A8CBD4DAD9}" type="pres">
      <dgm:prSet presAssocID="{A6D6FF9E-2114-4313-ABBE-D196EB08A32D}" presName="horzFour" presStyleCnt="0"/>
      <dgm:spPr/>
    </dgm:pt>
    <dgm:pt modelId="{1788EE62-3E00-4D40-A383-0278A8CD263F}" type="pres">
      <dgm:prSet presAssocID="{C4835EBE-AB8C-47B8-B3A1-F58D56F42520}" presName="vertFour" presStyleCnt="0">
        <dgm:presLayoutVars>
          <dgm:chPref val="3"/>
        </dgm:presLayoutVars>
      </dgm:prSet>
      <dgm:spPr/>
    </dgm:pt>
    <dgm:pt modelId="{F71F369F-BE05-4A9C-B496-CF9C5ECFB5C4}" type="pres">
      <dgm:prSet presAssocID="{C4835EBE-AB8C-47B8-B3A1-F58D56F42520}" presName="txFour" presStyleLbl="node4" presStyleIdx="4" presStyleCnt="5">
        <dgm:presLayoutVars>
          <dgm:chPref val="3"/>
        </dgm:presLayoutVars>
      </dgm:prSet>
      <dgm:spPr/>
    </dgm:pt>
    <dgm:pt modelId="{3BC59B6F-0960-4D76-9044-86258359E542}" type="pres">
      <dgm:prSet presAssocID="{C4835EBE-AB8C-47B8-B3A1-F58D56F42520}" presName="horzFour" presStyleCnt="0"/>
      <dgm:spPr/>
    </dgm:pt>
  </dgm:ptLst>
  <dgm:cxnLst>
    <dgm:cxn modelId="{4A983702-B41F-43BA-BC14-608B9530321E}" type="presOf" srcId="{4E500CBF-7651-486E-BB92-897E37E3B75D}" destId="{AB0992FF-DA3C-4657-8989-A48177305882}" srcOrd="0" destOrd="0" presId="urn:microsoft.com/office/officeart/2005/8/layout/hierarchy4"/>
    <dgm:cxn modelId="{72255F0B-A70B-4B95-82BC-FCC72A5F30F8}" type="presOf" srcId="{5589DC0F-681B-46AF-95A7-B41958544F06}" destId="{76D1AA8A-DC06-4380-A074-0AFAF44FF182}" srcOrd="0" destOrd="0" presId="urn:microsoft.com/office/officeart/2005/8/layout/hierarchy4"/>
    <dgm:cxn modelId="{AFCA5E14-EE3B-467C-9E6D-D545E840CE75}" srcId="{7A69860E-D8A0-4D89-B1DF-533C6DD79AE6}" destId="{6152DF69-5343-4CA3-A97A-C884CA0463EB}" srcOrd="0" destOrd="0" parTransId="{B5B2CDF6-BB3D-4D3A-BA6D-DB059E75F529}" sibTransId="{D533CF12-3BC1-4516-A8FA-2EA23F76FF18}"/>
    <dgm:cxn modelId="{7F14C31C-359C-4EF2-851B-0D694A9E77C0}" srcId="{1072E1CA-2FA7-4B85-BA92-08EEB9B09370}" destId="{76697EDC-5AA0-4F10-BAB8-9EBFF7EAFBC6}" srcOrd="1" destOrd="0" parTransId="{5794DD63-707A-40D7-B7CE-FD37AC1602D6}" sibTransId="{B3DC2217-6825-4DAD-84B9-E1415AA9042D}"/>
    <dgm:cxn modelId="{82A7E63E-A0DC-471B-A251-1648EC0EB3B9}" type="presOf" srcId="{7A69860E-D8A0-4D89-B1DF-533C6DD79AE6}" destId="{0B2077A8-0E41-487D-AA84-7EA15C54E865}" srcOrd="0" destOrd="0" presId="urn:microsoft.com/office/officeart/2005/8/layout/hierarchy4"/>
    <dgm:cxn modelId="{6A6D2F5D-2C37-4118-B98A-3F91E62F4F84}" type="presOf" srcId="{BD5DCAAE-9FB8-4E9F-A738-E18145A8DDE3}" destId="{F01821CE-8E74-48B4-948F-8E0B7F0CE74E}" srcOrd="0" destOrd="0" presId="urn:microsoft.com/office/officeart/2005/8/layout/hierarchy4"/>
    <dgm:cxn modelId="{464E8642-5961-42F3-B521-1818C3CD1510}" srcId="{1072E1CA-2FA7-4B85-BA92-08EEB9B09370}" destId="{7A69860E-D8A0-4D89-B1DF-533C6DD79AE6}" srcOrd="2" destOrd="0" parTransId="{915F514B-D4EF-4C36-B708-8E10148CF7E5}" sibTransId="{7DFB3C15-86A2-4A0F-89B8-B3FAFEA33F2F}"/>
    <dgm:cxn modelId="{21170265-A3A6-4F6B-9CAC-74CDF944E842}" type="presOf" srcId="{6152DF69-5343-4CA3-A97A-C884CA0463EB}" destId="{94D0308A-2033-4305-8441-475ADBAC443B}" srcOrd="0" destOrd="0" presId="urn:microsoft.com/office/officeart/2005/8/layout/hierarchy4"/>
    <dgm:cxn modelId="{AC269A6E-96BE-46BC-BF9F-08573E4ED913}" type="presOf" srcId="{76697EDC-5AA0-4F10-BAB8-9EBFF7EAFBC6}" destId="{05602928-2F84-49BF-9650-74CB49AE3FA4}" srcOrd="0" destOrd="0" presId="urn:microsoft.com/office/officeart/2005/8/layout/hierarchy4"/>
    <dgm:cxn modelId="{05EF6D78-B084-46AC-8EAB-4411084410CF}" srcId="{A6D6FF9E-2114-4313-ABBE-D196EB08A32D}" destId="{C4835EBE-AB8C-47B8-B3A1-F58D56F42520}" srcOrd="0" destOrd="0" parTransId="{4689B289-3D6A-4A70-A388-47A1E4939547}" sibTransId="{EDC59C22-D318-4A7F-B3F6-8A05A45EF7F3}"/>
    <dgm:cxn modelId="{E1ABFF58-755D-454D-9378-F30978B8CD7D}" srcId="{1072E1CA-2FA7-4B85-BA92-08EEB9B09370}" destId="{4E500CBF-7651-486E-BB92-897E37E3B75D}" srcOrd="0" destOrd="0" parTransId="{BFB3A013-34BA-45D6-8AB1-A125E404E66A}" sibTransId="{2F802275-2790-4B81-B94C-73DD96701CDA}"/>
    <dgm:cxn modelId="{B0F28988-3AB8-4A00-9BFB-80984DDFE106}" srcId="{BD5DCAAE-9FB8-4E9F-A738-E18145A8DDE3}" destId="{5589DC0F-681B-46AF-95A7-B41958544F06}" srcOrd="0" destOrd="0" parTransId="{AE528FD8-54DE-48B7-8D69-D358134ACC9F}" sibTransId="{06DA7A32-5891-4FB3-B38D-DCFC754F1382}"/>
    <dgm:cxn modelId="{2F9E128F-9AE5-4763-8AAC-0C4CD54C3DD7}" type="presOf" srcId="{1072E1CA-2FA7-4B85-BA92-08EEB9B09370}" destId="{AFA4479A-2380-4FBF-A715-57BD0AC4317A}" srcOrd="0" destOrd="0" presId="urn:microsoft.com/office/officeart/2005/8/layout/hierarchy4"/>
    <dgm:cxn modelId="{2015BB95-F5EC-459E-835D-84BDF4368D4D}" srcId="{9B3C8CB1-8830-44F1-B512-C55400004E3B}" destId="{0ABDCE9F-377D-4E67-9406-501F1CF42104}" srcOrd="0" destOrd="0" parTransId="{F0EFBF4D-E9BF-4AEF-92FE-56EF134F3182}" sibTransId="{76D0E9B4-7B4C-425F-9BA5-896508A00C16}"/>
    <dgm:cxn modelId="{661418B6-FD95-48F4-9CCA-F067E409FD90}" type="presOf" srcId="{9B3C8CB1-8830-44F1-B512-C55400004E3B}" destId="{4E880ECA-7EDF-4944-876A-D7C7872B2A1B}" srcOrd="0" destOrd="0" presId="urn:microsoft.com/office/officeart/2005/8/layout/hierarchy4"/>
    <dgm:cxn modelId="{1CA8AFBD-B61F-44EE-8D09-EDADFB4E7A12}" srcId="{6152DF69-5343-4CA3-A97A-C884CA0463EB}" destId="{9B3C8CB1-8830-44F1-B512-C55400004E3B}" srcOrd="0" destOrd="0" parTransId="{0F741A6B-BF0D-4A96-9422-544005498ADB}" sibTransId="{8BC80EA3-2AB4-4AC9-9BE4-A62D3C919642}"/>
    <dgm:cxn modelId="{2B8CB0C1-1143-46F0-88A9-DD805E8BFC5F}" type="presOf" srcId="{0ABDCE9F-377D-4E67-9406-501F1CF42104}" destId="{ADC99EEF-734B-48E9-A883-760497C42885}" srcOrd="0" destOrd="0" presId="urn:microsoft.com/office/officeart/2005/8/layout/hierarchy4"/>
    <dgm:cxn modelId="{4ABEA3C6-4FF2-42C8-881B-3827B8965B52}" srcId="{5589DC0F-681B-46AF-95A7-B41958544F06}" destId="{1072E1CA-2FA7-4B85-BA92-08EEB9B09370}" srcOrd="0" destOrd="0" parTransId="{69D994A8-4F18-45B7-997F-4C6BACCA320E}" sibTransId="{797361F5-56EB-4200-83E8-63142E779592}"/>
    <dgm:cxn modelId="{D64A14E1-20A4-4A8C-AE03-6B4E498FBC78}" srcId="{0ABDCE9F-377D-4E67-9406-501F1CF42104}" destId="{A6D6FF9E-2114-4313-ABBE-D196EB08A32D}" srcOrd="0" destOrd="0" parTransId="{754544F3-EE4D-4850-A781-02A67A09AD6F}" sibTransId="{02120DFD-8DBA-48E7-B3E5-149BDE1D8BC7}"/>
    <dgm:cxn modelId="{484FBAED-93CC-43A8-8F2A-CF5A4EAAC31B}" type="presOf" srcId="{A6D6FF9E-2114-4313-ABBE-D196EB08A32D}" destId="{31A0CAAA-59D1-455A-A189-9410EEEC373D}" srcOrd="0" destOrd="0" presId="urn:microsoft.com/office/officeart/2005/8/layout/hierarchy4"/>
    <dgm:cxn modelId="{0CC703FF-9F91-43BE-AE4D-132B21D8C057}" type="presOf" srcId="{C4835EBE-AB8C-47B8-B3A1-F58D56F42520}" destId="{F71F369F-BE05-4A9C-B496-CF9C5ECFB5C4}" srcOrd="0" destOrd="0" presId="urn:microsoft.com/office/officeart/2005/8/layout/hierarchy4"/>
    <dgm:cxn modelId="{9F4C047C-BCE2-4897-BF84-F4F2723018F1}" type="presParOf" srcId="{F01821CE-8E74-48B4-948F-8E0B7F0CE74E}" destId="{10B1C1F1-775D-46DD-BDD0-77EDB07B45F6}" srcOrd="0" destOrd="0" presId="urn:microsoft.com/office/officeart/2005/8/layout/hierarchy4"/>
    <dgm:cxn modelId="{9F626B2F-4BB8-41D2-809B-759DDACDA8DB}" type="presParOf" srcId="{10B1C1F1-775D-46DD-BDD0-77EDB07B45F6}" destId="{76D1AA8A-DC06-4380-A074-0AFAF44FF182}" srcOrd="0" destOrd="0" presId="urn:microsoft.com/office/officeart/2005/8/layout/hierarchy4"/>
    <dgm:cxn modelId="{271F2BD9-FA41-400E-AE2F-C60F022E189D}" type="presParOf" srcId="{10B1C1F1-775D-46DD-BDD0-77EDB07B45F6}" destId="{1525E74D-235E-490F-9A63-1524640FF2F9}" srcOrd="1" destOrd="0" presId="urn:microsoft.com/office/officeart/2005/8/layout/hierarchy4"/>
    <dgm:cxn modelId="{3FBBE511-1554-446D-965E-B6CBFD103033}" type="presParOf" srcId="{10B1C1F1-775D-46DD-BDD0-77EDB07B45F6}" destId="{323C6D79-8C2C-4073-AAFD-E55EF32374F0}" srcOrd="2" destOrd="0" presId="urn:microsoft.com/office/officeart/2005/8/layout/hierarchy4"/>
    <dgm:cxn modelId="{70240E84-E4A4-4C78-98F7-3E104B1350EB}" type="presParOf" srcId="{323C6D79-8C2C-4073-AAFD-E55EF32374F0}" destId="{CEE38A40-DAA7-4A87-924E-8D5D28951710}" srcOrd="0" destOrd="0" presId="urn:microsoft.com/office/officeart/2005/8/layout/hierarchy4"/>
    <dgm:cxn modelId="{E7AEE726-EE85-4AF3-A9EB-B1A85D25B5E4}" type="presParOf" srcId="{CEE38A40-DAA7-4A87-924E-8D5D28951710}" destId="{AFA4479A-2380-4FBF-A715-57BD0AC4317A}" srcOrd="0" destOrd="0" presId="urn:microsoft.com/office/officeart/2005/8/layout/hierarchy4"/>
    <dgm:cxn modelId="{EA83C99B-48FC-4B7E-BF0A-5415ABA65559}" type="presParOf" srcId="{CEE38A40-DAA7-4A87-924E-8D5D28951710}" destId="{45A67F26-24F8-415C-98C5-303B91AB27B6}" srcOrd="1" destOrd="0" presId="urn:microsoft.com/office/officeart/2005/8/layout/hierarchy4"/>
    <dgm:cxn modelId="{42B32A13-259E-49EE-9C79-FD71E5BF0E27}" type="presParOf" srcId="{CEE38A40-DAA7-4A87-924E-8D5D28951710}" destId="{93D19E05-F64F-411F-86A1-76CEBEB0E440}" srcOrd="2" destOrd="0" presId="urn:microsoft.com/office/officeart/2005/8/layout/hierarchy4"/>
    <dgm:cxn modelId="{B465EAF9-EEAF-45B2-87F5-EFC2086146C2}" type="presParOf" srcId="{93D19E05-F64F-411F-86A1-76CEBEB0E440}" destId="{960CA92C-B1F5-4EF7-99CC-0A4C538060D5}" srcOrd="0" destOrd="0" presId="urn:microsoft.com/office/officeart/2005/8/layout/hierarchy4"/>
    <dgm:cxn modelId="{C9B4A7F6-951B-4FAF-BBF1-AA1741D0D9BB}" type="presParOf" srcId="{960CA92C-B1F5-4EF7-99CC-0A4C538060D5}" destId="{AB0992FF-DA3C-4657-8989-A48177305882}" srcOrd="0" destOrd="0" presId="urn:microsoft.com/office/officeart/2005/8/layout/hierarchy4"/>
    <dgm:cxn modelId="{D2FD831A-A421-4AF9-8F83-CB82B8B4ADE3}" type="presParOf" srcId="{960CA92C-B1F5-4EF7-99CC-0A4C538060D5}" destId="{9397091D-E0E4-4418-82A5-88C051FF17B4}" srcOrd="1" destOrd="0" presId="urn:microsoft.com/office/officeart/2005/8/layout/hierarchy4"/>
    <dgm:cxn modelId="{FA367C9C-536F-433F-A710-7344EC770BC6}" type="presParOf" srcId="{93D19E05-F64F-411F-86A1-76CEBEB0E440}" destId="{135F5080-2FC4-436C-9370-E148704C3EE8}" srcOrd="1" destOrd="0" presId="urn:microsoft.com/office/officeart/2005/8/layout/hierarchy4"/>
    <dgm:cxn modelId="{0D5081E3-9865-4606-A494-12224E2DB722}" type="presParOf" srcId="{93D19E05-F64F-411F-86A1-76CEBEB0E440}" destId="{B9B5B13B-EF94-49B6-BD0E-FA0F6C10D9E9}" srcOrd="2" destOrd="0" presId="urn:microsoft.com/office/officeart/2005/8/layout/hierarchy4"/>
    <dgm:cxn modelId="{563C470C-5FE4-4DF6-ABBB-93D7D456DD63}" type="presParOf" srcId="{B9B5B13B-EF94-49B6-BD0E-FA0F6C10D9E9}" destId="{05602928-2F84-49BF-9650-74CB49AE3FA4}" srcOrd="0" destOrd="0" presId="urn:microsoft.com/office/officeart/2005/8/layout/hierarchy4"/>
    <dgm:cxn modelId="{6058909D-0725-489D-9D51-3E73CAEE4FD2}" type="presParOf" srcId="{B9B5B13B-EF94-49B6-BD0E-FA0F6C10D9E9}" destId="{E355C8E5-8B59-42C0-A1DF-B6779455023E}" srcOrd="1" destOrd="0" presId="urn:microsoft.com/office/officeart/2005/8/layout/hierarchy4"/>
    <dgm:cxn modelId="{FF329EE9-8B0E-43A5-88E2-3DE999CEABC4}" type="presParOf" srcId="{93D19E05-F64F-411F-86A1-76CEBEB0E440}" destId="{075B5A16-2D53-4808-8C26-683A51721649}" srcOrd="3" destOrd="0" presId="urn:microsoft.com/office/officeart/2005/8/layout/hierarchy4"/>
    <dgm:cxn modelId="{29ABCF7D-3E84-4A56-A4D7-D39B9398067F}" type="presParOf" srcId="{93D19E05-F64F-411F-86A1-76CEBEB0E440}" destId="{5EAE05BD-A757-47EE-8603-57E824D839A5}" srcOrd="4" destOrd="0" presId="urn:microsoft.com/office/officeart/2005/8/layout/hierarchy4"/>
    <dgm:cxn modelId="{F1062F53-9FD3-4312-8762-2D6F3F9B8EAB}" type="presParOf" srcId="{5EAE05BD-A757-47EE-8603-57E824D839A5}" destId="{0B2077A8-0E41-487D-AA84-7EA15C54E865}" srcOrd="0" destOrd="0" presId="urn:microsoft.com/office/officeart/2005/8/layout/hierarchy4"/>
    <dgm:cxn modelId="{5DDD8930-D330-4A70-8D5D-8B9051818810}" type="presParOf" srcId="{5EAE05BD-A757-47EE-8603-57E824D839A5}" destId="{04F13D82-D946-40D7-93F6-53B462CC20AB}" srcOrd="1" destOrd="0" presId="urn:microsoft.com/office/officeart/2005/8/layout/hierarchy4"/>
    <dgm:cxn modelId="{7377F7BE-B03F-44B7-99D8-6F2BB7F0AD7E}" type="presParOf" srcId="{5EAE05BD-A757-47EE-8603-57E824D839A5}" destId="{7AD20D48-4DBA-4F7B-8EC3-24FBB12D4D11}" srcOrd="2" destOrd="0" presId="urn:microsoft.com/office/officeart/2005/8/layout/hierarchy4"/>
    <dgm:cxn modelId="{2F36BC3E-1ACC-421F-AF5B-666FEC8ACC54}" type="presParOf" srcId="{7AD20D48-4DBA-4F7B-8EC3-24FBB12D4D11}" destId="{D2987515-6DAB-4B46-9689-16CE6CD84F21}" srcOrd="0" destOrd="0" presId="urn:microsoft.com/office/officeart/2005/8/layout/hierarchy4"/>
    <dgm:cxn modelId="{C2897DF9-0FA0-443E-840E-F3A87CE8706F}" type="presParOf" srcId="{D2987515-6DAB-4B46-9689-16CE6CD84F21}" destId="{94D0308A-2033-4305-8441-475ADBAC443B}" srcOrd="0" destOrd="0" presId="urn:microsoft.com/office/officeart/2005/8/layout/hierarchy4"/>
    <dgm:cxn modelId="{D420AA6A-9214-4699-AB0A-C9691BABDA92}" type="presParOf" srcId="{D2987515-6DAB-4B46-9689-16CE6CD84F21}" destId="{22BEFC93-8861-4A95-AAE8-9C5D0199B07C}" srcOrd="1" destOrd="0" presId="urn:microsoft.com/office/officeart/2005/8/layout/hierarchy4"/>
    <dgm:cxn modelId="{51336837-A160-47EA-918A-6249820C845F}" type="presParOf" srcId="{D2987515-6DAB-4B46-9689-16CE6CD84F21}" destId="{88CB7D3C-BEED-4D24-9178-01F989530F50}" srcOrd="2" destOrd="0" presId="urn:microsoft.com/office/officeart/2005/8/layout/hierarchy4"/>
    <dgm:cxn modelId="{212DC034-07AC-4B9F-8714-DB9F0562C275}" type="presParOf" srcId="{88CB7D3C-BEED-4D24-9178-01F989530F50}" destId="{35038655-70C7-4A2F-AF0D-AEFE45356C37}" srcOrd="0" destOrd="0" presId="urn:microsoft.com/office/officeart/2005/8/layout/hierarchy4"/>
    <dgm:cxn modelId="{BEB5C5AB-8BA0-45DD-9504-E9C3E836A8DB}" type="presParOf" srcId="{35038655-70C7-4A2F-AF0D-AEFE45356C37}" destId="{4E880ECA-7EDF-4944-876A-D7C7872B2A1B}" srcOrd="0" destOrd="0" presId="urn:microsoft.com/office/officeart/2005/8/layout/hierarchy4"/>
    <dgm:cxn modelId="{A15348A6-5043-4A95-934B-D099C74996FD}" type="presParOf" srcId="{35038655-70C7-4A2F-AF0D-AEFE45356C37}" destId="{A6BE6A9C-5469-4394-A0CC-CA5CBB49E8EE}" srcOrd="1" destOrd="0" presId="urn:microsoft.com/office/officeart/2005/8/layout/hierarchy4"/>
    <dgm:cxn modelId="{3C6281FF-C551-413F-96FB-80E8E629BEAF}" type="presParOf" srcId="{35038655-70C7-4A2F-AF0D-AEFE45356C37}" destId="{A32E03E1-0A4A-4941-88F0-B3DABE4CB67E}" srcOrd="2" destOrd="0" presId="urn:microsoft.com/office/officeart/2005/8/layout/hierarchy4"/>
    <dgm:cxn modelId="{D76BCA9F-B3CC-4439-8AE7-B545A542EAA2}" type="presParOf" srcId="{A32E03E1-0A4A-4941-88F0-B3DABE4CB67E}" destId="{B395F810-8FFC-4D75-A7EA-F7483B0693BF}" srcOrd="0" destOrd="0" presId="urn:microsoft.com/office/officeart/2005/8/layout/hierarchy4"/>
    <dgm:cxn modelId="{F3090066-9653-4313-B0D4-02480AA8B454}" type="presParOf" srcId="{B395F810-8FFC-4D75-A7EA-F7483B0693BF}" destId="{ADC99EEF-734B-48E9-A883-760497C42885}" srcOrd="0" destOrd="0" presId="urn:microsoft.com/office/officeart/2005/8/layout/hierarchy4"/>
    <dgm:cxn modelId="{EE98B9E9-92F1-4254-83E8-E6929808DE38}" type="presParOf" srcId="{B395F810-8FFC-4D75-A7EA-F7483B0693BF}" destId="{DFAFC90D-4D8D-48C1-93FC-0017833418D2}" srcOrd="1" destOrd="0" presId="urn:microsoft.com/office/officeart/2005/8/layout/hierarchy4"/>
    <dgm:cxn modelId="{94486CB2-1061-4348-92F8-F8FA3AADD869}" type="presParOf" srcId="{B395F810-8FFC-4D75-A7EA-F7483B0693BF}" destId="{7729EB80-0843-48D3-9EF8-AD59B5A5D8E3}" srcOrd="2" destOrd="0" presId="urn:microsoft.com/office/officeart/2005/8/layout/hierarchy4"/>
    <dgm:cxn modelId="{C7772E34-E947-4021-B66E-7DCACCA2ABB0}" type="presParOf" srcId="{7729EB80-0843-48D3-9EF8-AD59B5A5D8E3}" destId="{0E97C0FA-6A1B-43B1-A97B-948B766EF9A0}" srcOrd="0" destOrd="0" presId="urn:microsoft.com/office/officeart/2005/8/layout/hierarchy4"/>
    <dgm:cxn modelId="{763B410B-38BF-469C-AD97-49C3718DB7D1}" type="presParOf" srcId="{0E97C0FA-6A1B-43B1-A97B-948B766EF9A0}" destId="{31A0CAAA-59D1-455A-A189-9410EEEC373D}" srcOrd="0" destOrd="0" presId="urn:microsoft.com/office/officeart/2005/8/layout/hierarchy4"/>
    <dgm:cxn modelId="{27BF431D-5AAE-45C0-AD7E-E9C71898DBDD}" type="presParOf" srcId="{0E97C0FA-6A1B-43B1-A97B-948B766EF9A0}" destId="{53F8E36B-F19A-4FB7-BE85-C9306CE13F42}" srcOrd="1" destOrd="0" presId="urn:microsoft.com/office/officeart/2005/8/layout/hierarchy4"/>
    <dgm:cxn modelId="{501E22F7-4A7C-43BE-8FDB-435548BB0D66}" type="presParOf" srcId="{0E97C0FA-6A1B-43B1-A97B-948B766EF9A0}" destId="{BBFA317E-DE33-4EE1-9850-34A8CBD4DAD9}" srcOrd="2" destOrd="0" presId="urn:microsoft.com/office/officeart/2005/8/layout/hierarchy4"/>
    <dgm:cxn modelId="{A1D3EA9C-8F55-4C69-9433-DAEB18BB6E80}" type="presParOf" srcId="{BBFA317E-DE33-4EE1-9850-34A8CBD4DAD9}" destId="{1788EE62-3E00-4D40-A383-0278A8CD263F}" srcOrd="0" destOrd="0" presId="urn:microsoft.com/office/officeart/2005/8/layout/hierarchy4"/>
    <dgm:cxn modelId="{105F01FF-C395-4150-8F30-6AAAE16759AA}" type="presParOf" srcId="{1788EE62-3E00-4D40-A383-0278A8CD263F}" destId="{F71F369F-BE05-4A9C-B496-CF9C5ECFB5C4}" srcOrd="0" destOrd="0" presId="urn:microsoft.com/office/officeart/2005/8/layout/hierarchy4"/>
    <dgm:cxn modelId="{EAE9A48D-9DA9-4910-A148-28CCEC6E8EF8}" type="presParOf" srcId="{1788EE62-3E00-4D40-A383-0278A8CD263F}" destId="{3BC59B6F-0960-4D76-9044-86258359E54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B8A9C2-0DEC-4A05-B4F6-08C53E8CDEC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0FCEF4-623A-48EC-BB57-B92194E47B30}">
      <dgm:prSet/>
      <dgm:spPr/>
      <dgm:t>
        <a:bodyPr/>
        <a:lstStyle/>
        <a:p>
          <a:r>
            <a:rPr lang="en-GB"/>
            <a:t>Table of contents: automatically populates depending on your chapters/sections/subsections.</a:t>
          </a:r>
          <a:endParaRPr lang="en-US"/>
        </a:p>
      </dgm:t>
    </dgm:pt>
    <dgm:pt modelId="{5DBDBF1A-2094-4A76-8C4D-CE5A45978CB9}" type="parTrans" cxnId="{A9D38382-244D-4610-B1FF-A9F97A6DD894}">
      <dgm:prSet/>
      <dgm:spPr/>
      <dgm:t>
        <a:bodyPr/>
        <a:lstStyle/>
        <a:p>
          <a:endParaRPr lang="en-US"/>
        </a:p>
      </dgm:t>
    </dgm:pt>
    <dgm:pt modelId="{5AF8713F-A2CB-4E33-8E02-6A7F178A9B8A}" type="sibTrans" cxnId="{A9D38382-244D-4610-B1FF-A9F97A6DD894}">
      <dgm:prSet/>
      <dgm:spPr/>
      <dgm:t>
        <a:bodyPr/>
        <a:lstStyle/>
        <a:p>
          <a:endParaRPr lang="en-US"/>
        </a:p>
      </dgm:t>
    </dgm:pt>
    <dgm:pt modelId="{D7818C03-2E99-4295-B910-D1A607F31828}">
      <dgm:prSet/>
      <dgm:spPr/>
      <dgm:t>
        <a:bodyPr/>
        <a:lstStyle/>
        <a:p>
          <a:r>
            <a:rPr lang="en-GB"/>
            <a:t>In your main body, use \tableofcontents</a:t>
          </a:r>
          <a:endParaRPr lang="en-US"/>
        </a:p>
      </dgm:t>
    </dgm:pt>
    <dgm:pt modelId="{A0E38864-1843-444F-8890-87C3E8E8D9B7}" type="parTrans" cxnId="{A452FFE1-730E-4FE2-90A5-1F8E85FC0DEF}">
      <dgm:prSet/>
      <dgm:spPr/>
      <dgm:t>
        <a:bodyPr/>
        <a:lstStyle/>
        <a:p>
          <a:endParaRPr lang="en-US"/>
        </a:p>
      </dgm:t>
    </dgm:pt>
    <dgm:pt modelId="{0A9D9D11-B84F-4146-9446-D7021FEBCE5A}" type="sibTrans" cxnId="{A452FFE1-730E-4FE2-90A5-1F8E85FC0DEF}">
      <dgm:prSet/>
      <dgm:spPr/>
      <dgm:t>
        <a:bodyPr/>
        <a:lstStyle/>
        <a:p>
          <a:endParaRPr lang="en-US"/>
        </a:p>
      </dgm:t>
    </dgm:pt>
    <dgm:pt modelId="{2A97403F-E508-43EC-B918-6BD10BADEA47}">
      <dgm:prSet/>
      <dgm:spPr/>
      <dgm:t>
        <a:bodyPr/>
        <a:lstStyle/>
        <a:p>
          <a:r>
            <a:rPr lang="en-GB"/>
            <a:t>Uses section titles to populate the text. Auto-updates the page numbers.</a:t>
          </a:r>
          <a:endParaRPr lang="en-US"/>
        </a:p>
      </dgm:t>
    </dgm:pt>
    <dgm:pt modelId="{D24BF6FF-C23C-4FC5-A3F5-86C1A910BC5E}" type="parTrans" cxnId="{47CCF7C6-1762-4702-8874-38AF731FF915}">
      <dgm:prSet/>
      <dgm:spPr/>
      <dgm:t>
        <a:bodyPr/>
        <a:lstStyle/>
        <a:p>
          <a:endParaRPr lang="en-US"/>
        </a:p>
      </dgm:t>
    </dgm:pt>
    <dgm:pt modelId="{FDD0B7EE-AD2A-400B-9255-23145431A029}" type="sibTrans" cxnId="{47CCF7C6-1762-4702-8874-38AF731FF915}">
      <dgm:prSet/>
      <dgm:spPr/>
      <dgm:t>
        <a:bodyPr/>
        <a:lstStyle/>
        <a:p>
          <a:endParaRPr lang="en-US"/>
        </a:p>
      </dgm:t>
    </dgm:pt>
    <dgm:pt modelId="{AB57C184-2652-46A8-B389-E9B7852A697A}">
      <dgm:prSet/>
      <dgm:spPr/>
      <dgm:t>
        <a:bodyPr/>
        <a:lstStyle/>
        <a:p>
          <a:r>
            <a:rPr lang="en-GB"/>
            <a:t>If the section title is too long/wrong for the ToC, create an alias:</a:t>
          </a:r>
          <a:endParaRPr lang="en-US"/>
        </a:p>
      </dgm:t>
    </dgm:pt>
    <dgm:pt modelId="{9A8762D5-A1E4-46E1-9B0D-5F3BC1248707}" type="parTrans" cxnId="{DD707628-A1C2-4918-A1BB-C010F94C8527}">
      <dgm:prSet/>
      <dgm:spPr/>
      <dgm:t>
        <a:bodyPr/>
        <a:lstStyle/>
        <a:p>
          <a:endParaRPr lang="en-US"/>
        </a:p>
      </dgm:t>
    </dgm:pt>
    <dgm:pt modelId="{FCDC9A43-613B-4C86-B611-7C3F5C51F940}" type="sibTrans" cxnId="{DD707628-A1C2-4918-A1BB-C010F94C8527}">
      <dgm:prSet/>
      <dgm:spPr/>
      <dgm:t>
        <a:bodyPr/>
        <a:lstStyle/>
        <a:p>
          <a:endParaRPr lang="en-US"/>
        </a:p>
      </dgm:t>
    </dgm:pt>
    <dgm:pt modelId="{D6CC83FD-90C9-4E2C-B116-03B253520CFF}">
      <dgm:prSet/>
      <dgm:spPr/>
      <dgm:t>
        <a:bodyPr/>
        <a:lstStyle/>
        <a:p>
          <a:r>
            <a:rPr lang="en-GB"/>
            <a:t>\section[short toc name]{longer unwieldy title}</a:t>
          </a:r>
          <a:endParaRPr lang="en-US"/>
        </a:p>
      </dgm:t>
    </dgm:pt>
    <dgm:pt modelId="{8A4AE4A9-6100-4DE7-9DA5-660523159B4F}" type="parTrans" cxnId="{B9C60CE9-7945-41F4-B31F-4DF443745574}">
      <dgm:prSet/>
      <dgm:spPr/>
      <dgm:t>
        <a:bodyPr/>
        <a:lstStyle/>
        <a:p>
          <a:endParaRPr lang="en-US"/>
        </a:p>
      </dgm:t>
    </dgm:pt>
    <dgm:pt modelId="{06841E5F-67D8-4E17-BD19-5795DDBD6FEF}" type="sibTrans" cxnId="{B9C60CE9-7945-41F4-B31F-4DF443745574}">
      <dgm:prSet/>
      <dgm:spPr/>
      <dgm:t>
        <a:bodyPr/>
        <a:lstStyle/>
        <a:p>
          <a:endParaRPr lang="en-US"/>
        </a:p>
      </dgm:t>
    </dgm:pt>
    <dgm:pt modelId="{F08123B5-3EB3-4A92-B135-6EDC51A798C7}">
      <dgm:prSet/>
      <dgm:spPr/>
      <dgm:t>
        <a:bodyPr/>
        <a:lstStyle/>
        <a:p>
          <a:r>
            <a:rPr lang="en-GB"/>
            <a:t>To hide a section from the ToC and unnumber it, use an asterisk:</a:t>
          </a:r>
          <a:endParaRPr lang="en-US"/>
        </a:p>
      </dgm:t>
    </dgm:pt>
    <dgm:pt modelId="{C41BB391-5263-4057-986B-B14EB289611B}" type="parTrans" cxnId="{64CF2A33-854E-456D-98E8-F3AA8B496FE0}">
      <dgm:prSet/>
      <dgm:spPr/>
      <dgm:t>
        <a:bodyPr/>
        <a:lstStyle/>
        <a:p>
          <a:endParaRPr lang="en-US"/>
        </a:p>
      </dgm:t>
    </dgm:pt>
    <dgm:pt modelId="{ECB60525-DAF9-441E-9374-FA58C6BA81C8}" type="sibTrans" cxnId="{64CF2A33-854E-456D-98E8-F3AA8B496FE0}">
      <dgm:prSet/>
      <dgm:spPr/>
      <dgm:t>
        <a:bodyPr/>
        <a:lstStyle/>
        <a:p>
          <a:endParaRPr lang="en-US"/>
        </a:p>
      </dgm:t>
    </dgm:pt>
    <dgm:pt modelId="{908B34BA-C560-499E-9742-8584A3219EF1}">
      <dgm:prSet/>
      <dgm:spPr/>
      <dgm:t>
        <a:bodyPr/>
        <a:lstStyle/>
        <a:p>
          <a:r>
            <a:rPr lang="en-GB"/>
            <a:t>\section*{title}</a:t>
          </a:r>
          <a:endParaRPr lang="en-US"/>
        </a:p>
      </dgm:t>
    </dgm:pt>
    <dgm:pt modelId="{82CFF9FD-1A91-40EC-99C1-EAA9B17BEC12}" type="parTrans" cxnId="{F9BFBBB0-717D-45D0-82DD-9AE4FB87429B}">
      <dgm:prSet/>
      <dgm:spPr/>
      <dgm:t>
        <a:bodyPr/>
        <a:lstStyle/>
        <a:p>
          <a:endParaRPr lang="en-US"/>
        </a:p>
      </dgm:t>
    </dgm:pt>
    <dgm:pt modelId="{DCA37498-1F18-4A82-8FED-DB69F6434B42}" type="sibTrans" cxnId="{F9BFBBB0-717D-45D0-82DD-9AE4FB87429B}">
      <dgm:prSet/>
      <dgm:spPr/>
      <dgm:t>
        <a:bodyPr/>
        <a:lstStyle/>
        <a:p>
          <a:endParaRPr lang="en-US"/>
        </a:p>
      </dgm:t>
    </dgm:pt>
    <dgm:pt modelId="{CC941F0A-ACDB-4CE0-B229-126F8961AB3C}" type="pres">
      <dgm:prSet presAssocID="{75B8A9C2-0DEC-4A05-B4F6-08C53E8CDEC7}" presName="root" presStyleCnt="0">
        <dgm:presLayoutVars>
          <dgm:dir/>
          <dgm:resizeHandles val="exact"/>
        </dgm:presLayoutVars>
      </dgm:prSet>
      <dgm:spPr/>
    </dgm:pt>
    <dgm:pt modelId="{8476E31B-1F16-450A-8EDF-FD9CE590FEDF}" type="pres">
      <dgm:prSet presAssocID="{A30FCEF4-623A-48EC-BB57-B92194E47B30}" presName="compNode" presStyleCnt="0"/>
      <dgm:spPr/>
    </dgm:pt>
    <dgm:pt modelId="{3C4D9222-BA7F-4805-83BF-D9CB5D7C48B3}" type="pres">
      <dgm:prSet presAssocID="{A30FCEF4-623A-48EC-BB57-B92194E47B30}" presName="bgRect" presStyleLbl="bgShp" presStyleIdx="0" presStyleCnt="4"/>
      <dgm:spPr/>
    </dgm:pt>
    <dgm:pt modelId="{D5624FEF-88EE-4DB9-91AE-CB779E7B689B}" type="pres">
      <dgm:prSet presAssocID="{A30FCEF4-623A-48EC-BB57-B92194E47B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A9FACEB2-5807-4240-B6E5-7194F6F7B3E0}" type="pres">
      <dgm:prSet presAssocID="{A30FCEF4-623A-48EC-BB57-B92194E47B30}" presName="spaceRect" presStyleCnt="0"/>
      <dgm:spPr/>
    </dgm:pt>
    <dgm:pt modelId="{3439E175-95EE-4616-AA9B-2735A7D17FEA}" type="pres">
      <dgm:prSet presAssocID="{A30FCEF4-623A-48EC-BB57-B92194E47B30}" presName="parTx" presStyleLbl="revTx" presStyleIdx="0" presStyleCnt="7">
        <dgm:presLayoutVars>
          <dgm:chMax val="0"/>
          <dgm:chPref val="0"/>
        </dgm:presLayoutVars>
      </dgm:prSet>
      <dgm:spPr/>
    </dgm:pt>
    <dgm:pt modelId="{897C5BB3-BE99-4A58-9942-BF3F7E2B8FA8}" type="pres">
      <dgm:prSet presAssocID="{A30FCEF4-623A-48EC-BB57-B92194E47B30}" presName="desTx" presStyleLbl="revTx" presStyleIdx="1" presStyleCnt="7">
        <dgm:presLayoutVars/>
      </dgm:prSet>
      <dgm:spPr/>
    </dgm:pt>
    <dgm:pt modelId="{A6859E19-CC65-4283-A7D5-43D92E753473}" type="pres">
      <dgm:prSet presAssocID="{5AF8713F-A2CB-4E33-8E02-6A7F178A9B8A}" presName="sibTrans" presStyleCnt="0"/>
      <dgm:spPr/>
    </dgm:pt>
    <dgm:pt modelId="{F82165F8-FB55-4B33-909B-0ECA0CA42688}" type="pres">
      <dgm:prSet presAssocID="{2A97403F-E508-43EC-B918-6BD10BADEA47}" presName="compNode" presStyleCnt="0"/>
      <dgm:spPr/>
    </dgm:pt>
    <dgm:pt modelId="{AE6003CB-A116-4D67-A1E9-D9B9C6C429A3}" type="pres">
      <dgm:prSet presAssocID="{2A97403F-E508-43EC-B918-6BD10BADEA47}" presName="bgRect" presStyleLbl="bgShp" presStyleIdx="1" presStyleCnt="4"/>
      <dgm:spPr/>
    </dgm:pt>
    <dgm:pt modelId="{B007B9C8-4201-465C-BC47-2894A67F174D}" type="pres">
      <dgm:prSet presAssocID="{2A97403F-E508-43EC-B918-6BD10BADEA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alArts"/>
        </a:ext>
      </dgm:extLst>
    </dgm:pt>
    <dgm:pt modelId="{B35ABD02-0A9C-42EB-BB4E-FE403B3A01F2}" type="pres">
      <dgm:prSet presAssocID="{2A97403F-E508-43EC-B918-6BD10BADEA47}" presName="spaceRect" presStyleCnt="0"/>
      <dgm:spPr/>
    </dgm:pt>
    <dgm:pt modelId="{34C0F40A-FE4F-4EC0-8A12-80C4462B9148}" type="pres">
      <dgm:prSet presAssocID="{2A97403F-E508-43EC-B918-6BD10BADEA47}" presName="parTx" presStyleLbl="revTx" presStyleIdx="2" presStyleCnt="7">
        <dgm:presLayoutVars>
          <dgm:chMax val="0"/>
          <dgm:chPref val="0"/>
        </dgm:presLayoutVars>
      </dgm:prSet>
      <dgm:spPr/>
    </dgm:pt>
    <dgm:pt modelId="{3E85AC19-21CD-4077-8E71-D7033AFAFDEB}" type="pres">
      <dgm:prSet presAssocID="{FDD0B7EE-AD2A-400B-9255-23145431A029}" presName="sibTrans" presStyleCnt="0"/>
      <dgm:spPr/>
    </dgm:pt>
    <dgm:pt modelId="{0B0DE780-6742-422C-882A-BCA2A2C433FB}" type="pres">
      <dgm:prSet presAssocID="{AB57C184-2652-46A8-B389-E9B7852A697A}" presName="compNode" presStyleCnt="0"/>
      <dgm:spPr/>
    </dgm:pt>
    <dgm:pt modelId="{26453205-B9B9-4246-BE7C-694F395610AD}" type="pres">
      <dgm:prSet presAssocID="{AB57C184-2652-46A8-B389-E9B7852A697A}" presName="bgRect" presStyleLbl="bgShp" presStyleIdx="2" presStyleCnt="4"/>
      <dgm:spPr/>
    </dgm:pt>
    <dgm:pt modelId="{1BA12C5D-75B0-43BB-9536-0C69EA892D85}" type="pres">
      <dgm:prSet presAssocID="{AB57C184-2652-46A8-B389-E9B7852A69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EAF5F81-C1E9-4A4F-AE48-75E674B38D97}" type="pres">
      <dgm:prSet presAssocID="{AB57C184-2652-46A8-B389-E9B7852A697A}" presName="spaceRect" presStyleCnt="0"/>
      <dgm:spPr/>
    </dgm:pt>
    <dgm:pt modelId="{F11A4ADD-634D-4612-9939-DF3E6E829A15}" type="pres">
      <dgm:prSet presAssocID="{AB57C184-2652-46A8-B389-E9B7852A697A}" presName="parTx" presStyleLbl="revTx" presStyleIdx="3" presStyleCnt="7">
        <dgm:presLayoutVars>
          <dgm:chMax val="0"/>
          <dgm:chPref val="0"/>
        </dgm:presLayoutVars>
      </dgm:prSet>
      <dgm:spPr/>
    </dgm:pt>
    <dgm:pt modelId="{5412E04D-4835-469D-8684-2F37911E30E3}" type="pres">
      <dgm:prSet presAssocID="{AB57C184-2652-46A8-B389-E9B7852A697A}" presName="desTx" presStyleLbl="revTx" presStyleIdx="4" presStyleCnt="7">
        <dgm:presLayoutVars/>
      </dgm:prSet>
      <dgm:spPr/>
    </dgm:pt>
    <dgm:pt modelId="{B39FC0BD-7F16-4317-BC04-440BCC9192E4}" type="pres">
      <dgm:prSet presAssocID="{FCDC9A43-613B-4C86-B611-7C3F5C51F940}" presName="sibTrans" presStyleCnt="0"/>
      <dgm:spPr/>
    </dgm:pt>
    <dgm:pt modelId="{D62099C3-F9E7-4256-9C75-FBC3967250B2}" type="pres">
      <dgm:prSet presAssocID="{F08123B5-3EB3-4A92-B135-6EDC51A798C7}" presName="compNode" presStyleCnt="0"/>
      <dgm:spPr/>
    </dgm:pt>
    <dgm:pt modelId="{1547EE3E-0E0F-4B93-A4A5-63911044B9E7}" type="pres">
      <dgm:prSet presAssocID="{F08123B5-3EB3-4A92-B135-6EDC51A798C7}" presName="bgRect" presStyleLbl="bgShp" presStyleIdx="3" presStyleCnt="4"/>
      <dgm:spPr/>
    </dgm:pt>
    <dgm:pt modelId="{DC4E6D40-CF0F-4025-A6E1-0716CAC98CE8}" type="pres">
      <dgm:prSet presAssocID="{F08123B5-3EB3-4A92-B135-6EDC51A798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6B9994C5-49BE-4981-9453-D8A6A4AB75BE}" type="pres">
      <dgm:prSet presAssocID="{F08123B5-3EB3-4A92-B135-6EDC51A798C7}" presName="spaceRect" presStyleCnt="0"/>
      <dgm:spPr/>
    </dgm:pt>
    <dgm:pt modelId="{2F179810-973C-4E9D-9FBA-FDE49FDF5B5E}" type="pres">
      <dgm:prSet presAssocID="{F08123B5-3EB3-4A92-B135-6EDC51A798C7}" presName="parTx" presStyleLbl="revTx" presStyleIdx="5" presStyleCnt="7">
        <dgm:presLayoutVars>
          <dgm:chMax val="0"/>
          <dgm:chPref val="0"/>
        </dgm:presLayoutVars>
      </dgm:prSet>
      <dgm:spPr/>
    </dgm:pt>
    <dgm:pt modelId="{FEC16D31-3178-4F80-8A60-210077480B45}" type="pres">
      <dgm:prSet presAssocID="{F08123B5-3EB3-4A92-B135-6EDC51A798C7}" presName="desTx" presStyleLbl="revTx" presStyleIdx="6" presStyleCnt="7">
        <dgm:presLayoutVars/>
      </dgm:prSet>
      <dgm:spPr/>
    </dgm:pt>
  </dgm:ptLst>
  <dgm:cxnLst>
    <dgm:cxn modelId="{B1570420-075A-4DC4-B36C-2DDC4A1DD831}" type="presOf" srcId="{D7818C03-2E99-4295-B910-D1A607F31828}" destId="{897C5BB3-BE99-4A58-9942-BF3F7E2B8FA8}" srcOrd="0" destOrd="0" presId="urn:microsoft.com/office/officeart/2018/2/layout/IconVerticalSolidList"/>
    <dgm:cxn modelId="{E0A7B825-7D07-4573-84F8-22EA5159D312}" type="presOf" srcId="{2A97403F-E508-43EC-B918-6BD10BADEA47}" destId="{34C0F40A-FE4F-4EC0-8A12-80C4462B9148}" srcOrd="0" destOrd="0" presId="urn:microsoft.com/office/officeart/2018/2/layout/IconVerticalSolidList"/>
    <dgm:cxn modelId="{DD707628-A1C2-4918-A1BB-C010F94C8527}" srcId="{75B8A9C2-0DEC-4A05-B4F6-08C53E8CDEC7}" destId="{AB57C184-2652-46A8-B389-E9B7852A697A}" srcOrd="2" destOrd="0" parTransId="{9A8762D5-A1E4-46E1-9B0D-5F3BC1248707}" sibTransId="{FCDC9A43-613B-4C86-B611-7C3F5C51F940}"/>
    <dgm:cxn modelId="{64CF2A33-854E-456D-98E8-F3AA8B496FE0}" srcId="{75B8A9C2-0DEC-4A05-B4F6-08C53E8CDEC7}" destId="{F08123B5-3EB3-4A92-B135-6EDC51A798C7}" srcOrd="3" destOrd="0" parTransId="{C41BB391-5263-4057-986B-B14EB289611B}" sibTransId="{ECB60525-DAF9-441E-9374-FA58C6BA81C8}"/>
    <dgm:cxn modelId="{C4C48A37-6ADD-444F-A84A-8F04521D09A3}" type="presOf" srcId="{75B8A9C2-0DEC-4A05-B4F6-08C53E8CDEC7}" destId="{CC941F0A-ACDB-4CE0-B229-126F8961AB3C}" srcOrd="0" destOrd="0" presId="urn:microsoft.com/office/officeart/2018/2/layout/IconVerticalSolidList"/>
    <dgm:cxn modelId="{0D26D15E-82C4-4407-9D2E-6EAF2A242431}" type="presOf" srcId="{D6CC83FD-90C9-4E2C-B116-03B253520CFF}" destId="{5412E04D-4835-469D-8684-2F37911E30E3}" srcOrd="0" destOrd="0" presId="urn:microsoft.com/office/officeart/2018/2/layout/IconVerticalSolidList"/>
    <dgm:cxn modelId="{4A12CF5A-BA38-47F4-97B9-A28D879F265C}" type="presOf" srcId="{908B34BA-C560-499E-9742-8584A3219EF1}" destId="{FEC16D31-3178-4F80-8A60-210077480B45}" srcOrd="0" destOrd="0" presId="urn:microsoft.com/office/officeart/2018/2/layout/IconVerticalSolidList"/>
    <dgm:cxn modelId="{FCDBE280-D0CA-4878-A08F-9CD35D26AA0A}" type="presOf" srcId="{A30FCEF4-623A-48EC-BB57-B92194E47B30}" destId="{3439E175-95EE-4616-AA9B-2735A7D17FEA}" srcOrd="0" destOrd="0" presId="urn:microsoft.com/office/officeart/2018/2/layout/IconVerticalSolidList"/>
    <dgm:cxn modelId="{A9D38382-244D-4610-B1FF-A9F97A6DD894}" srcId="{75B8A9C2-0DEC-4A05-B4F6-08C53E8CDEC7}" destId="{A30FCEF4-623A-48EC-BB57-B92194E47B30}" srcOrd="0" destOrd="0" parTransId="{5DBDBF1A-2094-4A76-8C4D-CE5A45978CB9}" sibTransId="{5AF8713F-A2CB-4E33-8E02-6A7F178A9B8A}"/>
    <dgm:cxn modelId="{918575A1-F7D1-4BB4-9436-473244E2113F}" type="presOf" srcId="{F08123B5-3EB3-4A92-B135-6EDC51A798C7}" destId="{2F179810-973C-4E9D-9FBA-FDE49FDF5B5E}" srcOrd="0" destOrd="0" presId="urn:microsoft.com/office/officeart/2018/2/layout/IconVerticalSolidList"/>
    <dgm:cxn modelId="{4DC98AA9-D9F9-4071-9D61-D97801A5FFAF}" type="presOf" srcId="{AB57C184-2652-46A8-B389-E9B7852A697A}" destId="{F11A4ADD-634D-4612-9939-DF3E6E829A15}" srcOrd="0" destOrd="0" presId="urn:microsoft.com/office/officeart/2018/2/layout/IconVerticalSolidList"/>
    <dgm:cxn modelId="{F9BFBBB0-717D-45D0-82DD-9AE4FB87429B}" srcId="{F08123B5-3EB3-4A92-B135-6EDC51A798C7}" destId="{908B34BA-C560-499E-9742-8584A3219EF1}" srcOrd="0" destOrd="0" parTransId="{82CFF9FD-1A91-40EC-99C1-EAA9B17BEC12}" sibTransId="{DCA37498-1F18-4A82-8FED-DB69F6434B42}"/>
    <dgm:cxn modelId="{47CCF7C6-1762-4702-8874-38AF731FF915}" srcId="{75B8A9C2-0DEC-4A05-B4F6-08C53E8CDEC7}" destId="{2A97403F-E508-43EC-B918-6BD10BADEA47}" srcOrd="1" destOrd="0" parTransId="{D24BF6FF-C23C-4FC5-A3F5-86C1A910BC5E}" sibTransId="{FDD0B7EE-AD2A-400B-9255-23145431A029}"/>
    <dgm:cxn modelId="{A452FFE1-730E-4FE2-90A5-1F8E85FC0DEF}" srcId="{A30FCEF4-623A-48EC-BB57-B92194E47B30}" destId="{D7818C03-2E99-4295-B910-D1A607F31828}" srcOrd="0" destOrd="0" parTransId="{A0E38864-1843-444F-8890-87C3E8E8D9B7}" sibTransId="{0A9D9D11-B84F-4146-9446-D7021FEBCE5A}"/>
    <dgm:cxn modelId="{B9C60CE9-7945-41F4-B31F-4DF443745574}" srcId="{AB57C184-2652-46A8-B389-E9B7852A697A}" destId="{D6CC83FD-90C9-4E2C-B116-03B253520CFF}" srcOrd="0" destOrd="0" parTransId="{8A4AE4A9-6100-4DE7-9DA5-660523159B4F}" sibTransId="{06841E5F-67D8-4E17-BD19-5795DDBD6FEF}"/>
    <dgm:cxn modelId="{2096305F-75D4-48DA-A8C4-1A8D83880F49}" type="presParOf" srcId="{CC941F0A-ACDB-4CE0-B229-126F8961AB3C}" destId="{8476E31B-1F16-450A-8EDF-FD9CE590FEDF}" srcOrd="0" destOrd="0" presId="urn:microsoft.com/office/officeart/2018/2/layout/IconVerticalSolidList"/>
    <dgm:cxn modelId="{291C9113-036C-4DEB-A449-1B1715E1F374}" type="presParOf" srcId="{8476E31B-1F16-450A-8EDF-FD9CE590FEDF}" destId="{3C4D9222-BA7F-4805-83BF-D9CB5D7C48B3}" srcOrd="0" destOrd="0" presId="urn:microsoft.com/office/officeart/2018/2/layout/IconVerticalSolidList"/>
    <dgm:cxn modelId="{322E61E6-EEF7-465D-9F66-25D891184779}" type="presParOf" srcId="{8476E31B-1F16-450A-8EDF-FD9CE590FEDF}" destId="{D5624FEF-88EE-4DB9-91AE-CB779E7B689B}" srcOrd="1" destOrd="0" presId="urn:microsoft.com/office/officeart/2018/2/layout/IconVerticalSolidList"/>
    <dgm:cxn modelId="{A3D2F512-A0BC-4CBC-AEB2-4FBC1EB7ADBE}" type="presParOf" srcId="{8476E31B-1F16-450A-8EDF-FD9CE590FEDF}" destId="{A9FACEB2-5807-4240-B6E5-7194F6F7B3E0}" srcOrd="2" destOrd="0" presId="urn:microsoft.com/office/officeart/2018/2/layout/IconVerticalSolidList"/>
    <dgm:cxn modelId="{B3EE0C03-9DBD-48E5-B13E-0B453A3B1946}" type="presParOf" srcId="{8476E31B-1F16-450A-8EDF-FD9CE590FEDF}" destId="{3439E175-95EE-4616-AA9B-2735A7D17FEA}" srcOrd="3" destOrd="0" presId="urn:microsoft.com/office/officeart/2018/2/layout/IconVerticalSolidList"/>
    <dgm:cxn modelId="{527024D6-024C-42C9-80CE-F67D3EA2882C}" type="presParOf" srcId="{8476E31B-1F16-450A-8EDF-FD9CE590FEDF}" destId="{897C5BB3-BE99-4A58-9942-BF3F7E2B8FA8}" srcOrd="4" destOrd="0" presId="urn:microsoft.com/office/officeart/2018/2/layout/IconVerticalSolidList"/>
    <dgm:cxn modelId="{3B110DD4-4280-4932-A5B3-C4E498BC1C48}" type="presParOf" srcId="{CC941F0A-ACDB-4CE0-B229-126F8961AB3C}" destId="{A6859E19-CC65-4283-A7D5-43D92E753473}" srcOrd="1" destOrd="0" presId="urn:microsoft.com/office/officeart/2018/2/layout/IconVerticalSolidList"/>
    <dgm:cxn modelId="{B47C3FED-40DE-4448-BA0E-C4FB490B77AD}" type="presParOf" srcId="{CC941F0A-ACDB-4CE0-B229-126F8961AB3C}" destId="{F82165F8-FB55-4B33-909B-0ECA0CA42688}" srcOrd="2" destOrd="0" presId="urn:microsoft.com/office/officeart/2018/2/layout/IconVerticalSolidList"/>
    <dgm:cxn modelId="{1C1FFB1D-5A55-407F-87C6-A33D3A49411F}" type="presParOf" srcId="{F82165F8-FB55-4B33-909B-0ECA0CA42688}" destId="{AE6003CB-A116-4D67-A1E9-D9B9C6C429A3}" srcOrd="0" destOrd="0" presId="urn:microsoft.com/office/officeart/2018/2/layout/IconVerticalSolidList"/>
    <dgm:cxn modelId="{4771825B-3944-4AD0-9F3A-E80B880E89B5}" type="presParOf" srcId="{F82165F8-FB55-4B33-909B-0ECA0CA42688}" destId="{B007B9C8-4201-465C-BC47-2894A67F174D}" srcOrd="1" destOrd="0" presId="urn:microsoft.com/office/officeart/2018/2/layout/IconVerticalSolidList"/>
    <dgm:cxn modelId="{CD4AF0DC-E39F-4AB8-A1FE-EAF17FEFEBBF}" type="presParOf" srcId="{F82165F8-FB55-4B33-909B-0ECA0CA42688}" destId="{B35ABD02-0A9C-42EB-BB4E-FE403B3A01F2}" srcOrd="2" destOrd="0" presId="urn:microsoft.com/office/officeart/2018/2/layout/IconVerticalSolidList"/>
    <dgm:cxn modelId="{1D100E30-2B3F-4579-90EF-001758F50B41}" type="presParOf" srcId="{F82165F8-FB55-4B33-909B-0ECA0CA42688}" destId="{34C0F40A-FE4F-4EC0-8A12-80C4462B9148}" srcOrd="3" destOrd="0" presId="urn:microsoft.com/office/officeart/2018/2/layout/IconVerticalSolidList"/>
    <dgm:cxn modelId="{B1FEBC00-B9DB-4E90-83DF-90C23FDE0FD2}" type="presParOf" srcId="{CC941F0A-ACDB-4CE0-B229-126F8961AB3C}" destId="{3E85AC19-21CD-4077-8E71-D7033AFAFDEB}" srcOrd="3" destOrd="0" presId="urn:microsoft.com/office/officeart/2018/2/layout/IconVerticalSolidList"/>
    <dgm:cxn modelId="{637B250D-0610-4795-AABB-14029E90B90D}" type="presParOf" srcId="{CC941F0A-ACDB-4CE0-B229-126F8961AB3C}" destId="{0B0DE780-6742-422C-882A-BCA2A2C433FB}" srcOrd="4" destOrd="0" presId="urn:microsoft.com/office/officeart/2018/2/layout/IconVerticalSolidList"/>
    <dgm:cxn modelId="{7C064BFB-0566-4979-BBE3-929EB63B36FA}" type="presParOf" srcId="{0B0DE780-6742-422C-882A-BCA2A2C433FB}" destId="{26453205-B9B9-4246-BE7C-694F395610AD}" srcOrd="0" destOrd="0" presId="urn:microsoft.com/office/officeart/2018/2/layout/IconVerticalSolidList"/>
    <dgm:cxn modelId="{A68A3B16-7220-42C5-8A91-CD868C0E9C1D}" type="presParOf" srcId="{0B0DE780-6742-422C-882A-BCA2A2C433FB}" destId="{1BA12C5D-75B0-43BB-9536-0C69EA892D85}" srcOrd="1" destOrd="0" presId="urn:microsoft.com/office/officeart/2018/2/layout/IconVerticalSolidList"/>
    <dgm:cxn modelId="{3EC9C316-3C44-42C7-A1A8-066160B192D3}" type="presParOf" srcId="{0B0DE780-6742-422C-882A-BCA2A2C433FB}" destId="{1EAF5F81-C1E9-4A4F-AE48-75E674B38D97}" srcOrd="2" destOrd="0" presId="urn:microsoft.com/office/officeart/2018/2/layout/IconVerticalSolidList"/>
    <dgm:cxn modelId="{C46BABE8-A255-41CF-A389-E80205463A9F}" type="presParOf" srcId="{0B0DE780-6742-422C-882A-BCA2A2C433FB}" destId="{F11A4ADD-634D-4612-9939-DF3E6E829A15}" srcOrd="3" destOrd="0" presId="urn:microsoft.com/office/officeart/2018/2/layout/IconVerticalSolidList"/>
    <dgm:cxn modelId="{1AFF7880-4B8D-4A39-BA0D-A7C44F329141}" type="presParOf" srcId="{0B0DE780-6742-422C-882A-BCA2A2C433FB}" destId="{5412E04D-4835-469D-8684-2F37911E30E3}" srcOrd="4" destOrd="0" presId="urn:microsoft.com/office/officeart/2018/2/layout/IconVerticalSolidList"/>
    <dgm:cxn modelId="{F2C20C50-D08A-4004-A959-BB0ABED0085A}" type="presParOf" srcId="{CC941F0A-ACDB-4CE0-B229-126F8961AB3C}" destId="{B39FC0BD-7F16-4317-BC04-440BCC9192E4}" srcOrd="5" destOrd="0" presId="urn:microsoft.com/office/officeart/2018/2/layout/IconVerticalSolidList"/>
    <dgm:cxn modelId="{FEAC8567-AB8A-4E11-BF86-46E1DCCF3005}" type="presParOf" srcId="{CC941F0A-ACDB-4CE0-B229-126F8961AB3C}" destId="{D62099C3-F9E7-4256-9C75-FBC3967250B2}" srcOrd="6" destOrd="0" presId="urn:microsoft.com/office/officeart/2018/2/layout/IconVerticalSolidList"/>
    <dgm:cxn modelId="{2786C8C6-F2D7-4958-AA1F-4AB04011339E}" type="presParOf" srcId="{D62099C3-F9E7-4256-9C75-FBC3967250B2}" destId="{1547EE3E-0E0F-4B93-A4A5-63911044B9E7}" srcOrd="0" destOrd="0" presId="urn:microsoft.com/office/officeart/2018/2/layout/IconVerticalSolidList"/>
    <dgm:cxn modelId="{3F9B181B-8CC2-4127-99E8-F08EA8E8C39A}" type="presParOf" srcId="{D62099C3-F9E7-4256-9C75-FBC3967250B2}" destId="{DC4E6D40-CF0F-4025-A6E1-0716CAC98CE8}" srcOrd="1" destOrd="0" presId="urn:microsoft.com/office/officeart/2018/2/layout/IconVerticalSolidList"/>
    <dgm:cxn modelId="{3BC38AEB-0B5A-43EC-8468-AC5572F38299}" type="presParOf" srcId="{D62099C3-F9E7-4256-9C75-FBC3967250B2}" destId="{6B9994C5-49BE-4981-9453-D8A6A4AB75BE}" srcOrd="2" destOrd="0" presId="urn:microsoft.com/office/officeart/2018/2/layout/IconVerticalSolidList"/>
    <dgm:cxn modelId="{67676BFC-8031-4E3F-BAD6-085EA37A93A0}" type="presParOf" srcId="{D62099C3-F9E7-4256-9C75-FBC3967250B2}" destId="{2F179810-973C-4E9D-9FBA-FDE49FDF5B5E}" srcOrd="3" destOrd="0" presId="urn:microsoft.com/office/officeart/2018/2/layout/IconVerticalSolidList"/>
    <dgm:cxn modelId="{9189D908-9A4D-4645-BD61-EC9CE99ACB74}" type="presParOf" srcId="{D62099C3-F9E7-4256-9C75-FBC3967250B2}" destId="{FEC16D31-3178-4F80-8A60-210077480B4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868A7A-E2C7-4503-A997-D57F86ADFF0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061876E-2EBE-4FE5-B456-F4CE32A1C707}">
      <dgm:prSet/>
      <dgm:spPr/>
      <dgm:t>
        <a:bodyPr/>
        <a:lstStyle/>
        <a:p>
          <a:pPr>
            <a:defRPr cap="all"/>
          </a:pPr>
          <a:r>
            <a:rPr lang="en-GB" cap="none" dirty="0">
              <a:latin typeface="Acumin Pro" panose="020B0504020202020204" pitchFamily="34" charset="0"/>
            </a:rPr>
            <a:t>Latex allows you to typeset complex mathematical and technical notation, in addition to bodies of text</a:t>
          </a:r>
          <a:endParaRPr lang="en-US" cap="none" dirty="0">
            <a:latin typeface="Acumin Pro" panose="020B0504020202020204" pitchFamily="34" charset="0"/>
          </a:endParaRPr>
        </a:p>
      </dgm:t>
    </dgm:pt>
    <dgm:pt modelId="{69F52255-1B7F-4936-AE87-88F680C00750}" type="parTrans" cxnId="{3A35335F-92EE-4B87-9655-9A7E2578E217}">
      <dgm:prSet/>
      <dgm:spPr/>
      <dgm:t>
        <a:bodyPr/>
        <a:lstStyle/>
        <a:p>
          <a:endParaRPr lang="en-US" dirty="0">
            <a:latin typeface="Acumin Pro" panose="020B0504020202020204" pitchFamily="34" charset="0"/>
          </a:endParaRPr>
        </a:p>
      </dgm:t>
    </dgm:pt>
    <dgm:pt modelId="{79369999-A522-48F5-B8AA-D12A4BEC593D}" type="sibTrans" cxnId="{3A35335F-92EE-4B87-9655-9A7E2578E217}">
      <dgm:prSet/>
      <dgm:spPr/>
      <dgm:t>
        <a:bodyPr/>
        <a:lstStyle/>
        <a:p>
          <a:endParaRPr lang="en-US" dirty="0">
            <a:latin typeface="Acumin Pro" panose="020B0504020202020204" pitchFamily="34" charset="0"/>
          </a:endParaRPr>
        </a:p>
      </dgm:t>
    </dgm:pt>
    <dgm:pt modelId="{0AC4440A-E65A-4D5F-B827-B4B15B2FDEC5}">
      <dgm:prSet/>
      <dgm:spPr/>
      <dgm:t>
        <a:bodyPr/>
        <a:lstStyle/>
        <a:p>
          <a:pPr>
            <a:defRPr cap="all"/>
          </a:pPr>
          <a:r>
            <a:rPr lang="en-GB" cap="none" dirty="0">
              <a:latin typeface="Acumin Pro" panose="020B0504020202020204" pitchFamily="34" charset="0"/>
            </a:rPr>
            <a:t>Maths can be types with </a:t>
          </a:r>
          <a:r>
            <a:rPr lang="en-GB" b="1" cap="none" dirty="0">
              <a:latin typeface="Acumin Pro" panose="020B0504020202020204" pitchFamily="34" charset="0"/>
            </a:rPr>
            <a:t>inline </a:t>
          </a:r>
          <a:r>
            <a:rPr lang="en-GB" cap="none" dirty="0">
              <a:latin typeface="Acumin Pro" panose="020B0504020202020204" pitchFamily="34" charset="0"/>
            </a:rPr>
            <a:t>and </a:t>
          </a:r>
          <a:r>
            <a:rPr lang="en-GB" b="1" cap="none" dirty="0">
              <a:latin typeface="Acumin Pro" panose="020B0504020202020204" pitchFamily="34" charset="0"/>
            </a:rPr>
            <a:t>display</a:t>
          </a:r>
          <a:r>
            <a:rPr lang="en-GB" cap="none" dirty="0">
              <a:latin typeface="Acumin Pro" panose="020B0504020202020204" pitchFamily="34" charset="0"/>
            </a:rPr>
            <a:t> blocks of maths, and even fully defined </a:t>
          </a:r>
          <a:r>
            <a:rPr lang="en-GB" b="1" cap="none" dirty="0">
              <a:latin typeface="Acumin Pro" panose="020B0504020202020204" pitchFamily="34" charset="0"/>
            </a:rPr>
            <a:t>equations</a:t>
          </a:r>
          <a:r>
            <a:rPr lang="en-GB" cap="none" dirty="0">
              <a:latin typeface="Acumin Pro" panose="020B0504020202020204" pitchFamily="34" charset="0"/>
            </a:rPr>
            <a:t>.</a:t>
          </a:r>
          <a:endParaRPr lang="en-US" cap="none" dirty="0">
            <a:latin typeface="Acumin Pro" panose="020B0504020202020204" pitchFamily="34" charset="0"/>
          </a:endParaRPr>
        </a:p>
      </dgm:t>
    </dgm:pt>
    <dgm:pt modelId="{073137B8-BAC1-40B8-9FD7-1039EBF7697E}" type="parTrans" cxnId="{7DB5647D-79B7-4A02-B5D3-AE8BC7C3F319}">
      <dgm:prSet/>
      <dgm:spPr/>
      <dgm:t>
        <a:bodyPr/>
        <a:lstStyle/>
        <a:p>
          <a:endParaRPr lang="en-US" dirty="0">
            <a:latin typeface="Acumin Pro" panose="020B0504020202020204" pitchFamily="34" charset="0"/>
          </a:endParaRPr>
        </a:p>
      </dgm:t>
    </dgm:pt>
    <dgm:pt modelId="{1E64FDA7-4E85-42DF-8ADE-B4C2B49A5369}" type="sibTrans" cxnId="{7DB5647D-79B7-4A02-B5D3-AE8BC7C3F319}">
      <dgm:prSet/>
      <dgm:spPr/>
      <dgm:t>
        <a:bodyPr/>
        <a:lstStyle/>
        <a:p>
          <a:endParaRPr lang="en-US" dirty="0">
            <a:latin typeface="Acumin Pro" panose="020B0504020202020204" pitchFamily="34" charset="0"/>
          </a:endParaRPr>
        </a:p>
      </dgm:t>
    </dgm:pt>
    <dgm:pt modelId="{661460B0-CD40-4276-B0F8-6C18CB9A0813}">
      <dgm:prSet/>
      <dgm:spPr/>
      <dgm:t>
        <a:bodyPr/>
        <a:lstStyle/>
        <a:p>
          <a:pPr>
            <a:defRPr cap="all"/>
          </a:pPr>
          <a:r>
            <a:rPr lang="en-GB" cap="none" dirty="0">
              <a:latin typeface="Acumin Pro" panose="020B0504020202020204" pitchFamily="34" charset="0"/>
            </a:rPr>
            <a:t>The </a:t>
          </a:r>
          <a:r>
            <a:rPr lang="en-GB" b="1" cap="none" dirty="0">
              <a:latin typeface="Acumin Pro" panose="020B0504020202020204" pitchFamily="34" charset="0"/>
            </a:rPr>
            <a:t>$</a:t>
          </a:r>
          <a:r>
            <a:rPr lang="en-GB" cap="none" dirty="0">
              <a:latin typeface="Acumin Pro" panose="020B0504020202020204" pitchFamily="34" charset="0"/>
            </a:rPr>
            <a:t> symbol is used to demarcate blocks of maths</a:t>
          </a:r>
          <a:endParaRPr lang="en-US" cap="none" dirty="0">
            <a:latin typeface="Acumin Pro" panose="020B0504020202020204" pitchFamily="34" charset="0"/>
          </a:endParaRPr>
        </a:p>
      </dgm:t>
    </dgm:pt>
    <dgm:pt modelId="{C3B3D262-A7B0-4FB0-9353-E37D0CABFB12}" type="parTrans" cxnId="{CD6E36EB-5972-47FF-86AD-BA138D1089B4}">
      <dgm:prSet/>
      <dgm:spPr/>
      <dgm:t>
        <a:bodyPr/>
        <a:lstStyle/>
        <a:p>
          <a:endParaRPr lang="en-US" dirty="0">
            <a:latin typeface="Acumin Pro" panose="020B0504020202020204" pitchFamily="34" charset="0"/>
          </a:endParaRPr>
        </a:p>
      </dgm:t>
    </dgm:pt>
    <dgm:pt modelId="{4E962B14-C294-49B9-AEB0-C8646BA95C7F}" type="sibTrans" cxnId="{CD6E36EB-5972-47FF-86AD-BA138D1089B4}">
      <dgm:prSet/>
      <dgm:spPr/>
      <dgm:t>
        <a:bodyPr/>
        <a:lstStyle/>
        <a:p>
          <a:endParaRPr lang="en-US" dirty="0">
            <a:latin typeface="Acumin Pro" panose="020B0504020202020204" pitchFamily="34" charset="0"/>
          </a:endParaRPr>
        </a:p>
      </dgm:t>
    </dgm:pt>
    <dgm:pt modelId="{2CBF3D77-94C7-4BB5-A424-E7B8F17C1417}">
      <dgm:prSet/>
      <dgm:spPr/>
      <dgm:t>
        <a:bodyPr/>
        <a:lstStyle/>
        <a:p>
          <a:pPr>
            <a:defRPr cap="all"/>
          </a:pPr>
          <a:r>
            <a:rPr lang="en-GB" cap="none" dirty="0">
              <a:latin typeface="Acumin Pro" panose="020B0504020202020204" pitchFamily="34" charset="0"/>
            </a:rPr>
            <a:t>Same command structure in the mathematical mode, but the commands differ</a:t>
          </a:r>
          <a:endParaRPr lang="en-US" cap="none" dirty="0">
            <a:latin typeface="Acumin Pro" panose="020B0504020202020204" pitchFamily="34" charset="0"/>
          </a:endParaRPr>
        </a:p>
      </dgm:t>
    </dgm:pt>
    <dgm:pt modelId="{695810EF-F58F-4D27-9E24-D8371500D721}" type="parTrans" cxnId="{C0B0841D-2430-4561-8A6C-C2E5CF27DA05}">
      <dgm:prSet/>
      <dgm:spPr/>
      <dgm:t>
        <a:bodyPr/>
        <a:lstStyle/>
        <a:p>
          <a:endParaRPr lang="en-US" dirty="0">
            <a:latin typeface="Acumin Pro" panose="020B0504020202020204" pitchFamily="34" charset="0"/>
          </a:endParaRPr>
        </a:p>
      </dgm:t>
    </dgm:pt>
    <dgm:pt modelId="{35F68EC4-674C-4C7B-9525-75FD95A3F1B4}" type="sibTrans" cxnId="{C0B0841D-2430-4561-8A6C-C2E5CF27DA05}">
      <dgm:prSet/>
      <dgm:spPr/>
      <dgm:t>
        <a:bodyPr/>
        <a:lstStyle/>
        <a:p>
          <a:endParaRPr lang="en-US" dirty="0">
            <a:latin typeface="Acumin Pro" panose="020B0504020202020204" pitchFamily="34" charset="0"/>
          </a:endParaRPr>
        </a:p>
      </dgm:t>
    </dgm:pt>
    <dgm:pt modelId="{C673B1BF-3F17-4C40-A2A4-0DE37BF8CEDD}">
      <dgm:prSet/>
      <dgm:spPr/>
      <dgm:t>
        <a:bodyPr/>
        <a:lstStyle/>
        <a:p>
          <a:pPr>
            <a:defRPr cap="all"/>
          </a:pPr>
          <a:r>
            <a:rPr lang="en-GB" cap="none" dirty="0">
              <a:latin typeface="Acumin Pro" panose="020B0504020202020204" pitchFamily="34" charset="0"/>
            </a:rPr>
            <a:t>Whitespace behaves differently – expecting equations not words</a:t>
          </a:r>
          <a:endParaRPr lang="en-US" cap="none" dirty="0">
            <a:latin typeface="Acumin Pro" panose="020B0504020202020204" pitchFamily="34" charset="0"/>
          </a:endParaRPr>
        </a:p>
      </dgm:t>
    </dgm:pt>
    <dgm:pt modelId="{C6CA2299-6E13-462D-9063-22A92753DC65}" type="parTrans" cxnId="{BCC222B5-EF1C-4BF6-91C5-D7D3923C8C74}">
      <dgm:prSet/>
      <dgm:spPr/>
      <dgm:t>
        <a:bodyPr/>
        <a:lstStyle/>
        <a:p>
          <a:endParaRPr lang="en-US" dirty="0">
            <a:latin typeface="Acumin Pro" panose="020B0504020202020204" pitchFamily="34" charset="0"/>
          </a:endParaRPr>
        </a:p>
      </dgm:t>
    </dgm:pt>
    <dgm:pt modelId="{FB82541C-9464-4B71-B7F9-1A2652E75564}" type="sibTrans" cxnId="{BCC222B5-EF1C-4BF6-91C5-D7D3923C8C74}">
      <dgm:prSet/>
      <dgm:spPr/>
      <dgm:t>
        <a:bodyPr/>
        <a:lstStyle/>
        <a:p>
          <a:endParaRPr lang="en-US" dirty="0">
            <a:latin typeface="Acumin Pro" panose="020B0504020202020204" pitchFamily="34" charset="0"/>
          </a:endParaRPr>
        </a:p>
      </dgm:t>
    </dgm:pt>
    <dgm:pt modelId="{C99FC798-3277-4737-A1CE-A7EF7802B05F}" type="pres">
      <dgm:prSet presAssocID="{24868A7A-E2C7-4503-A997-D57F86ADFF01}" presName="root" presStyleCnt="0">
        <dgm:presLayoutVars>
          <dgm:dir/>
          <dgm:resizeHandles val="exact"/>
        </dgm:presLayoutVars>
      </dgm:prSet>
      <dgm:spPr/>
    </dgm:pt>
    <dgm:pt modelId="{B3B69E5C-DA3E-4594-8B3E-DC6BCA062A9F}" type="pres">
      <dgm:prSet presAssocID="{F061876E-2EBE-4FE5-B456-F4CE32A1C707}" presName="compNode" presStyleCnt="0"/>
      <dgm:spPr/>
    </dgm:pt>
    <dgm:pt modelId="{F4B39B47-2FFF-4FC7-B0EB-34DD6A8AD388}" type="pres">
      <dgm:prSet presAssocID="{F061876E-2EBE-4FE5-B456-F4CE32A1C707}" presName="iconBgRect" presStyleLbl="bgShp" presStyleIdx="0" presStyleCnt="5"/>
      <dgm:spPr/>
    </dgm:pt>
    <dgm:pt modelId="{5D9911DE-895B-4A7C-9664-5657A8F47854}" type="pres">
      <dgm:prSet presAssocID="{F061876E-2EBE-4FE5-B456-F4CE32A1C7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E92F3B3-00F0-47AF-8536-DEE4F550B930}" type="pres">
      <dgm:prSet presAssocID="{F061876E-2EBE-4FE5-B456-F4CE32A1C707}" presName="spaceRect" presStyleCnt="0"/>
      <dgm:spPr/>
    </dgm:pt>
    <dgm:pt modelId="{85A8C4D1-A521-4B5F-9A93-C30C0F41F34B}" type="pres">
      <dgm:prSet presAssocID="{F061876E-2EBE-4FE5-B456-F4CE32A1C707}" presName="textRect" presStyleLbl="revTx" presStyleIdx="0" presStyleCnt="5">
        <dgm:presLayoutVars>
          <dgm:chMax val="1"/>
          <dgm:chPref val="1"/>
        </dgm:presLayoutVars>
      </dgm:prSet>
      <dgm:spPr/>
    </dgm:pt>
    <dgm:pt modelId="{39D6E042-5722-4EC2-905F-66092C384097}" type="pres">
      <dgm:prSet presAssocID="{79369999-A522-48F5-B8AA-D12A4BEC593D}" presName="sibTrans" presStyleCnt="0"/>
      <dgm:spPr/>
    </dgm:pt>
    <dgm:pt modelId="{E9B36F87-F089-4117-A3A0-13C812293EB6}" type="pres">
      <dgm:prSet presAssocID="{0AC4440A-E65A-4D5F-B827-B4B15B2FDEC5}" presName="compNode" presStyleCnt="0"/>
      <dgm:spPr/>
    </dgm:pt>
    <dgm:pt modelId="{8442A1D7-F7E2-489B-A5FC-C2093060A0B6}" type="pres">
      <dgm:prSet presAssocID="{0AC4440A-E65A-4D5F-B827-B4B15B2FDEC5}" presName="iconBgRect" presStyleLbl="bgShp" presStyleIdx="1" presStyleCnt="5"/>
      <dgm:spPr/>
    </dgm:pt>
    <dgm:pt modelId="{82E140AD-5ADE-47F8-A5B3-1669940E260D}" type="pres">
      <dgm:prSet presAssocID="{0AC4440A-E65A-4D5F-B827-B4B15B2FDEC5}"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lculator"/>
        </a:ext>
      </dgm:extLst>
    </dgm:pt>
    <dgm:pt modelId="{468DA064-DFE3-471E-B483-C04556BF9B79}" type="pres">
      <dgm:prSet presAssocID="{0AC4440A-E65A-4D5F-B827-B4B15B2FDEC5}" presName="spaceRect" presStyleCnt="0"/>
      <dgm:spPr/>
    </dgm:pt>
    <dgm:pt modelId="{92D47F75-DBEF-41AC-B273-657065BE71C4}" type="pres">
      <dgm:prSet presAssocID="{0AC4440A-E65A-4D5F-B827-B4B15B2FDEC5}" presName="textRect" presStyleLbl="revTx" presStyleIdx="1" presStyleCnt="5">
        <dgm:presLayoutVars>
          <dgm:chMax val="1"/>
          <dgm:chPref val="1"/>
        </dgm:presLayoutVars>
      </dgm:prSet>
      <dgm:spPr/>
    </dgm:pt>
    <dgm:pt modelId="{B585B4D9-1937-484D-A8E4-3BD41D75995B}" type="pres">
      <dgm:prSet presAssocID="{1E64FDA7-4E85-42DF-8ADE-B4C2B49A5369}" presName="sibTrans" presStyleCnt="0"/>
      <dgm:spPr/>
    </dgm:pt>
    <dgm:pt modelId="{C49DB80E-CB9D-447E-8C1B-C6A0E31937EE}" type="pres">
      <dgm:prSet presAssocID="{661460B0-CD40-4276-B0F8-6C18CB9A0813}" presName="compNode" presStyleCnt="0"/>
      <dgm:spPr/>
    </dgm:pt>
    <dgm:pt modelId="{83934B6C-47AA-455E-9A1F-B45BDED45BC5}" type="pres">
      <dgm:prSet presAssocID="{661460B0-CD40-4276-B0F8-6C18CB9A0813}" presName="iconBgRect" presStyleLbl="bgShp" presStyleIdx="2" presStyleCnt="5"/>
      <dgm:spPr/>
    </dgm:pt>
    <dgm:pt modelId="{665DD2A4-3DCD-41BE-B2FA-8DCD1D817434}" type="pres">
      <dgm:prSet presAssocID="{661460B0-CD40-4276-B0F8-6C18CB9A0813}"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itcoin"/>
        </a:ext>
      </dgm:extLst>
    </dgm:pt>
    <dgm:pt modelId="{645613B4-4F74-45AE-B9FA-79B5385A191E}" type="pres">
      <dgm:prSet presAssocID="{661460B0-CD40-4276-B0F8-6C18CB9A0813}" presName="spaceRect" presStyleCnt="0"/>
      <dgm:spPr/>
    </dgm:pt>
    <dgm:pt modelId="{29C3842C-52C6-4F8C-A28E-C2769F2470AC}" type="pres">
      <dgm:prSet presAssocID="{661460B0-CD40-4276-B0F8-6C18CB9A0813}" presName="textRect" presStyleLbl="revTx" presStyleIdx="2" presStyleCnt="5">
        <dgm:presLayoutVars>
          <dgm:chMax val="1"/>
          <dgm:chPref val="1"/>
        </dgm:presLayoutVars>
      </dgm:prSet>
      <dgm:spPr/>
    </dgm:pt>
    <dgm:pt modelId="{9A3FA230-CEC3-4F07-90A7-E26C71380E5B}" type="pres">
      <dgm:prSet presAssocID="{4E962B14-C294-49B9-AEB0-C8646BA95C7F}" presName="sibTrans" presStyleCnt="0"/>
      <dgm:spPr/>
    </dgm:pt>
    <dgm:pt modelId="{1EDE2B92-BD3C-45D9-B65A-53E3253F0B8E}" type="pres">
      <dgm:prSet presAssocID="{2CBF3D77-94C7-4BB5-A424-E7B8F17C1417}" presName="compNode" presStyleCnt="0"/>
      <dgm:spPr/>
    </dgm:pt>
    <dgm:pt modelId="{74EB14EB-5F3F-423D-ABB2-71AD551B8CB0}" type="pres">
      <dgm:prSet presAssocID="{2CBF3D77-94C7-4BB5-A424-E7B8F17C1417}" presName="iconBgRect" presStyleLbl="bgShp" presStyleIdx="3" presStyleCnt="5"/>
      <dgm:spPr/>
    </dgm:pt>
    <dgm:pt modelId="{9CFFA99A-2518-4125-9993-5D4B1DC95C80}" type="pres">
      <dgm:prSet presAssocID="{2CBF3D77-94C7-4BB5-A424-E7B8F17C14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A2C2164-94CD-4B0B-967A-E8C672F777EC}" type="pres">
      <dgm:prSet presAssocID="{2CBF3D77-94C7-4BB5-A424-E7B8F17C1417}" presName="spaceRect" presStyleCnt="0"/>
      <dgm:spPr/>
    </dgm:pt>
    <dgm:pt modelId="{65CC3420-5ACE-4DC6-A07C-F397DEA21AC5}" type="pres">
      <dgm:prSet presAssocID="{2CBF3D77-94C7-4BB5-A424-E7B8F17C1417}" presName="textRect" presStyleLbl="revTx" presStyleIdx="3" presStyleCnt="5">
        <dgm:presLayoutVars>
          <dgm:chMax val="1"/>
          <dgm:chPref val="1"/>
        </dgm:presLayoutVars>
      </dgm:prSet>
      <dgm:spPr/>
    </dgm:pt>
    <dgm:pt modelId="{F7EA8577-466B-4C2D-BA5F-872BEB7249F7}" type="pres">
      <dgm:prSet presAssocID="{35F68EC4-674C-4C7B-9525-75FD95A3F1B4}" presName="sibTrans" presStyleCnt="0"/>
      <dgm:spPr/>
    </dgm:pt>
    <dgm:pt modelId="{36EEF328-667E-4450-BB7C-EF5DFF8A14B9}" type="pres">
      <dgm:prSet presAssocID="{C673B1BF-3F17-4C40-A2A4-0DE37BF8CEDD}" presName="compNode" presStyleCnt="0"/>
      <dgm:spPr/>
    </dgm:pt>
    <dgm:pt modelId="{BF7ED870-3E21-48D4-8FEB-00D606AFB316}" type="pres">
      <dgm:prSet presAssocID="{C673B1BF-3F17-4C40-A2A4-0DE37BF8CEDD}" presName="iconBgRect" presStyleLbl="bgShp" presStyleIdx="4" presStyleCnt="5"/>
      <dgm:spPr/>
    </dgm:pt>
    <dgm:pt modelId="{FD2FA2A6-C294-440F-993A-2BB30CE8935C}" type="pres">
      <dgm:prSet presAssocID="{C673B1BF-3F17-4C40-A2A4-0DE37BF8CED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6CB43AAF-D26E-4BAE-AB65-469BEF39DB37}" type="pres">
      <dgm:prSet presAssocID="{C673B1BF-3F17-4C40-A2A4-0DE37BF8CEDD}" presName="spaceRect" presStyleCnt="0"/>
      <dgm:spPr/>
    </dgm:pt>
    <dgm:pt modelId="{B0373488-28B1-4EB2-90ED-304F0844DA47}" type="pres">
      <dgm:prSet presAssocID="{C673B1BF-3F17-4C40-A2A4-0DE37BF8CEDD}" presName="textRect" presStyleLbl="revTx" presStyleIdx="4" presStyleCnt="5">
        <dgm:presLayoutVars>
          <dgm:chMax val="1"/>
          <dgm:chPref val="1"/>
        </dgm:presLayoutVars>
      </dgm:prSet>
      <dgm:spPr/>
    </dgm:pt>
  </dgm:ptLst>
  <dgm:cxnLst>
    <dgm:cxn modelId="{C0B0841D-2430-4561-8A6C-C2E5CF27DA05}" srcId="{24868A7A-E2C7-4503-A997-D57F86ADFF01}" destId="{2CBF3D77-94C7-4BB5-A424-E7B8F17C1417}" srcOrd="3" destOrd="0" parTransId="{695810EF-F58F-4D27-9E24-D8371500D721}" sibTransId="{35F68EC4-674C-4C7B-9525-75FD95A3F1B4}"/>
    <dgm:cxn modelId="{715A9D35-64FB-40F1-AAD3-90C8D43A6DFF}" type="presOf" srcId="{661460B0-CD40-4276-B0F8-6C18CB9A0813}" destId="{29C3842C-52C6-4F8C-A28E-C2769F2470AC}" srcOrd="0" destOrd="0" presId="urn:microsoft.com/office/officeart/2018/5/layout/IconCircleLabelList"/>
    <dgm:cxn modelId="{CA0ECB5B-7FE4-4BDC-833F-6FD7FF06A66F}" type="presOf" srcId="{0AC4440A-E65A-4D5F-B827-B4B15B2FDEC5}" destId="{92D47F75-DBEF-41AC-B273-657065BE71C4}" srcOrd="0" destOrd="0" presId="urn:microsoft.com/office/officeart/2018/5/layout/IconCircleLabelList"/>
    <dgm:cxn modelId="{3A35335F-92EE-4B87-9655-9A7E2578E217}" srcId="{24868A7A-E2C7-4503-A997-D57F86ADFF01}" destId="{F061876E-2EBE-4FE5-B456-F4CE32A1C707}" srcOrd="0" destOrd="0" parTransId="{69F52255-1B7F-4936-AE87-88F680C00750}" sibTransId="{79369999-A522-48F5-B8AA-D12A4BEC593D}"/>
    <dgm:cxn modelId="{99F8B446-E468-4E17-83B6-BB5551B924A6}" type="presOf" srcId="{F061876E-2EBE-4FE5-B456-F4CE32A1C707}" destId="{85A8C4D1-A521-4B5F-9A93-C30C0F41F34B}" srcOrd="0" destOrd="0" presId="urn:microsoft.com/office/officeart/2018/5/layout/IconCircleLabelList"/>
    <dgm:cxn modelId="{7DB5647D-79B7-4A02-B5D3-AE8BC7C3F319}" srcId="{24868A7A-E2C7-4503-A997-D57F86ADFF01}" destId="{0AC4440A-E65A-4D5F-B827-B4B15B2FDEC5}" srcOrd="1" destOrd="0" parTransId="{073137B8-BAC1-40B8-9FD7-1039EBF7697E}" sibTransId="{1E64FDA7-4E85-42DF-8ADE-B4C2B49A5369}"/>
    <dgm:cxn modelId="{8A479F93-E71B-432D-B8AC-99EF1628FF63}" type="presOf" srcId="{2CBF3D77-94C7-4BB5-A424-E7B8F17C1417}" destId="{65CC3420-5ACE-4DC6-A07C-F397DEA21AC5}" srcOrd="0" destOrd="0" presId="urn:microsoft.com/office/officeart/2018/5/layout/IconCircleLabelList"/>
    <dgm:cxn modelId="{7BBAFA9F-2453-4418-8FF4-EA3A9E51E7F0}" type="presOf" srcId="{24868A7A-E2C7-4503-A997-D57F86ADFF01}" destId="{C99FC798-3277-4737-A1CE-A7EF7802B05F}" srcOrd="0" destOrd="0" presId="urn:microsoft.com/office/officeart/2018/5/layout/IconCircleLabelList"/>
    <dgm:cxn modelId="{BCC222B5-EF1C-4BF6-91C5-D7D3923C8C74}" srcId="{24868A7A-E2C7-4503-A997-D57F86ADFF01}" destId="{C673B1BF-3F17-4C40-A2A4-0DE37BF8CEDD}" srcOrd="4" destOrd="0" parTransId="{C6CA2299-6E13-462D-9063-22A92753DC65}" sibTransId="{FB82541C-9464-4B71-B7F9-1A2652E75564}"/>
    <dgm:cxn modelId="{CD6E36EB-5972-47FF-86AD-BA138D1089B4}" srcId="{24868A7A-E2C7-4503-A997-D57F86ADFF01}" destId="{661460B0-CD40-4276-B0F8-6C18CB9A0813}" srcOrd="2" destOrd="0" parTransId="{C3B3D262-A7B0-4FB0-9353-E37D0CABFB12}" sibTransId="{4E962B14-C294-49B9-AEB0-C8646BA95C7F}"/>
    <dgm:cxn modelId="{A60978FD-FA87-4E3C-8B0B-DE7DC1C8DC18}" type="presOf" srcId="{C673B1BF-3F17-4C40-A2A4-0DE37BF8CEDD}" destId="{B0373488-28B1-4EB2-90ED-304F0844DA47}" srcOrd="0" destOrd="0" presId="urn:microsoft.com/office/officeart/2018/5/layout/IconCircleLabelList"/>
    <dgm:cxn modelId="{B1F01A52-1EFC-487F-B914-4CE7E9857C00}" type="presParOf" srcId="{C99FC798-3277-4737-A1CE-A7EF7802B05F}" destId="{B3B69E5C-DA3E-4594-8B3E-DC6BCA062A9F}" srcOrd="0" destOrd="0" presId="urn:microsoft.com/office/officeart/2018/5/layout/IconCircleLabelList"/>
    <dgm:cxn modelId="{5242709E-256E-4435-AB3B-24D91593CAC7}" type="presParOf" srcId="{B3B69E5C-DA3E-4594-8B3E-DC6BCA062A9F}" destId="{F4B39B47-2FFF-4FC7-B0EB-34DD6A8AD388}" srcOrd="0" destOrd="0" presId="urn:microsoft.com/office/officeart/2018/5/layout/IconCircleLabelList"/>
    <dgm:cxn modelId="{4DBA3A0C-35AD-47BE-8F43-F2C0C70003E0}" type="presParOf" srcId="{B3B69E5C-DA3E-4594-8B3E-DC6BCA062A9F}" destId="{5D9911DE-895B-4A7C-9664-5657A8F47854}" srcOrd="1" destOrd="0" presId="urn:microsoft.com/office/officeart/2018/5/layout/IconCircleLabelList"/>
    <dgm:cxn modelId="{83419ED1-59A2-4AF0-B4E9-E633991E99AF}" type="presParOf" srcId="{B3B69E5C-DA3E-4594-8B3E-DC6BCA062A9F}" destId="{EE92F3B3-00F0-47AF-8536-DEE4F550B930}" srcOrd="2" destOrd="0" presId="urn:microsoft.com/office/officeart/2018/5/layout/IconCircleLabelList"/>
    <dgm:cxn modelId="{5A046DD4-7D81-4224-A5D9-E24BD930E99E}" type="presParOf" srcId="{B3B69E5C-DA3E-4594-8B3E-DC6BCA062A9F}" destId="{85A8C4D1-A521-4B5F-9A93-C30C0F41F34B}" srcOrd="3" destOrd="0" presId="urn:microsoft.com/office/officeart/2018/5/layout/IconCircleLabelList"/>
    <dgm:cxn modelId="{08A263BA-6E10-45D7-A5EB-B7966CF90206}" type="presParOf" srcId="{C99FC798-3277-4737-A1CE-A7EF7802B05F}" destId="{39D6E042-5722-4EC2-905F-66092C384097}" srcOrd="1" destOrd="0" presId="urn:microsoft.com/office/officeart/2018/5/layout/IconCircleLabelList"/>
    <dgm:cxn modelId="{5BE53132-7383-4F83-ABE5-7B5117592C76}" type="presParOf" srcId="{C99FC798-3277-4737-A1CE-A7EF7802B05F}" destId="{E9B36F87-F089-4117-A3A0-13C812293EB6}" srcOrd="2" destOrd="0" presId="urn:microsoft.com/office/officeart/2018/5/layout/IconCircleLabelList"/>
    <dgm:cxn modelId="{1629D64A-5977-446C-A209-0A75842970C0}" type="presParOf" srcId="{E9B36F87-F089-4117-A3A0-13C812293EB6}" destId="{8442A1D7-F7E2-489B-A5FC-C2093060A0B6}" srcOrd="0" destOrd="0" presId="urn:microsoft.com/office/officeart/2018/5/layout/IconCircleLabelList"/>
    <dgm:cxn modelId="{F17089E3-7E45-4A98-9777-6CA663FB069B}" type="presParOf" srcId="{E9B36F87-F089-4117-A3A0-13C812293EB6}" destId="{82E140AD-5ADE-47F8-A5B3-1669940E260D}" srcOrd="1" destOrd="0" presId="urn:microsoft.com/office/officeart/2018/5/layout/IconCircleLabelList"/>
    <dgm:cxn modelId="{80D8D20B-DC50-40F9-AB4B-79F7A0AFE5A0}" type="presParOf" srcId="{E9B36F87-F089-4117-A3A0-13C812293EB6}" destId="{468DA064-DFE3-471E-B483-C04556BF9B79}" srcOrd="2" destOrd="0" presId="urn:microsoft.com/office/officeart/2018/5/layout/IconCircleLabelList"/>
    <dgm:cxn modelId="{34771DA8-CF1D-48D6-B38F-821815E9DC71}" type="presParOf" srcId="{E9B36F87-F089-4117-A3A0-13C812293EB6}" destId="{92D47F75-DBEF-41AC-B273-657065BE71C4}" srcOrd="3" destOrd="0" presId="urn:microsoft.com/office/officeart/2018/5/layout/IconCircleLabelList"/>
    <dgm:cxn modelId="{2E6CFF0C-BD90-46B3-B0C6-63FE3C8F0A67}" type="presParOf" srcId="{C99FC798-3277-4737-A1CE-A7EF7802B05F}" destId="{B585B4D9-1937-484D-A8E4-3BD41D75995B}" srcOrd="3" destOrd="0" presId="urn:microsoft.com/office/officeart/2018/5/layout/IconCircleLabelList"/>
    <dgm:cxn modelId="{982F0BCF-6FD4-4AED-A220-489545A4B19B}" type="presParOf" srcId="{C99FC798-3277-4737-A1CE-A7EF7802B05F}" destId="{C49DB80E-CB9D-447E-8C1B-C6A0E31937EE}" srcOrd="4" destOrd="0" presId="urn:microsoft.com/office/officeart/2018/5/layout/IconCircleLabelList"/>
    <dgm:cxn modelId="{E7B116DC-A9E1-463B-8E20-CA7211A4677E}" type="presParOf" srcId="{C49DB80E-CB9D-447E-8C1B-C6A0E31937EE}" destId="{83934B6C-47AA-455E-9A1F-B45BDED45BC5}" srcOrd="0" destOrd="0" presId="urn:microsoft.com/office/officeart/2018/5/layout/IconCircleLabelList"/>
    <dgm:cxn modelId="{70EF1698-B798-47E9-A4B1-5E006FA0FBD8}" type="presParOf" srcId="{C49DB80E-CB9D-447E-8C1B-C6A0E31937EE}" destId="{665DD2A4-3DCD-41BE-B2FA-8DCD1D817434}" srcOrd="1" destOrd="0" presId="urn:microsoft.com/office/officeart/2018/5/layout/IconCircleLabelList"/>
    <dgm:cxn modelId="{E6A57D36-48B8-4C72-9B40-2058A97452AE}" type="presParOf" srcId="{C49DB80E-CB9D-447E-8C1B-C6A0E31937EE}" destId="{645613B4-4F74-45AE-B9FA-79B5385A191E}" srcOrd="2" destOrd="0" presId="urn:microsoft.com/office/officeart/2018/5/layout/IconCircleLabelList"/>
    <dgm:cxn modelId="{2BC72ACF-3AF1-4FEF-B76E-F453C4654B26}" type="presParOf" srcId="{C49DB80E-CB9D-447E-8C1B-C6A0E31937EE}" destId="{29C3842C-52C6-4F8C-A28E-C2769F2470AC}" srcOrd="3" destOrd="0" presId="urn:microsoft.com/office/officeart/2018/5/layout/IconCircleLabelList"/>
    <dgm:cxn modelId="{E98095A8-1BF5-4A15-A222-290A0A54135F}" type="presParOf" srcId="{C99FC798-3277-4737-A1CE-A7EF7802B05F}" destId="{9A3FA230-CEC3-4F07-90A7-E26C71380E5B}" srcOrd="5" destOrd="0" presId="urn:microsoft.com/office/officeart/2018/5/layout/IconCircleLabelList"/>
    <dgm:cxn modelId="{2A318A07-736A-4969-8B71-A5804C475BA6}" type="presParOf" srcId="{C99FC798-3277-4737-A1CE-A7EF7802B05F}" destId="{1EDE2B92-BD3C-45D9-B65A-53E3253F0B8E}" srcOrd="6" destOrd="0" presId="urn:microsoft.com/office/officeart/2018/5/layout/IconCircleLabelList"/>
    <dgm:cxn modelId="{0D716F8E-700A-427C-8BED-3864B6398A98}" type="presParOf" srcId="{1EDE2B92-BD3C-45D9-B65A-53E3253F0B8E}" destId="{74EB14EB-5F3F-423D-ABB2-71AD551B8CB0}" srcOrd="0" destOrd="0" presId="urn:microsoft.com/office/officeart/2018/5/layout/IconCircleLabelList"/>
    <dgm:cxn modelId="{A4FDFDDF-5EA4-4E79-AF8F-53779B71C5D6}" type="presParOf" srcId="{1EDE2B92-BD3C-45D9-B65A-53E3253F0B8E}" destId="{9CFFA99A-2518-4125-9993-5D4B1DC95C80}" srcOrd="1" destOrd="0" presId="urn:microsoft.com/office/officeart/2018/5/layout/IconCircleLabelList"/>
    <dgm:cxn modelId="{51D69B33-4F0F-488F-9BD7-992781DA7306}" type="presParOf" srcId="{1EDE2B92-BD3C-45D9-B65A-53E3253F0B8E}" destId="{8A2C2164-94CD-4B0B-967A-E8C672F777EC}" srcOrd="2" destOrd="0" presId="urn:microsoft.com/office/officeart/2018/5/layout/IconCircleLabelList"/>
    <dgm:cxn modelId="{30CDAAB4-D053-451E-B3BA-16DF9CDAF3AF}" type="presParOf" srcId="{1EDE2B92-BD3C-45D9-B65A-53E3253F0B8E}" destId="{65CC3420-5ACE-4DC6-A07C-F397DEA21AC5}" srcOrd="3" destOrd="0" presId="urn:microsoft.com/office/officeart/2018/5/layout/IconCircleLabelList"/>
    <dgm:cxn modelId="{6111E4A6-EEDF-426C-BE25-162F97080451}" type="presParOf" srcId="{C99FC798-3277-4737-A1CE-A7EF7802B05F}" destId="{F7EA8577-466B-4C2D-BA5F-872BEB7249F7}" srcOrd="7" destOrd="0" presId="urn:microsoft.com/office/officeart/2018/5/layout/IconCircleLabelList"/>
    <dgm:cxn modelId="{F85E414C-C215-4A15-8D9F-055E08D13F96}" type="presParOf" srcId="{C99FC798-3277-4737-A1CE-A7EF7802B05F}" destId="{36EEF328-667E-4450-BB7C-EF5DFF8A14B9}" srcOrd="8" destOrd="0" presId="urn:microsoft.com/office/officeart/2018/5/layout/IconCircleLabelList"/>
    <dgm:cxn modelId="{B7AF9145-8305-4B5E-A6A3-9E40F06D0332}" type="presParOf" srcId="{36EEF328-667E-4450-BB7C-EF5DFF8A14B9}" destId="{BF7ED870-3E21-48D4-8FEB-00D606AFB316}" srcOrd="0" destOrd="0" presId="urn:microsoft.com/office/officeart/2018/5/layout/IconCircleLabelList"/>
    <dgm:cxn modelId="{5BE3CE48-005E-4630-8076-1E5CB16F2159}" type="presParOf" srcId="{36EEF328-667E-4450-BB7C-EF5DFF8A14B9}" destId="{FD2FA2A6-C294-440F-993A-2BB30CE8935C}" srcOrd="1" destOrd="0" presId="urn:microsoft.com/office/officeart/2018/5/layout/IconCircleLabelList"/>
    <dgm:cxn modelId="{9C15E7E2-6BAC-41D6-B9DA-B48954603C1C}" type="presParOf" srcId="{36EEF328-667E-4450-BB7C-EF5DFF8A14B9}" destId="{6CB43AAF-D26E-4BAE-AB65-469BEF39DB37}" srcOrd="2" destOrd="0" presId="urn:microsoft.com/office/officeart/2018/5/layout/IconCircleLabelList"/>
    <dgm:cxn modelId="{7027B1BD-B13E-458F-8FD1-798B3F26E575}" type="presParOf" srcId="{36EEF328-667E-4450-BB7C-EF5DFF8A14B9}" destId="{B0373488-28B1-4EB2-90ED-304F0844DA4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67EB08-6081-48DB-BFA0-22FB5F085A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A5C7B1-76FF-4733-BBCA-D2F893119567}">
      <dgm:prSet/>
      <dgm:spPr/>
      <dgm:t>
        <a:bodyPr/>
        <a:lstStyle/>
        <a:p>
          <a:r>
            <a:rPr lang="en-GB"/>
            <a:t>JPG: Useful for including photos</a:t>
          </a:r>
          <a:endParaRPr lang="en-US"/>
        </a:p>
      </dgm:t>
    </dgm:pt>
    <dgm:pt modelId="{CA7B2DD5-C8A9-4C04-8AE8-1D2AFE1A1C59}" type="parTrans" cxnId="{89EF4166-350B-4F4F-9026-4B394E4AB640}">
      <dgm:prSet/>
      <dgm:spPr/>
      <dgm:t>
        <a:bodyPr/>
        <a:lstStyle/>
        <a:p>
          <a:endParaRPr lang="en-US"/>
        </a:p>
      </dgm:t>
    </dgm:pt>
    <dgm:pt modelId="{0C564655-2350-44AE-9C9C-08948B67BE5B}" type="sibTrans" cxnId="{89EF4166-350B-4F4F-9026-4B394E4AB640}">
      <dgm:prSet/>
      <dgm:spPr/>
      <dgm:t>
        <a:bodyPr/>
        <a:lstStyle/>
        <a:p>
          <a:endParaRPr lang="en-US"/>
        </a:p>
      </dgm:t>
    </dgm:pt>
    <dgm:pt modelId="{F50459A5-B61D-4EDD-9606-2F701702C9C6}">
      <dgm:prSet/>
      <dgm:spPr/>
      <dgm:t>
        <a:bodyPr/>
        <a:lstStyle/>
        <a:p>
          <a:r>
            <a:rPr lang="en-GB"/>
            <a:t>PNG: Best choice for low-memory images and non-vector diagrams</a:t>
          </a:r>
          <a:endParaRPr lang="en-US"/>
        </a:p>
      </dgm:t>
    </dgm:pt>
    <dgm:pt modelId="{DCA5FF62-44F3-4160-BD5C-45D8C37E6689}" type="parTrans" cxnId="{476779EF-4966-4BF7-87BB-8B0D5D19D1C2}">
      <dgm:prSet/>
      <dgm:spPr/>
      <dgm:t>
        <a:bodyPr/>
        <a:lstStyle/>
        <a:p>
          <a:endParaRPr lang="en-US"/>
        </a:p>
      </dgm:t>
    </dgm:pt>
    <dgm:pt modelId="{86C0B01F-4F79-4396-8378-1CC945571A12}" type="sibTrans" cxnId="{476779EF-4966-4BF7-87BB-8B0D5D19D1C2}">
      <dgm:prSet/>
      <dgm:spPr/>
      <dgm:t>
        <a:bodyPr/>
        <a:lstStyle/>
        <a:p>
          <a:endParaRPr lang="en-US"/>
        </a:p>
      </dgm:t>
    </dgm:pt>
    <dgm:pt modelId="{3A77F285-EF28-4973-A310-87F14FF8656F}">
      <dgm:prSet/>
      <dgm:spPr/>
      <dgm:t>
        <a:bodyPr/>
        <a:lstStyle/>
        <a:p>
          <a:r>
            <a:rPr lang="en-GB"/>
            <a:t>PDF: Can be used to hold both bitmap and vector images. Better for vectors.</a:t>
          </a:r>
          <a:endParaRPr lang="en-US"/>
        </a:p>
      </dgm:t>
    </dgm:pt>
    <dgm:pt modelId="{21856F4A-66A5-467E-AEA5-5D39E4D696FF}" type="parTrans" cxnId="{98F2027A-B451-4D99-903F-FD9505446027}">
      <dgm:prSet/>
      <dgm:spPr/>
      <dgm:t>
        <a:bodyPr/>
        <a:lstStyle/>
        <a:p>
          <a:endParaRPr lang="en-US"/>
        </a:p>
      </dgm:t>
    </dgm:pt>
    <dgm:pt modelId="{594FDDAF-EE5B-4A7B-9734-42664473A1C4}" type="sibTrans" cxnId="{98F2027A-B451-4D99-903F-FD9505446027}">
      <dgm:prSet/>
      <dgm:spPr/>
      <dgm:t>
        <a:bodyPr/>
        <a:lstStyle/>
        <a:p>
          <a:endParaRPr lang="en-US"/>
        </a:p>
      </dgm:t>
    </dgm:pt>
    <dgm:pt modelId="{0AE843BB-A99C-4F04-9506-18ADBC89BD8B}">
      <dgm:prSet/>
      <dgm:spPr/>
      <dgm:t>
        <a:bodyPr/>
        <a:lstStyle/>
        <a:p>
          <a:r>
            <a:rPr lang="en-GB"/>
            <a:t>EPS: Ideal vector format, but can be slower to use.</a:t>
          </a:r>
          <a:endParaRPr lang="en-US"/>
        </a:p>
      </dgm:t>
    </dgm:pt>
    <dgm:pt modelId="{FD8A7781-ED41-42E1-B640-E076C2D68048}" type="parTrans" cxnId="{14BA0AD7-25AB-4058-B381-C1D9E6387D89}">
      <dgm:prSet/>
      <dgm:spPr/>
      <dgm:t>
        <a:bodyPr/>
        <a:lstStyle/>
        <a:p>
          <a:endParaRPr lang="en-US"/>
        </a:p>
      </dgm:t>
    </dgm:pt>
    <dgm:pt modelId="{CFD77912-7375-4512-8E2F-3E4D30E7F247}" type="sibTrans" cxnId="{14BA0AD7-25AB-4058-B381-C1D9E6387D89}">
      <dgm:prSet/>
      <dgm:spPr/>
      <dgm:t>
        <a:bodyPr/>
        <a:lstStyle/>
        <a:p>
          <a:endParaRPr lang="en-US"/>
        </a:p>
      </dgm:t>
    </dgm:pt>
    <dgm:pt modelId="{C1733C98-1BBF-4D2C-ADCB-978E38D67672}" type="pres">
      <dgm:prSet presAssocID="{6267EB08-6081-48DB-BFA0-22FB5F085A80}" presName="root" presStyleCnt="0">
        <dgm:presLayoutVars>
          <dgm:dir/>
          <dgm:resizeHandles val="exact"/>
        </dgm:presLayoutVars>
      </dgm:prSet>
      <dgm:spPr/>
    </dgm:pt>
    <dgm:pt modelId="{B94F0B50-5434-4154-A97F-086F7BD29302}" type="pres">
      <dgm:prSet presAssocID="{5AA5C7B1-76FF-4733-BBCA-D2F893119567}" presName="compNode" presStyleCnt="0"/>
      <dgm:spPr/>
    </dgm:pt>
    <dgm:pt modelId="{9DE41861-3231-48B6-9601-DD989BB1B389}" type="pres">
      <dgm:prSet presAssocID="{5AA5C7B1-76FF-4733-BBCA-D2F893119567}" presName="bgRect" presStyleLbl="bgShp" presStyleIdx="0" presStyleCnt="4"/>
      <dgm:spPr/>
    </dgm:pt>
    <dgm:pt modelId="{0441528E-3328-4842-87C5-DBB3214D30A7}" type="pres">
      <dgm:prSet presAssocID="{5AA5C7B1-76FF-4733-BBCA-D2F8931195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A99F87F2-9851-40CF-A704-D6AB591282F2}" type="pres">
      <dgm:prSet presAssocID="{5AA5C7B1-76FF-4733-BBCA-D2F893119567}" presName="spaceRect" presStyleCnt="0"/>
      <dgm:spPr/>
    </dgm:pt>
    <dgm:pt modelId="{2160B3FA-F89E-4FC7-8273-5F28FF4DBBFB}" type="pres">
      <dgm:prSet presAssocID="{5AA5C7B1-76FF-4733-BBCA-D2F893119567}" presName="parTx" presStyleLbl="revTx" presStyleIdx="0" presStyleCnt="4">
        <dgm:presLayoutVars>
          <dgm:chMax val="0"/>
          <dgm:chPref val="0"/>
        </dgm:presLayoutVars>
      </dgm:prSet>
      <dgm:spPr/>
    </dgm:pt>
    <dgm:pt modelId="{50D9D792-F34F-4B11-AC88-D67F10DC1188}" type="pres">
      <dgm:prSet presAssocID="{0C564655-2350-44AE-9C9C-08948B67BE5B}" presName="sibTrans" presStyleCnt="0"/>
      <dgm:spPr/>
    </dgm:pt>
    <dgm:pt modelId="{14355436-0141-4F58-A243-9BA4B9B8521C}" type="pres">
      <dgm:prSet presAssocID="{F50459A5-B61D-4EDD-9606-2F701702C9C6}" presName="compNode" presStyleCnt="0"/>
      <dgm:spPr/>
    </dgm:pt>
    <dgm:pt modelId="{89EF7D15-85B0-434B-8CF3-B0DF6FA62AD8}" type="pres">
      <dgm:prSet presAssocID="{F50459A5-B61D-4EDD-9606-2F701702C9C6}" presName="bgRect" presStyleLbl="bgShp" presStyleIdx="1" presStyleCnt="4"/>
      <dgm:spPr/>
    </dgm:pt>
    <dgm:pt modelId="{CF99B5D6-2509-435C-9BBB-CF7331974074}" type="pres">
      <dgm:prSet presAssocID="{F50459A5-B61D-4EDD-9606-2F701702C9C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nion"/>
        </a:ext>
      </dgm:extLst>
    </dgm:pt>
    <dgm:pt modelId="{A8E1FAF9-59F7-4E8C-9CAF-4A2534EB47AA}" type="pres">
      <dgm:prSet presAssocID="{F50459A5-B61D-4EDD-9606-2F701702C9C6}" presName="spaceRect" presStyleCnt="0"/>
      <dgm:spPr/>
    </dgm:pt>
    <dgm:pt modelId="{B1C22EA3-5F2C-4456-9551-31B21A1A3F6F}" type="pres">
      <dgm:prSet presAssocID="{F50459A5-B61D-4EDD-9606-2F701702C9C6}" presName="parTx" presStyleLbl="revTx" presStyleIdx="1" presStyleCnt="4">
        <dgm:presLayoutVars>
          <dgm:chMax val="0"/>
          <dgm:chPref val="0"/>
        </dgm:presLayoutVars>
      </dgm:prSet>
      <dgm:spPr/>
    </dgm:pt>
    <dgm:pt modelId="{0D57EBC7-E9EE-48DF-90DC-1E717DF7DBEF}" type="pres">
      <dgm:prSet presAssocID="{86C0B01F-4F79-4396-8378-1CC945571A12}" presName="sibTrans" presStyleCnt="0"/>
      <dgm:spPr/>
    </dgm:pt>
    <dgm:pt modelId="{B84B8120-30EB-4411-91C2-94F5FDC70E32}" type="pres">
      <dgm:prSet presAssocID="{3A77F285-EF28-4973-A310-87F14FF8656F}" presName="compNode" presStyleCnt="0"/>
      <dgm:spPr/>
    </dgm:pt>
    <dgm:pt modelId="{E47850DB-CD98-4ABE-BF79-26C793EEBD8D}" type="pres">
      <dgm:prSet presAssocID="{3A77F285-EF28-4973-A310-87F14FF8656F}" presName="bgRect" presStyleLbl="bgShp" presStyleIdx="2" presStyleCnt="4"/>
      <dgm:spPr/>
    </dgm:pt>
    <dgm:pt modelId="{DCF715D0-A37D-4533-9FF1-CB16BED44CA5}" type="pres">
      <dgm:prSet presAssocID="{3A77F285-EF28-4973-A310-87F14FF8656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keleton"/>
        </a:ext>
      </dgm:extLst>
    </dgm:pt>
    <dgm:pt modelId="{EB62F82C-A4EE-47E6-88AC-1859B3C7A3D2}" type="pres">
      <dgm:prSet presAssocID="{3A77F285-EF28-4973-A310-87F14FF8656F}" presName="spaceRect" presStyleCnt="0"/>
      <dgm:spPr/>
    </dgm:pt>
    <dgm:pt modelId="{F3326B4D-2E21-4DC9-887A-11716890674B}" type="pres">
      <dgm:prSet presAssocID="{3A77F285-EF28-4973-A310-87F14FF8656F}" presName="parTx" presStyleLbl="revTx" presStyleIdx="2" presStyleCnt="4">
        <dgm:presLayoutVars>
          <dgm:chMax val="0"/>
          <dgm:chPref val="0"/>
        </dgm:presLayoutVars>
      </dgm:prSet>
      <dgm:spPr/>
    </dgm:pt>
    <dgm:pt modelId="{3BB0C839-6F8A-479D-83B4-28B03240BB65}" type="pres">
      <dgm:prSet presAssocID="{594FDDAF-EE5B-4A7B-9734-42664473A1C4}" presName="sibTrans" presStyleCnt="0"/>
      <dgm:spPr/>
    </dgm:pt>
    <dgm:pt modelId="{CDA198FF-98E2-4195-94A4-9D553A380A00}" type="pres">
      <dgm:prSet presAssocID="{0AE843BB-A99C-4F04-9506-18ADBC89BD8B}" presName="compNode" presStyleCnt="0"/>
      <dgm:spPr/>
    </dgm:pt>
    <dgm:pt modelId="{A5169EB6-7F13-4E78-B783-2988879FED0C}" type="pres">
      <dgm:prSet presAssocID="{0AE843BB-A99C-4F04-9506-18ADBC89BD8B}" presName="bgRect" presStyleLbl="bgShp" presStyleIdx="3" presStyleCnt="4"/>
      <dgm:spPr/>
    </dgm:pt>
    <dgm:pt modelId="{E169F85B-FDA6-4139-B547-BA3C95D04BF8}" type="pres">
      <dgm:prSet presAssocID="{0AE843BB-A99C-4F04-9506-18ADBC89BD8B}"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aterpillar"/>
        </a:ext>
      </dgm:extLst>
    </dgm:pt>
    <dgm:pt modelId="{96C43F0F-1A92-4B4C-9C1F-7FB40AC4BF3D}" type="pres">
      <dgm:prSet presAssocID="{0AE843BB-A99C-4F04-9506-18ADBC89BD8B}" presName="spaceRect" presStyleCnt="0"/>
      <dgm:spPr/>
    </dgm:pt>
    <dgm:pt modelId="{6D412B8A-C3BA-4734-B962-5F3C8EE9ECF1}" type="pres">
      <dgm:prSet presAssocID="{0AE843BB-A99C-4F04-9506-18ADBC89BD8B}" presName="parTx" presStyleLbl="revTx" presStyleIdx="3" presStyleCnt="4">
        <dgm:presLayoutVars>
          <dgm:chMax val="0"/>
          <dgm:chPref val="0"/>
        </dgm:presLayoutVars>
      </dgm:prSet>
      <dgm:spPr/>
    </dgm:pt>
  </dgm:ptLst>
  <dgm:cxnLst>
    <dgm:cxn modelId="{43E03203-D3F4-4A9E-9ADF-69F5F34F9605}" type="presOf" srcId="{3A77F285-EF28-4973-A310-87F14FF8656F}" destId="{F3326B4D-2E21-4DC9-887A-11716890674B}" srcOrd="0" destOrd="0" presId="urn:microsoft.com/office/officeart/2018/2/layout/IconVerticalSolidList"/>
    <dgm:cxn modelId="{89EF4166-350B-4F4F-9026-4B394E4AB640}" srcId="{6267EB08-6081-48DB-BFA0-22FB5F085A80}" destId="{5AA5C7B1-76FF-4733-BBCA-D2F893119567}" srcOrd="0" destOrd="0" parTransId="{CA7B2DD5-C8A9-4C04-8AE8-1D2AFE1A1C59}" sibTransId="{0C564655-2350-44AE-9C9C-08948B67BE5B}"/>
    <dgm:cxn modelId="{98F2027A-B451-4D99-903F-FD9505446027}" srcId="{6267EB08-6081-48DB-BFA0-22FB5F085A80}" destId="{3A77F285-EF28-4973-A310-87F14FF8656F}" srcOrd="2" destOrd="0" parTransId="{21856F4A-66A5-467E-AEA5-5D39E4D696FF}" sibTransId="{594FDDAF-EE5B-4A7B-9734-42664473A1C4}"/>
    <dgm:cxn modelId="{36B3FD9A-3C9F-4C17-959D-69C37A6FFC26}" type="presOf" srcId="{F50459A5-B61D-4EDD-9606-2F701702C9C6}" destId="{B1C22EA3-5F2C-4456-9551-31B21A1A3F6F}" srcOrd="0" destOrd="0" presId="urn:microsoft.com/office/officeart/2018/2/layout/IconVerticalSolidList"/>
    <dgm:cxn modelId="{14BA0AD7-25AB-4058-B381-C1D9E6387D89}" srcId="{6267EB08-6081-48DB-BFA0-22FB5F085A80}" destId="{0AE843BB-A99C-4F04-9506-18ADBC89BD8B}" srcOrd="3" destOrd="0" parTransId="{FD8A7781-ED41-42E1-B640-E076C2D68048}" sibTransId="{CFD77912-7375-4512-8E2F-3E4D30E7F247}"/>
    <dgm:cxn modelId="{2130D2DF-CC1A-4231-B527-36844E9EA471}" type="presOf" srcId="{0AE843BB-A99C-4F04-9506-18ADBC89BD8B}" destId="{6D412B8A-C3BA-4734-B962-5F3C8EE9ECF1}" srcOrd="0" destOrd="0" presId="urn:microsoft.com/office/officeart/2018/2/layout/IconVerticalSolidList"/>
    <dgm:cxn modelId="{51C887E9-D45D-43CF-A47E-6F9734046EC3}" type="presOf" srcId="{6267EB08-6081-48DB-BFA0-22FB5F085A80}" destId="{C1733C98-1BBF-4D2C-ADCB-978E38D67672}" srcOrd="0" destOrd="0" presId="urn:microsoft.com/office/officeart/2018/2/layout/IconVerticalSolidList"/>
    <dgm:cxn modelId="{476779EF-4966-4BF7-87BB-8B0D5D19D1C2}" srcId="{6267EB08-6081-48DB-BFA0-22FB5F085A80}" destId="{F50459A5-B61D-4EDD-9606-2F701702C9C6}" srcOrd="1" destOrd="0" parTransId="{DCA5FF62-44F3-4160-BD5C-45D8C37E6689}" sibTransId="{86C0B01F-4F79-4396-8378-1CC945571A12}"/>
    <dgm:cxn modelId="{7B7E56FD-D8F6-4BB4-8608-16C3063D7C6A}" type="presOf" srcId="{5AA5C7B1-76FF-4733-BBCA-D2F893119567}" destId="{2160B3FA-F89E-4FC7-8273-5F28FF4DBBFB}" srcOrd="0" destOrd="0" presId="urn:microsoft.com/office/officeart/2018/2/layout/IconVerticalSolidList"/>
    <dgm:cxn modelId="{F838D54E-B155-4377-9D35-32BAB7143EA1}" type="presParOf" srcId="{C1733C98-1BBF-4D2C-ADCB-978E38D67672}" destId="{B94F0B50-5434-4154-A97F-086F7BD29302}" srcOrd="0" destOrd="0" presId="urn:microsoft.com/office/officeart/2018/2/layout/IconVerticalSolidList"/>
    <dgm:cxn modelId="{BCCE00BC-7255-4E35-9DAC-2FC42B2D1685}" type="presParOf" srcId="{B94F0B50-5434-4154-A97F-086F7BD29302}" destId="{9DE41861-3231-48B6-9601-DD989BB1B389}" srcOrd="0" destOrd="0" presId="urn:microsoft.com/office/officeart/2018/2/layout/IconVerticalSolidList"/>
    <dgm:cxn modelId="{7F8F2C98-A7CA-4605-BC1F-BAE26367B2D5}" type="presParOf" srcId="{B94F0B50-5434-4154-A97F-086F7BD29302}" destId="{0441528E-3328-4842-87C5-DBB3214D30A7}" srcOrd="1" destOrd="0" presId="urn:microsoft.com/office/officeart/2018/2/layout/IconVerticalSolidList"/>
    <dgm:cxn modelId="{2B78C644-A160-4D37-845D-995CFDAED93D}" type="presParOf" srcId="{B94F0B50-5434-4154-A97F-086F7BD29302}" destId="{A99F87F2-9851-40CF-A704-D6AB591282F2}" srcOrd="2" destOrd="0" presId="urn:microsoft.com/office/officeart/2018/2/layout/IconVerticalSolidList"/>
    <dgm:cxn modelId="{F3E35FF5-45B0-4231-9919-78367E9488C5}" type="presParOf" srcId="{B94F0B50-5434-4154-A97F-086F7BD29302}" destId="{2160B3FA-F89E-4FC7-8273-5F28FF4DBBFB}" srcOrd="3" destOrd="0" presId="urn:microsoft.com/office/officeart/2018/2/layout/IconVerticalSolidList"/>
    <dgm:cxn modelId="{AE808255-C938-4531-ACE1-A585BD48CB83}" type="presParOf" srcId="{C1733C98-1BBF-4D2C-ADCB-978E38D67672}" destId="{50D9D792-F34F-4B11-AC88-D67F10DC1188}" srcOrd="1" destOrd="0" presId="urn:microsoft.com/office/officeart/2018/2/layout/IconVerticalSolidList"/>
    <dgm:cxn modelId="{ED08A5C9-4D9E-4C7C-96D2-51395A6760D3}" type="presParOf" srcId="{C1733C98-1BBF-4D2C-ADCB-978E38D67672}" destId="{14355436-0141-4F58-A243-9BA4B9B8521C}" srcOrd="2" destOrd="0" presId="urn:microsoft.com/office/officeart/2018/2/layout/IconVerticalSolidList"/>
    <dgm:cxn modelId="{4D1D2AD7-3022-4441-8A59-0A2843D78DCA}" type="presParOf" srcId="{14355436-0141-4F58-A243-9BA4B9B8521C}" destId="{89EF7D15-85B0-434B-8CF3-B0DF6FA62AD8}" srcOrd="0" destOrd="0" presId="urn:microsoft.com/office/officeart/2018/2/layout/IconVerticalSolidList"/>
    <dgm:cxn modelId="{AD767609-28A2-4ACF-B6B2-0E8450DF205F}" type="presParOf" srcId="{14355436-0141-4F58-A243-9BA4B9B8521C}" destId="{CF99B5D6-2509-435C-9BBB-CF7331974074}" srcOrd="1" destOrd="0" presId="urn:microsoft.com/office/officeart/2018/2/layout/IconVerticalSolidList"/>
    <dgm:cxn modelId="{522DB4A4-7D9E-4D42-B75B-56A154126059}" type="presParOf" srcId="{14355436-0141-4F58-A243-9BA4B9B8521C}" destId="{A8E1FAF9-59F7-4E8C-9CAF-4A2534EB47AA}" srcOrd="2" destOrd="0" presId="urn:microsoft.com/office/officeart/2018/2/layout/IconVerticalSolidList"/>
    <dgm:cxn modelId="{EE38258E-07A9-4B9F-8D9F-7290E564CD75}" type="presParOf" srcId="{14355436-0141-4F58-A243-9BA4B9B8521C}" destId="{B1C22EA3-5F2C-4456-9551-31B21A1A3F6F}" srcOrd="3" destOrd="0" presId="urn:microsoft.com/office/officeart/2018/2/layout/IconVerticalSolidList"/>
    <dgm:cxn modelId="{646DC599-727F-4AE6-8344-807D8871C737}" type="presParOf" srcId="{C1733C98-1BBF-4D2C-ADCB-978E38D67672}" destId="{0D57EBC7-E9EE-48DF-90DC-1E717DF7DBEF}" srcOrd="3" destOrd="0" presId="urn:microsoft.com/office/officeart/2018/2/layout/IconVerticalSolidList"/>
    <dgm:cxn modelId="{82823E96-483B-47BE-B621-E1DAFD9547A7}" type="presParOf" srcId="{C1733C98-1BBF-4D2C-ADCB-978E38D67672}" destId="{B84B8120-30EB-4411-91C2-94F5FDC70E32}" srcOrd="4" destOrd="0" presId="urn:microsoft.com/office/officeart/2018/2/layout/IconVerticalSolidList"/>
    <dgm:cxn modelId="{F96A4D69-703D-4605-8308-51FCAEC68913}" type="presParOf" srcId="{B84B8120-30EB-4411-91C2-94F5FDC70E32}" destId="{E47850DB-CD98-4ABE-BF79-26C793EEBD8D}" srcOrd="0" destOrd="0" presId="urn:microsoft.com/office/officeart/2018/2/layout/IconVerticalSolidList"/>
    <dgm:cxn modelId="{182355AA-321C-48BD-BF75-E18209C5DC9B}" type="presParOf" srcId="{B84B8120-30EB-4411-91C2-94F5FDC70E32}" destId="{DCF715D0-A37D-4533-9FF1-CB16BED44CA5}" srcOrd="1" destOrd="0" presId="urn:microsoft.com/office/officeart/2018/2/layout/IconVerticalSolidList"/>
    <dgm:cxn modelId="{9FC8C174-6D55-4867-8E2A-7DCD0843379C}" type="presParOf" srcId="{B84B8120-30EB-4411-91C2-94F5FDC70E32}" destId="{EB62F82C-A4EE-47E6-88AC-1859B3C7A3D2}" srcOrd="2" destOrd="0" presId="urn:microsoft.com/office/officeart/2018/2/layout/IconVerticalSolidList"/>
    <dgm:cxn modelId="{01A659C2-60F5-454F-97AE-52879EA490B6}" type="presParOf" srcId="{B84B8120-30EB-4411-91C2-94F5FDC70E32}" destId="{F3326B4D-2E21-4DC9-887A-11716890674B}" srcOrd="3" destOrd="0" presId="urn:microsoft.com/office/officeart/2018/2/layout/IconVerticalSolidList"/>
    <dgm:cxn modelId="{4AC9A781-DB0D-4E29-9B48-1F450646D144}" type="presParOf" srcId="{C1733C98-1BBF-4D2C-ADCB-978E38D67672}" destId="{3BB0C839-6F8A-479D-83B4-28B03240BB65}" srcOrd="5" destOrd="0" presId="urn:microsoft.com/office/officeart/2018/2/layout/IconVerticalSolidList"/>
    <dgm:cxn modelId="{72FEB668-428A-40F1-A7DB-844D8188E38B}" type="presParOf" srcId="{C1733C98-1BBF-4D2C-ADCB-978E38D67672}" destId="{CDA198FF-98E2-4195-94A4-9D553A380A00}" srcOrd="6" destOrd="0" presId="urn:microsoft.com/office/officeart/2018/2/layout/IconVerticalSolidList"/>
    <dgm:cxn modelId="{9EEAEE6E-F261-4861-8481-87147AC92972}" type="presParOf" srcId="{CDA198FF-98E2-4195-94A4-9D553A380A00}" destId="{A5169EB6-7F13-4E78-B783-2988879FED0C}" srcOrd="0" destOrd="0" presId="urn:microsoft.com/office/officeart/2018/2/layout/IconVerticalSolidList"/>
    <dgm:cxn modelId="{D000EF47-D049-469B-86E7-4C3B3D0CF62D}" type="presParOf" srcId="{CDA198FF-98E2-4195-94A4-9D553A380A00}" destId="{E169F85B-FDA6-4139-B547-BA3C95D04BF8}" srcOrd="1" destOrd="0" presId="urn:microsoft.com/office/officeart/2018/2/layout/IconVerticalSolidList"/>
    <dgm:cxn modelId="{2F5512A6-1060-4C89-8173-28A2A2D5E85F}" type="presParOf" srcId="{CDA198FF-98E2-4195-94A4-9D553A380A00}" destId="{96C43F0F-1A92-4B4C-9C1F-7FB40AC4BF3D}" srcOrd="2" destOrd="0" presId="urn:microsoft.com/office/officeart/2018/2/layout/IconVerticalSolidList"/>
    <dgm:cxn modelId="{59F2EA36-FAF5-47A4-8628-48DBD31456CB}" type="presParOf" srcId="{CDA198FF-98E2-4195-94A4-9D553A380A00}" destId="{6D412B8A-C3BA-4734-B962-5F3C8EE9EC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B3D929-4B5F-4624-8301-8F544AB10F0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0DEA322-FDF8-4A8D-A809-F20953BFE2AE}">
      <dgm:prSet/>
      <dgm:spPr/>
      <dgm:t>
        <a:bodyPr/>
        <a:lstStyle/>
        <a:p>
          <a:r>
            <a:rPr lang="en-GB"/>
            <a:t>Clipping</a:t>
          </a:r>
          <a:endParaRPr lang="en-US"/>
        </a:p>
      </dgm:t>
    </dgm:pt>
    <dgm:pt modelId="{470C61B2-224C-4273-A249-79C72275715B}" type="parTrans" cxnId="{52DE5D21-2965-4D32-8DC1-ADE75C98118E}">
      <dgm:prSet/>
      <dgm:spPr/>
      <dgm:t>
        <a:bodyPr/>
        <a:lstStyle/>
        <a:p>
          <a:endParaRPr lang="en-US"/>
        </a:p>
      </dgm:t>
    </dgm:pt>
    <dgm:pt modelId="{20B9961D-D7AB-489C-8638-0D41DF6AF93C}" type="sibTrans" cxnId="{52DE5D21-2965-4D32-8DC1-ADE75C98118E}">
      <dgm:prSet/>
      <dgm:spPr/>
      <dgm:t>
        <a:bodyPr/>
        <a:lstStyle/>
        <a:p>
          <a:endParaRPr lang="en-US"/>
        </a:p>
      </dgm:t>
    </dgm:pt>
    <dgm:pt modelId="{B15E29CC-A652-4EE3-A889-3E74704F62B9}">
      <dgm:prSet/>
      <dgm:spPr/>
      <dgm:t>
        <a:bodyPr/>
        <a:lstStyle/>
        <a:p>
          <a:r>
            <a:rPr lang="en-GB"/>
            <a:t>\includegraphics[clip=true, trim 2mm 3mm 4mm 1mm]{imagepath}</a:t>
          </a:r>
          <a:endParaRPr lang="en-US"/>
        </a:p>
      </dgm:t>
    </dgm:pt>
    <dgm:pt modelId="{EF63BC43-5778-414A-9A03-944B169EFBA9}" type="parTrans" cxnId="{016F65C3-5BF2-4E67-B058-0D2AE3729110}">
      <dgm:prSet/>
      <dgm:spPr/>
      <dgm:t>
        <a:bodyPr/>
        <a:lstStyle/>
        <a:p>
          <a:endParaRPr lang="en-US"/>
        </a:p>
      </dgm:t>
    </dgm:pt>
    <dgm:pt modelId="{9AF6BB9F-01D6-48CA-961E-046685EDAE3E}" type="sibTrans" cxnId="{016F65C3-5BF2-4E67-B058-0D2AE3729110}">
      <dgm:prSet/>
      <dgm:spPr/>
      <dgm:t>
        <a:bodyPr/>
        <a:lstStyle/>
        <a:p>
          <a:endParaRPr lang="en-US"/>
        </a:p>
      </dgm:t>
    </dgm:pt>
    <dgm:pt modelId="{D4D653C6-D875-4020-B893-C645E95C7802}">
      <dgm:prSet/>
      <dgm:spPr/>
      <dgm:t>
        <a:bodyPr/>
        <a:lstStyle/>
        <a:p>
          <a:r>
            <a:rPr lang="en-GB"/>
            <a:t>The order is: left, bottom, right, top</a:t>
          </a:r>
          <a:endParaRPr lang="en-US"/>
        </a:p>
      </dgm:t>
    </dgm:pt>
    <dgm:pt modelId="{3D79CF66-C0C3-423B-AC6F-D5000FF5E2D4}" type="parTrans" cxnId="{C7E78379-2D99-4487-9DB3-7783EA05995C}">
      <dgm:prSet/>
      <dgm:spPr/>
      <dgm:t>
        <a:bodyPr/>
        <a:lstStyle/>
        <a:p>
          <a:endParaRPr lang="en-US"/>
        </a:p>
      </dgm:t>
    </dgm:pt>
    <dgm:pt modelId="{D5A17451-01B1-4729-B334-00929B59E30F}" type="sibTrans" cxnId="{C7E78379-2D99-4487-9DB3-7783EA05995C}">
      <dgm:prSet/>
      <dgm:spPr/>
      <dgm:t>
        <a:bodyPr/>
        <a:lstStyle/>
        <a:p>
          <a:endParaRPr lang="en-US"/>
        </a:p>
      </dgm:t>
    </dgm:pt>
    <dgm:pt modelId="{B0FA9A37-FBFA-4AF7-94CD-BC3F8CDF54F8}">
      <dgm:prSet/>
      <dgm:spPr/>
      <dgm:t>
        <a:bodyPr/>
        <a:lstStyle/>
        <a:p>
          <a:r>
            <a:rPr lang="en-GB"/>
            <a:t>Rotation</a:t>
          </a:r>
          <a:endParaRPr lang="en-US"/>
        </a:p>
      </dgm:t>
    </dgm:pt>
    <dgm:pt modelId="{65FEF36A-0E77-4975-AB70-031555BEEE05}" type="parTrans" cxnId="{008E6695-58AE-49B0-8AD4-73F598AE775A}">
      <dgm:prSet/>
      <dgm:spPr/>
      <dgm:t>
        <a:bodyPr/>
        <a:lstStyle/>
        <a:p>
          <a:endParaRPr lang="en-US"/>
        </a:p>
      </dgm:t>
    </dgm:pt>
    <dgm:pt modelId="{82232415-638B-465D-B4F9-6E914FF93725}" type="sibTrans" cxnId="{008E6695-58AE-49B0-8AD4-73F598AE775A}">
      <dgm:prSet/>
      <dgm:spPr/>
      <dgm:t>
        <a:bodyPr/>
        <a:lstStyle/>
        <a:p>
          <a:endParaRPr lang="en-US"/>
        </a:p>
      </dgm:t>
    </dgm:pt>
    <dgm:pt modelId="{AAF69BCB-B999-4D0A-92B6-98866A0BAB2E}">
      <dgm:prSet/>
      <dgm:spPr/>
      <dgm:t>
        <a:bodyPr/>
        <a:lstStyle/>
        <a:p>
          <a:r>
            <a:rPr lang="en-GB"/>
            <a:t>\includegraphics[angle=45]{imagepath}</a:t>
          </a:r>
          <a:endParaRPr lang="en-US"/>
        </a:p>
      </dgm:t>
    </dgm:pt>
    <dgm:pt modelId="{88FC3744-57C8-4B23-A95B-257CA24BC263}" type="parTrans" cxnId="{5C014EAD-0333-4A62-856C-709505967661}">
      <dgm:prSet/>
      <dgm:spPr/>
      <dgm:t>
        <a:bodyPr/>
        <a:lstStyle/>
        <a:p>
          <a:endParaRPr lang="en-US"/>
        </a:p>
      </dgm:t>
    </dgm:pt>
    <dgm:pt modelId="{822AF817-D8B6-4BB7-B278-0FD150B17431}" type="sibTrans" cxnId="{5C014EAD-0333-4A62-856C-709505967661}">
      <dgm:prSet/>
      <dgm:spPr/>
      <dgm:t>
        <a:bodyPr/>
        <a:lstStyle/>
        <a:p>
          <a:endParaRPr lang="en-US"/>
        </a:p>
      </dgm:t>
    </dgm:pt>
    <dgm:pt modelId="{39C54CC7-229A-4542-8469-AF9498373DC4}">
      <dgm:prSet/>
      <dgm:spPr/>
      <dgm:t>
        <a:bodyPr/>
        <a:lstStyle/>
        <a:p>
          <a:r>
            <a:rPr lang="en-GB"/>
            <a:t>Borders</a:t>
          </a:r>
          <a:endParaRPr lang="en-US"/>
        </a:p>
      </dgm:t>
    </dgm:pt>
    <dgm:pt modelId="{926B5370-01F2-4153-8068-0B62283092AE}" type="parTrans" cxnId="{276B3425-B3DA-488B-BAF8-7818D3B2A356}">
      <dgm:prSet/>
      <dgm:spPr/>
      <dgm:t>
        <a:bodyPr/>
        <a:lstStyle/>
        <a:p>
          <a:endParaRPr lang="en-US"/>
        </a:p>
      </dgm:t>
    </dgm:pt>
    <dgm:pt modelId="{EE8D87DC-3014-477D-B996-FCE97ADD3F45}" type="sibTrans" cxnId="{276B3425-B3DA-488B-BAF8-7818D3B2A356}">
      <dgm:prSet/>
      <dgm:spPr/>
      <dgm:t>
        <a:bodyPr/>
        <a:lstStyle/>
        <a:p>
          <a:endParaRPr lang="en-US"/>
        </a:p>
      </dgm:t>
    </dgm:pt>
    <dgm:pt modelId="{690CDEE7-8D34-409C-A37E-DCCC26CCBDAF}">
      <dgm:prSet/>
      <dgm:spPr/>
      <dgm:t>
        <a:bodyPr/>
        <a:lstStyle/>
        <a:p>
          <a:r>
            <a:rPr lang="en-GB"/>
            <a:t>\fbox{\includegraphics…}</a:t>
          </a:r>
          <a:endParaRPr lang="en-US"/>
        </a:p>
      </dgm:t>
    </dgm:pt>
    <dgm:pt modelId="{316AB855-C12B-46C1-82B5-31E8084A77E3}" type="parTrans" cxnId="{8CD0DBD8-8604-48AD-8CBE-8F1DCD99BA8B}">
      <dgm:prSet/>
      <dgm:spPr/>
      <dgm:t>
        <a:bodyPr/>
        <a:lstStyle/>
        <a:p>
          <a:endParaRPr lang="en-US"/>
        </a:p>
      </dgm:t>
    </dgm:pt>
    <dgm:pt modelId="{86CE3B4D-19CD-44B2-8A10-47C9057DF798}" type="sibTrans" cxnId="{8CD0DBD8-8604-48AD-8CBE-8F1DCD99BA8B}">
      <dgm:prSet/>
      <dgm:spPr/>
      <dgm:t>
        <a:bodyPr/>
        <a:lstStyle/>
        <a:p>
          <a:endParaRPr lang="en-US"/>
        </a:p>
      </dgm:t>
    </dgm:pt>
    <dgm:pt modelId="{EDA1C284-CB00-4BF2-ABC8-A3C88517577B}">
      <dgm:prSet/>
      <dgm:spPr/>
      <dgm:t>
        <a:bodyPr/>
        <a:lstStyle/>
        <a:p>
          <a:r>
            <a:rPr lang="en-GB"/>
            <a:t>Border Thickness</a:t>
          </a:r>
          <a:endParaRPr lang="en-US"/>
        </a:p>
      </dgm:t>
    </dgm:pt>
    <dgm:pt modelId="{E653DE76-2526-45E1-9403-03CD7BC26285}" type="parTrans" cxnId="{A0EFD734-D0A6-4E2F-BC47-2C8BAFEADF49}">
      <dgm:prSet/>
      <dgm:spPr/>
      <dgm:t>
        <a:bodyPr/>
        <a:lstStyle/>
        <a:p>
          <a:endParaRPr lang="en-US"/>
        </a:p>
      </dgm:t>
    </dgm:pt>
    <dgm:pt modelId="{0FBB6A0B-AD3F-4B6E-8618-3E1E51DF58AF}" type="sibTrans" cxnId="{A0EFD734-D0A6-4E2F-BC47-2C8BAFEADF49}">
      <dgm:prSet/>
      <dgm:spPr/>
      <dgm:t>
        <a:bodyPr/>
        <a:lstStyle/>
        <a:p>
          <a:endParaRPr lang="en-US"/>
        </a:p>
      </dgm:t>
    </dgm:pt>
    <dgm:pt modelId="{745B88E3-EB55-4080-9DDF-5C7537ECCEBA}">
      <dgm:prSet/>
      <dgm:spPr/>
      <dgm:t>
        <a:bodyPr/>
        <a:lstStyle/>
        <a:p>
          <a:r>
            <a:rPr lang="en-GB"/>
            <a:t>\setlength\fboxrule{2pt}</a:t>
          </a:r>
          <a:endParaRPr lang="en-US"/>
        </a:p>
      </dgm:t>
    </dgm:pt>
    <dgm:pt modelId="{61C347C8-5D9C-48DD-82E6-73D2F26B630B}" type="parTrans" cxnId="{BDA73EC0-B238-47F8-A0FF-F02D6BDA47EC}">
      <dgm:prSet/>
      <dgm:spPr/>
      <dgm:t>
        <a:bodyPr/>
        <a:lstStyle/>
        <a:p>
          <a:endParaRPr lang="en-US"/>
        </a:p>
      </dgm:t>
    </dgm:pt>
    <dgm:pt modelId="{75BE2CC5-BC25-4934-9698-3287B329D76A}" type="sibTrans" cxnId="{BDA73EC0-B238-47F8-A0FF-F02D6BDA47EC}">
      <dgm:prSet/>
      <dgm:spPr/>
      <dgm:t>
        <a:bodyPr/>
        <a:lstStyle/>
        <a:p>
          <a:endParaRPr lang="en-US"/>
        </a:p>
      </dgm:t>
    </dgm:pt>
    <dgm:pt modelId="{4A505C1B-9FA9-42AA-8642-5BDC01DEFE8D}">
      <dgm:prSet/>
      <dgm:spPr/>
      <dgm:t>
        <a:bodyPr/>
        <a:lstStyle/>
        <a:p>
          <a:r>
            <a:rPr lang="en-GB"/>
            <a:t>\fbox{includegraphics…}</a:t>
          </a:r>
          <a:endParaRPr lang="en-US"/>
        </a:p>
      </dgm:t>
    </dgm:pt>
    <dgm:pt modelId="{A2748C56-A4FB-4414-B3D9-5EC1CC8D7D8C}" type="parTrans" cxnId="{CB7AB964-5295-42CA-A18C-13D126F4A840}">
      <dgm:prSet/>
      <dgm:spPr/>
      <dgm:t>
        <a:bodyPr/>
        <a:lstStyle/>
        <a:p>
          <a:endParaRPr lang="en-US"/>
        </a:p>
      </dgm:t>
    </dgm:pt>
    <dgm:pt modelId="{BAF9684D-1ADE-489F-8A9D-11824BA01DC3}" type="sibTrans" cxnId="{CB7AB964-5295-42CA-A18C-13D126F4A840}">
      <dgm:prSet/>
      <dgm:spPr/>
      <dgm:t>
        <a:bodyPr/>
        <a:lstStyle/>
        <a:p>
          <a:endParaRPr lang="en-US"/>
        </a:p>
      </dgm:t>
    </dgm:pt>
    <dgm:pt modelId="{9E465B72-1C8C-4671-9EA7-75E94184E521}" type="pres">
      <dgm:prSet presAssocID="{16B3D929-4B5F-4624-8301-8F544AB10F09}" presName="root" presStyleCnt="0">
        <dgm:presLayoutVars>
          <dgm:dir/>
          <dgm:resizeHandles val="exact"/>
        </dgm:presLayoutVars>
      </dgm:prSet>
      <dgm:spPr/>
    </dgm:pt>
    <dgm:pt modelId="{1059DFE2-D6DD-4AEB-9C3C-A1C43F68D35A}" type="pres">
      <dgm:prSet presAssocID="{10DEA322-FDF8-4A8D-A809-F20953BFE2AE}" presName="compNode" presStyleCnt="0"/>
      <dgm:spPr/>
    </dgm:pt>
    <dgm:pt modelId="{BF5A4612-BAFE-405E-B988-D68A5B55A072}" type="pres">
      <dgm:prSet presAssocID="{10DEA322-FDF8-4A8D-A809-F20953BFE2AE}" presName="bgRect" presStyleLbl="bgShp" presStyleIdx="0" presStyleCnt="4"/>
      <dgm:spPr/>
    </dgm:pt>
    <dgm:pt modelId="{A35783E5-6240-42C0-AB09-645EA14AE7E3}" type="pres">
      <dgm:prSet presAssocID="{10DEA322-FDF8-4A8D-A809-F20953BFE2AE}"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keleton"/>
        </a:ext>
      </dgm:extLst>
    </dgm:pt>
    <dgm:pt modelId="{B95F3206-4591-49EF-BDF4-88D30A054EDC}" type="pres">
      <dgm:prSet presAssocID="{10DEA322-FDF8-4A8D-A809-F20953BFE2AE}" presName="spaceRect" presStyleCnt="0"/>
      <dgm:spPr/>
    </dgm:pt>
    <dgm:pt modelId="{9774ABFE-2768-4790-9D8A-153BBAC3C443}" type="pres">
      <dgm:prSet presAssocID="{10DEA322-FDF8-4A8D-A809-F20953BFE2AE}" presName="parTx" presStyleLbl="revTx" presStyleIdx="0" presStyleCnt="8">
        <dgm:presLayoutVars>
          <dgm:chMax val="0"/>
          <dgm:chPref val="0"/>
        </dgm:presLayoutVars>
      </dgm:prSet>
      <dgm:spPr/>
    </dgm:pt>
    <dgm:pt modelId="{9DA0DB69-0E24-455F-9476-EE79D212DABC}" type="pres">
      <dgm:prSet presAssocID="{10DEA322-FDF8-4A8D-A809-F20953BFE2AE}" presName="desTx" presStyleLbl="revTx" presStyleIdx="1" presStyleCnt="8">
        <dgm:presLayoutVars/>
      </dgm:prSet>
      <dgm:spPr/>
    </dgm:pt>
    <dgm:pt modelId="{37129386-0461-4429-A5A9-D1BABB271E95}" type="pres">
      <dgm:prSet presAssocID="{20B9961D-D7AB-489C-8638-0D41DF6AF93C}" presName="sibTrans" presStyleCnt="0"/>
      <dgm:spPr/>
    </dgm:pt>
    <dgm:pt modelId="{F5582DB6-77CC-49AB-AE98-07E518E51BC0}" type="pres">
      <dgm:prSet presAssocID="{B0FA9A37-FBFA-4AF7-94CD-BC3F8CDF54F8}" presName="compNode" presStyleCnt="0"/>
      <dgm:spPr/>
    </dgm:pt>
    <dgm:pt modelId="{90A33E1D-9823-49FD-A7BD-77FA4EF87EDA}" type="pres">
      <dgm:prSet presAssocID="{B0FA9A37-FBFA-4AF7-94CD-BC3F8CDF54F8}" presName="bgRect" presStyleLbl="bgShp" presStyleIdx="1" presStyleCnt="4"/>
      <dgm:spPr/>
    </dgm:pt>
    <dgm:pt modelId="{B152BB03-D44C-47CC-8DF6-02C2E43248CB}" type="pres">
      <dgm:prSet presAssocID="{B0FA9A37-FBFA-4AF7-94CD-BC3F8CDF54F8}"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ooter"/>
        </a:ext>
      </dgm:extLst>
    </dgm:pt>
    <dgm:pt modelId="{E172F50A-9E5C-4D19-86FA-19B3D60877DF}" type="pres">
      <dgm:prSet presAssocID="{B0FA9A37-FBFA-4AF7-94CD-BC3F8CDF54F8}" presName="spaceRect" presStyleCnt="0"/>
      <dgm:spPr/>
    </dgm:pt>
    <dgm:pt modelId="{2D431C03-D630-425A-8D47-9B0A3E9FC9A5}" type="pres">
      <dgm:prSet presAssocID="{B0FA9A37-FBFA-4AF7-94CD-BC3F8CDF54F8}" presName="parTx" presStyleLbl="revTx" presStyleIdx="2" presStyleCnt="8">
        <dgm:presLayoutVars>
          <dgm:chMax val="0"/>
          <dgm:chPref val="0"/>
        </dgm:presLayoutVars>
      </dgm:prSet>
      <dgm:spPr/>
    </dgm:pt>
    <dgm:pt modelId="{01A5017E-169E-4C61-95BD-90010CB09956}" type="pres">
      <dgm:prSet presAssocID="{B0FA9A37-FBFA-4AF7-94CD-BC3F8CDF54F8}" presName="desTx" presStyleLbl="revTx" presStyleIdx="3" presStyleCnt="8">
        <dgm:presLayoutVars/>
      </dgm:prSet>
      <dgm:spPr/>
    </dgm:pt>
    <dgm:pt modelId="{66B0635C-99D6-4721-870C-146ABD0A399C}" type="pres">
      <dgm:prSet presAssocID="{82232415-638B-465D-B4F9-6E914FF93725}" presName="sibTrans" presStyleCnt="0"/>
      <dgm:spPr/>
    </dgm:pt>
    <dgm:pt modelId="{321DA10F-6333-4290-8F9E-3AF74BCDE472}" type="pres">
      <dgm:prSet presAssocID="{39C54CC7-229A-4542-8469-AF9498373DC4}" presName="compNode" presStyleCnt="0"/>
      <dgm:spPr/>
    </dgm:pt>
    <dgm:pt modelId="{6BF7BE7F-B8B8-41FC-89B3-D3086CE09B4F}" type="pres">
      <dgm:prSet presAssocID="{39C54CC7-229A-4542-8469-AF9498373DC4}" presName="bgRect" presStyleLbl="bgShp" presStyleIdx="2" presStyleCnt="4"/>
      <dgm:spPr/>
    </dgm:pt>
    <dgm:pt modelId="{687D7D6F-1CD3-4969-AA4D-35E1737DF6F2}" type="pres">
      <dgm:prSet presAssocID="{39C54CC7-229A-4542-8469-AF9498373DC4}"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ind Chime"/>
        </a:ext>
      </dgm:extLst>
    </dgm:pt>
    <dgm:pt modelId="{F868223A-0AAC-4B45-A4BF-9F118F0007E9}" type="pres">
      <dgm:prSet presAssocID="{39C54CC7-229A-4542-8469-AF9498373DC4}" presName="spaceRect" presStyleCnt="0"/>
      <dgm:spPr/>
    </dgm:pt>
    <dgm:pt modelId="{F92BDC7C-F248-4BF2-AE70-B8D27C7AA092}" type="pres">
      <dgm:prSet presAssocID="{39C54CC7-229A-4542-8469-AF9498373DC4}" presName="parTx" presStyleLbl="revTx" presStyleIdx="4" presStyleCnt="8">
        <dgm:presLayoutVars>
          <dgm:chMax val="0"/>
          <dgm:chPref val="0"/>
        </dgm:presLayoutVars>
      </dgm:prSet>
      <dgm:spPr/>
    </dgm:pt>
    <dgm:pt modelId="{084DE5E9-BB30-43A8-AA9E-1E10DC2642E6}" type="pres">
      <dgm:prSet presAssocID="{39C54CC7-229A-4542-8469-AF9498373DC4}" presName="desTx" presStyleLbl="revTx" presStyleIdx="5" presStyleCnt="8">
        <dgm:presLayoutVars/>
      </dgm:prSet>
      <dgm:spPr/>
    </dgm:pt>
    <dgm:pt modelId="{52F78F21-45E3-4384-9142-86897F4FB933}" type="pres">
      <dgm:prSet presAssocID="{EE8D87DC-3014-477D-B996-FCE97ADD3F45}" presName="sibTrans" presStyleCnt="0"/>
      <dgm:spPr/>
    </dgm:pt>
    <dgm:pt modelId="{BDBDFF0C-E275-4D8D-8B96-59BC09502806}" type="pres">
      <dgm:prSet presAssocID="{EDA1C284-CB00-4BF2-ABC8-A3C88517577B}" presName="compNode" presStyleCnt="0"/>
      <dgm:spPr/>
    </dgm:pt>
    <dgm:pt modelId="{224CEF60-FFD8-48BC-B62F-2526FF0A9418}" type="pres">
      <dgm:prSet presAssocID="{EDA1C284-CB00-4BF2-ABC8-A3C88517577B}" presName="bgRect" presStyleLbl="bgShp" presStyleIdx="3" presStyleCnt="4"/>
      <dgm:spPr/>
    </dgm:pt>
    <dgm:pt modelId="{0417D4A0-0E3E-469F-A800-8CC9A01149D5}" type="pres">
      <dgm:prSet presAssocID="{EDA1C284-CB00-4BF2-ABC8-A3C88517577B}"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vron Arrows"/>
        </a:ext>
      </dgm:extLst>
    </dgm:pt>
    <dgm:pt modelId="{248BD0EF-EF5E-4627-9FBF-88D917460210}" type="pres">
      <dgm:prSet presAssocID="{EDA1C284-CB00-4BF2-ABC8-A3C88517577B}" presName="spaceRect" presStyleCnt="0"/>
      <dgm:spPr/>
    </dgm:pt>
    <dgm:pt modelId="{9EAF2B26-4CA6-484C-BBE6-1DF4685F2026}" type="pres">
      <dgm:prSet presAssocID="{EDA1C284-CB00-4BF2-ABC8-A3C88517577B}" presName="parTx" presStyleLbl="revTx" presStyleIdx="6" presStyleCnt="8">
        <dgm:presLayoutVars>
          <dgm:chMax val="0"/>
          <dgm:chPref val="0"/>
        </dgm:presLayoutVars>
      </dgm:prSet>
      <dgm:spPr/>
    </dgm:pt>
    <dgm:pt modelId="{0E33C85E-94AA-43A8-BBE4-3164CDD59A00}" type="pres">
      <dgm:prSet presAssocID="{EDA1C284-CB00-4BF2-ABC8-A3C88517577B}" presName="desTx" presStyleLbl="revTx" presStyleIdx="7" presStyleCnt="8">
        <dgm:presLayoutVars/>
      </dgm:prSet>
      <dgm:spPr/>
    </dgm:pt>
  </dgm:ptLst>
  <dgm:cxnLst>
    <dgm:cxn modelId="{1AB9630D-DC23-4410-9716-EDA0016C8233}" type="presOf" srcId="{16B3D929-4B5F-4624-8301-8F544AB10F09}" destId="{9E465B72-1C8C-4671-9EA7-75E94184E521}" srcOrd="0" destOrd="0" presId="urn:microsoft.com/office/officeart/2018/2/layout/IconVerticalSolidList"/>
    <dgm:cxn modelId="{11F54017-94E0-40AE-8107-099723C3FE18}" type="presOf" srcId="{690CDEE7-8D34-409C-A37E-DCCC26CCBDAF}" destId="{084DE5E9-BB30-43A8-AA9E-1E10DC2642E6}" srcOrd="0" destOrd="0" presId="urn:microsoft.com/office/officeart/2018/2/layout/IconVerticalSolidList"/>
    <dgm:cxn modelId="{52DE5D21-2965-4D32-8DC1-ADE75C98118E}" srcId="{16B3D929-4B5F-4624-8301-8F544AB10F09}" destId="{10DEA322-FDF8-4A8D-A809-F20953BFE2AE}" srcOrd="0" destOrd="0" parTransId="{470C61B2-224C-4273-A249-79C72275715B}" sibTransId="{20B9961D-D7AB-489C-8638-0D41DF6AF93C}"/>
    <dgm:cxn modelId="{276B3425-B3DA-488B-BAF8-7818D3B2A356}" srcId="{16B3D929-4B5F-4624-8301-8F544AB10F09}" destId="{39C54CC7-229A-4542-8469-AF9498373DC4}" srcOrd="2" destOrd="0" parTransId="{926B5370-01F2-4153-8068-0B62283092AE}" sibTransId="{EE8D87DC-3014-477D-B996-FCE97ADD3F45}"/>
    <dgm:cxn modelId="{65699E26-FAA6-4F23-8DFA-94CC74327A39}" type="presOf" srcId="{4A505C1B-9FA9-42AA-8642-5BDC01DEFE8D}" destId="{0E33C85E-94AA-43A8-BBE4-3164CDD59A00}" srcOrd="0" destOrd="1" presId="urn:microsoft.com/office/officeart/2018/2/layout/IconVerticalSolidList"/>
    <dgm:cxn modelId="{358B312D-E096-48A6-8DBB-079750870B91}" type="presOf" srcId="{745B88E3-EB55-4080-9DDF-5C7537ECCEBA}" destId="{0E33C85E-94AA-43A8-BBE4-3164CDD59A00}" srcOrd="0" destOrd="0" presId="urn:microsoft.com/office/officeart/2018/2/layout/IconVerticalSolidList"/>
    <dgm:cxn modelId="{A0EFD734-D0A6-4E2F-BC47-2C8BAFEADF49}" srcId="{16B3D929-4B5F-4624-8301-8F544AB10F09}" destId="{EDA1C284-CB00-4BF2-ABC8-A3C88517577B}" srcOrd="3" destOrd="0" parTransId="{E653DE76-2526-45E1-9403-03CD7BC26285}" sibTransId="{0FBB6A0B-AD3F-4B6E-8618-3E1E51DF58AF}"/>
    <dgm:cxn modelId="{CB7AB964-5295-42CA-A18C-13D126F4A840}" srcId="{EDA1C284-CB00-4BF2-ABC8-A3C88517577B}" destId="{4A505C1B-9FA9-42AA-8642-5BDC01DEFE8D}" srcOrd="1" destOrd="0" parTransId="{A2748C56-A4FB-4414-B3D9-5EC1CC8D7D8C}" sibTransId="{BAF9684D-1ADE-489F-8A9D-11824BA01DC3}"/>
    <dgm:cxn modelId="{4B345A4B-0396-4752-9803-91EAA83668B2}" type="presOf" srcId="{B0FA9A37-FBFA-4AF7-94CD-BC3F8CDF54F8}" destId="{2D431C03-D630-425A-8D47-9B0A3E9FC9A5}" srcOrd="0" destOrd="0" presId="urn:microsoft.com/office/officeart/2018/2/layout/IconVerticalSolidList"/>
    <dgm:cxn modelId="{9621374E-746E-4317-BECE-A5B25ABA51EB}" type="presOf" srcId="{AAF69BCB-B999-4D0A-92B6-98866A0BAB2E}" destId="{01A5017E-169E-4C61-95BD-90010CB09956}" srcOrd="0" destOrd="0" presId="urn:microsoft.com/office/officeart/2018/2/layout/IconVerticalSolidList"/>
    <dgm:cxn modelId="{C7E78379-2D99-4487-9DB3-7783EA05995C}" srcId="{10DEA322-FDF8-4A8D-A809-F20953BFE2AE}" destId="{D4D653C6-D875-4020-B893-C645E95C7802}" srcOrd="1" destOrd="0" parTransId="{3D79CF66-C0C3-423B-AC6F-D5000FF5E2D4}" sibTransId="{D5A17451-01B1-4729-B334-00929B59E30F}"/>
    <dgm:cxn modelId="{008E6695-58AE-49B0-8AD4-73F598AE775A}" srcId="{16B3D929-4B5F-4624-8301-8F544AB10F09}" destId="{B0FA9A37-FBFA-4AF7-94CD-BC3F8CDF54F8}" srcOrd="1" destOrd="0" parTransId="{65FEF36A-0E77-4975-AB70-031555BEEE05}" sibTransId="{82232415-638B-465D-B4F9-6E914FF93725}"/>
    <dgm:cxn modelId="{3F0CCAA0-F8D1-4EE6-AAB4-F3FBD0FE4E56}" type="presOf" srcId="{B15E29CC-A652-4EE3-A889-3E74704F62B9}" destId="{9DA0DB69-0E24-455F-9476-EE79D212DABC}" srcOrd="0" destOrd="0" presId="urn:microsoft.com/office/officeart/2018/2/layout/IconVerticalSolidList"/>
    <dgm:cxn modelId="{1045AFA5-FE54-4C3A-A230-DD64376C0AE9}" type="presOf" srcId="{10DEA322-FDF8-4A8D-A809-F20953BFE2AE}" destId="{9774ABFE-2768-4790-9D8A-153BBAC3C443}" srcOrd="0" destOrd="0" presId="urn:microsoft.com/office/officeart/2018/2/layout/IconVerticalSolidList"/>
    <dgm:cxn modelId="{5C014EAD-0333-4A62-856C-709505967661}" srcId="{B0FA9A37-FBFA-4AF7-94CD-BC3F8CDF54F8}" destId="{AAF69BCB-B999-4D0A-92B6-98866A0BAB2E}" srcOrd="0" destOrd="0" parTransId="{88FC3744-57C8-4B23-A95B-257CA24BC263}" sibTransId="{822AF817-D8B6-4BB7-B278-0FD150B17431}"/>
    <dgm:cxn modelId="{BDA73EC0-B238-47F8-A0FF-F02D6BDA47EC}" srcId="{EDA1C284-CB00-4BF2-ABC8-A3C88517577B}" destId="{745B88E3-EB55-4080-9DDF-5C7537ECCEBA}" srcOrd="0" destOrd="0" parTransId="{61C347C8-5D9C-48DD-82E6-73D2F26B630B}" sibTransId="{75BE2CC5-BC25-4934-9698-3287B329D76A}"/>
    <dgm:cxn modelId="{016F65C3-5BF2-4E67-B058-0D2AE3729110}" srcId="{10DEA322-FDF8-4A8D-A809-F20953BFE2AE}" destId="{B15E29CC-A652-4EE3-A889-3E74704F62B9}" srcOrd="0" destOrd="0" parTransId="{EF63BC43-5778-414A-9A03-944B169EFBA9}" sibTransId="{9AF6BB9F-01D6-48CA-961E-046685EDAE3E}"/>
    <dgm:cxn modelId="{FD4D0ACB-B112-4CFF-BC3E-02DF8FEE66E1}" type="presOf" srcId="{EDA1C284-CB00-4BF2-ABC8-A3C88517577B}" destId="{9EAF2B26-4CA6-484C-BBE6-1DF4685F2026}" srcOrd="0" destOrd="0" presId="urn:microsoft.com/office/officeart/2018/2/layout/IconVerticalSolidList"/>
    <dgm:cxn modelId="{8CD0DBD8-8604-48AD-8CBE-8F1DCD99BA8B}" srcId="{39C54CC7-229A-4542-8469-AF9498373DC4}" destId="{690CDEE7-8D34-409C-A37E-DCCC26CCBDAF}" srcOrd="0" destOrd="0" parTransId="{316AB855-C12B-46C1-82B5-31E8084A77E3}" sibTransId="{86CE3B4D-19CD-44B2-8A10-47C9057DF798}"/>
    <dgm:cxn modelId="{8A453DE0-C321-4F96-9346-502E5ACCECBD}" type="presOf" srcId="{D4D653C6-D875-4020-B893-C645E95C7802}" destId="{9DA0DB69-0E24-455F-9476-EE79D212DABC}" srcOrd="0" destOrd="1" presId="urn:microsoft.com/office/officeart/2018/2/layout/IconVerticalSolidList"/>
    <dgm:cxn modelId="{6A4C71FB-7F78-4C91-99CC-F5D5AD104B1C}" type="presOf" srcId="{39C54CC7-229A-4542-8469-AF9498373DC4}" destId="{F92BDC7C-F248-4BF2-AE70-B8D27C7AA092}" srcOrd="0" destOrd="0" presId="urn:microsoft.com/office/officeart/2018/2/layout/IconVerticalSolidList"/>
    <dgm:cxn modelId="{CAEAEC63-C6CA-42F3-B82E-F26E582ADAE5}" type="presParOf" srcId="{9E465B72-1C8C-4671-9EA7-75E94184E521}" destId="{1059DFE2-D6DD-4AEB-9C3C-A1C43F68D35A}" srcOrd="0" destOrd="0" presId="urn:microsoft.com/office/officeart/2018/2/layout/IconVerticalSolidList"/>
    <dgm:cxn modelId="{62419B7D-EB07-4975-B97D-500AF994D6E4}" type="presParOf" srcId="{1059DFE2-D6DD-4AEB-9C3C-A1C43F68D35A}" destId="{BF5A4612-BAFE-405E-B988-D68A5B55A072}" srcOrd="0" destOrd="0" presId="urn:microsoft.com/office/officeart/2018/2/layout/IconVerticalSolidList"/>
    <dgm:cxn modelId="{625EFDE6-FE9C-4A56-8134-063A122BB1C0}" type="presParOf" srcId="{1059DFE2-D6DD-4AEB-9C3C-A1C43F68D35A}" destId="{A35783E5-6240-42C0-AB09-645EA14AE7E3}" srcOrd="1" destOrd="0" presId="urn:microsoft.com/office/officeart/2018/2/layout/IconVerticalSolidList"/>
    <dgm:cxn modelId="{A268D94F-2FA2-42AC-BA83-8D6F08B0D53D}" type="presParOf" srcId="{1059DFE2-D6DD-4AEB-9C3C-A1C43F68D35A}" destId="{B95F3206-4591-49EF-BDF4-88D30A054EDC}" srcOrd="2" destOrd="0" presId="urn:microsoft.com/office/officeart/2018/2/layout/IconVerticalSolidList"/>
    <dgm:cxn modelId="{4DE8A5AB-0A94-4391-ABB5-6A87CEA6BB95}" type="presParOf" srcId="{1059DFE2-D6DD-4AEB-9C3C-A1C43F68D35A}" destId="{9774ABFE-2768-4790-9D8A-153BBAC3C443}" srcOrd="3" destOrd="0" presId="urn:microsoft.com/office/officeart/2018/2/layout/IconVerticalSolidList"/>
    <dgm:cxn modelId="{3C6FB776-AA76-4357-8888-EF6C44929B05}" type="presParOf" srcId="{1059DFE2-D6DD-4AEB-9C3C-A1C43F68D35A}" destId="{9DA0DB69-0E24-455F-9476-EE79D212DABC}" srcOrd="4" destOrd="0" presId="urn:microsoft.com/office/officeart/2018/2/layout/IconVerticalSolidList"/>
    <dgm:cxn modelId="{6E670DF9-3926-4469-87D1-216FCF1517BE}" type="presParOf" srcId="{9E465B72-1C8C-4671-9EA7-75E94184E521}" destId="{37129386-0461-4429-A5A9-D1BABB271E95}" srcOrd="1" destOrd="0" presId="urn:microsoft.com/office/officeart/2018/2/layout/IconVerticalSolidList"/>
    <dgm:cxn modelId="{3AA543BB-F929-45A0-9F01-369E32F95409}" type="presParOf" srcId="{9E465B72-1C8C-4671-9EA7-75E94184E521}" destId="{F5582DB6-77CC-49AB-AE98-07E518E51BC0}" srcOrd="2" destOrd="0" presId="urn:microsoft.com/office/officeart/2018/2/layout/IconVerticalSolidList"/>
    <dgm:cxn modelId="{6A7DBD60-C470-455A-8B46-CA4667B643B2}" type="presParOf" srcId="{F5582DB6-77CC-49AB-AE98-07E518E51BC0}" destId="{90A33E1D-9823-49FD-A7BD-77FA4EF87EDA}" srcOrd="0" destOrd="0" presId="urn:microsoft.com/office/officeart/2018/2/layout/IconVerticalSolidList"/>
    <dgm:cxn modelId="{2DAF8F4E-3102-44E0-9D0D-FD6C5FC9B01F}" type="presParOf" srcId="{F5582DB6-77CC-49AB-AE98-07E518E51BC0}" destId="{B152BB03-D44C-47CC-8DF6-02C2E43248CB}" srcOrd="1" destOrd="0" presId="urn:microsoft.com/office/officeart/2018/2/layout/IconVerticalSolidList"/>
    <dgm:cxn modelId="{65B461B6-84DF-43A2-A0B6-EE241A99C067}" type="presParOf" srcId="{F5582DB6-77CC-49AB-AE98-07E518E51BC0}" destId="{E172F50A-9E5C-4D19-86FA-19B3D60877DF}" srcOrd="2" destOrd="0" presId="urn:microsoft.com/office/officeart/2018/2/layout/IconVerticalSolidList"/>
    <dgm:cxn modelId="{E1C00673-FB6C-4F0F-80F5-FEE355FEC5E4}" type="presParOf" srcId="{F5582DB6-77CC-49AB-AE98-07E518E51BC0}" destId="{2D431C03-D630-425A-8D47-9B0A3E9FC9A5}" srcOrd="3" destOrd="0" presId="urn:microsoft.com/office/officeart/2018/2/layout/IconVerticalSolidList"/>
    <dgm:cxn modelId="{8C8FED4E-65CC-4588-A17A-E39C6E67B5CA}" type="presParOf" srcId="{F5582DB6-77CC-49AB-AE98-07E518E51BC0}" destId="{01A5017E-169E-4C61-95BD-90010CB09956}" srcOrd="4" destOrd="0" presId="urn:microsoft.com/office/officeart/2018/2/layout/IconVerticalSolidList"/>
    <dgm:cxn modelId="{BBB7C186-CAE8-4134-A484-F16C2FCC8B16}" type="presParOf" srcId="{9E465B72-1C8C-4671-9EA7-75E94184E521}" destId="{66B0635C-99D6-4721-870C-146ABD0A399C}" srcOrd="3" destOrd="0" presId="urn:microsoft.com/office/officeart/2018/2/layout/IconVerticalSolidList"/>
    <dgm:cxn modelId="{53C7DFBA-37E6-4B02-AA00-341346874515}" type="presParOf" srcId="{9E465B72-1C8C-4671-9EA7-75E94184E521}" destId="{321DA10F-6333-4290-8F9E-3AF74BCDE472}" srcOrd="4" destOrd="0" presId="urn:microsoft.com/office/officeart/2018/2/layout/IconVerticalSolidList"/>
    <dgm:cxn modelId="{0C003B26-B20A-480F-8E07-7269CC505BF6}" type="presParOf" srcId="{321DA10F-6333-4290-8F9E-3AF74BCDE472}" destId="{6BF7BE7F-B8B8-41FC-89B3-D3086CE09B4F}" srcOrd="0" destOrd="0" presId="urn:microsoft.com/office/officeart/2018/2/layout/IconVerticalSolidList"/>
    <dgm:cxn modelId="{D94F2CF4-4CB9-480B-838E-73B66D29F8F4}" type="presParOf" srcId="{321DA10F-6333-4290-8F9E-3AF74BCDE472}" destId="{687D7D6F-1CD3-4969-AA4D-35E1737DF6F2}" srcOrd="1" destOrd="0" presId="urn:microsoft.com/office/officeart/2018/2/layout/IconVerticalSolidList"/>
    <dgm:cxn modelId="{B17FF93C-AA93-4869-902C-B6A0C88CF701}" type="presParOf" srcId="{321DA10F-6333-4290-8F9E-3AF74BCDE472}" destId="{F868223A-0AAC-4B45-A4BF-9F118F0007E9}" srcOrd="2" destOrd="0" presId="urn:microsoft.com/office/officeart/2018/2/layout/IconVerticalSolidList"/>
    <dgm:cxn modelId="{2D47FE21-AC3A-4212-B896-E79DFAD7D90F}" type="presParOf" srcId="{321DA10F-6333-4290-8F9E-3AF74BCDE472}" destId="{F92BDC7C-F248-4BF2-AE70-B8D27C7AA092}" srcOrd="3" destOrd="0" presId="urn:microsoft.com/office/officeart/2018/2/layout/IconVerticalSolidList"/>
    <dgm:cxn modelId="{19B7219E-2E74-42FD-8235-64452714F807}" type="presParOf" srcId="{321DA10F-6333-4290-8F9E-3AF74BCDE472}" destId="{084DE5E9-BB30-43A8-AA9E-1E10DC2642E6}" srcOrd="4" destOrd="0" presId="urn:microsoft.com/office/officeart/2018/2/layout/IconVerticalSolidList"/>
    <dgm:cxn modelId="{E0DCC70C-BA3E-4482-A816-3A8562D9E3CF}" type="presParOf" srcId="{9E465B72-1C8C-4671-9EA7-75E94184E521}" destId="{52F78F21-45E3-4384-9142-86897F4FB933}" srcOrd="5" destOrd="0" presId="urn:microsoft.com/office/officeart/2018/2/layout/IconVerticalSolidList"/>
    <dgm:cxn modelId="{78B389F7-48D0-4A9D-B369-B70B23BDBBC4}" type="presParOf" srcId="{9E465B72-1C8C-4671-9EA7-75E94184E521}" destId="{BDBDFF0C-E275-4D8D-8B96-59BC09502806}" srcOrd="6" destOrd="0" presId="urn:microsoft.com/office/officeart/2018/2/layout/IconVerticalSolidList"/>
    <dgm:cxn modelId="{50A160E7-062C-4577-9C58-DD4E8582E314}" type="presParOf" srcId="{BDBDFF0C-E275-4D8D-8B96-59BC09502806}" destId="{224CEF60-FFD8-48BC-B62F-2526FF0A9418}" srcOrd="0" destOrd="0" presId="urn:microsoft.com/office/officeart/2018/2/layout/IconVerticalSolidList"/>
    <dgm:cxn modelId="{1583C158-6466-4CA0-9605-CE132730AD36}" type="presParOf" srcId="{BDBDFF0C-E275-4D8D-8B96-59BC09502806}" destId="{0417D4A0-0E3E-469F-A800-8CC9A01149D5}" srcOrd="1" destOrd="0" presId="urn:microsoft.com/office/officeart/2018/2/layout/IconVerticalSolidList"/>
    <dgm:cxn modelId="{E0E5E71E-D10B-43D0-A890-A77A80E6BBD5}" type="presParOf" srcId="{BDBDFF0C-E275-4D8D-8B96-59BC09502806}" destId="{248BD0EF-EF5E-4627-9FBF-88D917460210}" srcOrd="2" destOrd="0" presId="urn:microsoft.com/office/officeart/2018/2/layout/IconVerticalSolidList"/>
    <dgm:cxn modelId="{42D31946-F180-41C0-9DCA-72242FEBF68E}" type="presParOf" srcId="{BDBDFF0C-E275-4D8D-8B96-59BC09502806}" destId="{9EAF2B26-4CA6-484C-BBE6-1DF4685F2026}" srcOrd="3" destOrd="0" presId="urn:microsoft.com/office/officeart/2018/2/layout/IconVerticalSolidList"/>
    <dgm:cxn modelId="{35ED58CF-1030-4FE5-8C63-98E9E2F99370}" type="presParOf" srcId="{BDBDFF0C-E275-4D8D-8B96-59BC09502806}" destId="{0E33C85E-94AA-43A8-BBE4-3164CDD59A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E912A33-63B0-4FDA-AE95-E7748E3F83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78E6B80-D069-4664-8EAC-380609ADC40D}">
      <dgm:prSet/>
      <dgm:spPr/>
      <dgm:t>
        <a:bodyPr/>
        <a:lstStyle/>
        <a:p>
          <a:r>
            <a:rPr lang="en-GB"/>
            <a:t>Figures are an environment that can encapsulate images, and text. </a:t>
          </a:r>
          <a:endParaRPr lang="en-US"/>
        </a:p>
      </dgm:t>
    </dgm:pt>
    <dgm:pt modelId="{E919BFC8-9BC9-444E-8D1F-56E5F1F6E6DC}" type="parTrans" cxnId="{3FD8E9E3-F6D2-4C19-8545-C341365DF164}">
      <dgm:prSet/>
      <dgm:spPr/>
      <dgm:t>
        <a:bodyPr/>
        <a:lstStyle/>
        <a:p>
          <a:endParaRPr lang="en-US"/>
        </a:p>
      </dgm:t>
    </dgm:pt>
    <dgm:pt modelId="{6622896E-53DF-4301-8299-CDFDF762D9F0}" type="sibTrans" cxnId="{3FD8E9E3-F6D2-4C19-8545-C341365DF164}">
      <dgm:prSet/>
      <dgm:spPr/>
      <dgm:t>
        <a:bodyPr/>
        <a:lstStyle/>
        <a:p>
          <a:endParaRPr lang="en-US"/>
        </a:p>
      </dgm:t>
    </dgm:pt>
    <dgm:pt modelId="{E0489707-C2E6-4D21-91E4-4B492D450B92}">
      <dgm:prSet/>
      <dgm:spPr/>
      <dgm:t>
        <a:bodyPr/>
        <a:lstStyle/>
        <a:p>
          <a:r>
            <a:rPr lang="en-GB"/>
            <a:t>\equation is a better and purpose-built version of a figure for maths</a:t>
          </a:r>
          <a:endParaRPr lang="en-US"/>
        </a:p>
      </dgm:t>
    </dgm:pt>
    <dgm:pt modelId="{CAC85E84-EE03-4BE5-B6B8-B4C3594826CE}" type="parTrans" cxnId="{AF1F19B1-1F78-4677-8D5B-A3574B887AB4}">
      <dgm:prSet/>
      <dgm:spPr/>
      <dgm:t>
        <a:bodyPr/>
        <a:lstStyle/>
        <a:p>
          <a:endParaRPr lang="en-US"/>
        </a:p>
      </dgm:t>
    </dgm:pt>
    <dgm:pt modelId="{7BFA16B4-DF3A-49F4-9C0E-7F14C9524574}" type="sibTrans" cxnId="{AF1F19B1-1F78-4677-8D5B-A3574B887AB4}">
      <dgm:prSet/>
      <dgm:spPr/>
      <dgm:t>
        <a:bodyPr/>
        <a:lstStyle/>
        <a:p>
          <a:endParaRPr lang="en-US"/>
        </a:p>
      </dgm:t>
    </dgm:pt>
    <dgm:pt modelId="{B6CA3B34-A254-414D-B574-943FFF1FD13C}">
      <dgm:prSet/>
      <dgm:spPr/>
      <dgm:t>
        <a:bodyPr/>
        <a:lstStyle/>
        <a:p>
          <a:r>
            <a:rPr lang="en-GB"/>
            <a:t>the \tables environment is better suited for tables; both can use similar positioning logic.</a:t>
          </a:r>
          <a:endParaRPr lang="en-US"/>
        </a:p>
      </dgm:t>
    </dgm:pt>
    <dgm:pt modelId="{24B1315A-E811-47B9-82ED-99700B1ADEE0}" type="parTrans" cxnId="{CAABEDD1-116B-48A4-BBD3-85791E33F451}">
      <dgm:prSet/>
      <dgm:spPr/>
      <dgm:t>
        <a:bodyPr/>
        <a:lstStyle/>
        <a:p>
          <a:endParaRPr lang="en-US"/>
        </a:p>
      </dgm:t>
    </dgm:pt>
    <dgm:pt modelId="{AFC89DC0-778A-46FA-885D-393FE6489701}" type="sibTrans" cxnId="{CAABEDD1-116B-48A4-BBD3-85791E33F451}">
      <dgm:prSet/>
      <dgm:spPr/>
      <dgm:t>
        <a:bodyPr/>
        <a:lstStyle/>
        <a:p>
          <a:endParaRPr lang="en-US"/>
        </a:p>
      </dgm:t>
    </dgm:pt>
    <dgm:pt modelId="{B326F111-5FA6-46DA-9AF1-CFC4F21FB259}">
      <dgm:prSet/>
      <dgm:spPr/>
      <dgm:t>
        <a:bodyPr/>
        <a:lstStyle/>
        <a:p>
          <a:r>
            <a:rPr lang="en-GB"/>
            <a:t>They usually involve an image and a caption, and contain information about where in the page and document it should reside.</a:t>
          </a:r>
          <a:endParaRPr lang="en-US"/>
        </a:p>
      </dgm:t>
    </dgm:pt>
    <dgm:pt modelId="{18FBDC08-F4C0-4E16-B8A0-64C15C2EAECA}" type="parTrans" cxnId="{AA1C3F94-E49A-44D4-A4A0-895ACBB2610E}">
      <dgm:prSet/>
      <dgm:spPr/>
      <dgm:t>
        <a:bodyPr/>
        <a:lstStyle/>
        <a:p>
          <a:endParaRPr lang="en-US"/>
        </a:p>
      </dgm:t>
    </dgm:pt>
    <dgm:pt modelId="{38387FA9-2EB6-48DE-BB19-F9F9E9C918AC}" type="sibTrans" cxnId="{AA1C3F94-E49A-44D4-A4A0-895ACBB2610E}">
      <dgm:prSet/>
      <dgm:spPr/>
      <dgm:t>
        <a:bodyPr/>
        <a:lstStyle/>
        <a:p>
          <a:endParaRPr lang="en-US"/>
        </a:p>
      </dgm:t>
    </dgm:pt>
    <dgm:pt modelId="{ED1AA71C-4A9D-4EDC-BF0B-0BA8DEBEAE81}">
      <dgm:prSet/>
      <dgm:spPr/>
      <dgm:t>
        <a:bodyPr/>
        <a:lstStyle/>
        <a:p>
          <a:r>
            <a:rPr lang="en-GB"/>
            <a:t>These content-encapsulating environments are one of the more powerful features in LaTeX</a:t>
          </a:r>
          <a:endParaRPr lang="en-US"/>
        </a:p>
      </dgm:t>
    </dgm:pt>
    <dgm:pt modelId="{0DFB60FB-8660-4E0D-A91F-98BC8C954B5E}" type="parTrans" cxnId="{62C8E791-13E2-4048-83DA-D1592BCA5688}">
      <dgm:prSet/>
      <dgm:spPr/>
      <dgm:t>
        <a:bodyPr/>
        <a:lstStyle/>
        <a:p>
          <a:endParaRPr lang="en-US"/>
        </a:p>
      </dgm:t>
    </dgm:pt>
    <dgm:pt modelId="{3FCEB605-DC1B-41D4-9043-10E9E8A20407}" type="sibTrans" cxnId="{62C8E791-13E2-4048-83DA-D1592BCA5688}">
      <dgm:prSet/>
      <dgm:spPr/>
      <dgm:t>
        <a:bodyPr/>
        <a:lstStyle/>
        <a:p>
          <a:endParaRPr lang="en-US"/>
        </a:p>
      </dgm:t>
    </dgm:pt>
    <dgm:pt modelId="{CF543009-7D10-4498-A2CC-16DC57AB81A3}" type="pres">
      <dgm:prSet presAssocID="{DE912A33-63B0-4FDA-AE95-E7748E3F83FA}" presName="root" presStyleCnt="0">
        <dgm:presLayoutVars>
          <dgm:dir/>
          <dgm:resizeHandles val="exact"/>
        </dgm:presLayoutVars>
      </dgm:prSet>
      <dgm:spPr/>
    </dgm:pt>
    <dgm:pt modelId="{7CC8680F-C570-4DEC-8F8B-79187706A9D4}" type="pres">
      <dgm:prSet presAssocID="{978E6B80-D069-4664-8EAC-380609ADC40D}" presName="compNode" presStyleCnt="0"/>
      <dgm:spPr/>
    </dgm:pt>
    <dgm:pt modelId="{49E5D5CF-980E-4A84-9FED-DD6DC7DAAEEF}" type="pres">
      <dgm:prSet presAssocID="{978E6B80-D069-4664-8EAC-380609ADC40D}" presName="bgRect" presStyleLbl="bgShp" presStyleIdx="0" presStyleCnt="3"/>
      <dgm:spPr/>
    </dgm:pt>
    <dgm:pt modelId="{863310CD-B414-4B10-AC33-92FF219E5FE6}" type="pres">
      <dgm:prSet presAssocID="{978E6B80-D069-4664-8EAC-380609ADC40D}"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EF9C757F-8BEF-4DE0-9C78-94480746522B}" type="pres">
      <dgm:prSet presAssocID="{978E6B80-D069-4664-8EAC-380609ADC40D}" presName="spaceRect" presStyleCnt="0"/>
      <dgm:spPr/>
    </dgm:pt>
    <dgm:pt modelId="{F9927A1E-BA32-4B72-88DF-EB084E591141}" type="pres">
      <dgm:prSet presAssocID="{978E6B80-D069-4664-8EAC-380609ADC40D}" presName="parTx" presStyleLbl="revTx" presStyleIdx="0" presStyleCnt="4">
        <dgm:presLayoutVars>
          <dgm:chMax val="0"/>
          <dgm:chPref val="0"/>
        </dgm:presLayoutVars>
      </dgm:prSet>
      <dgm:spPr/>
    </dgm:pt>
    <dgm:pt modelId="{6638CBFA-8598-434A-8A53-A1267597D0A7}" type="pres">
      <dgm:prSet presAssocID="{978E6B80-D069-4664-8EAC-380609ADC40D}" presName="desTx" presStyleLbl="revTx" presStyleIdx="1" presStyleCnt="4">
        <dgm:presLayoutVars/>
      </dgm:prSet>
      <dgm:spPr/>
    </dgm:pt>
    <dgm:pt modelId="{6718098C-A0D5-4399-AFCF-68DEB8AC7A1C}" type="pres">
      <dgm:prSet presAssocID="{6622896E-53DF-4301-8299-CDFDF762D9F0}" presName="sibTrans" presStyleCnt="0"/>
      <dgm:spPr/>
    </dgm:pt>
    <dgm:pt modelId="{EA03F4C5-13A3-4176-8974-4246E50862D2}" type="pres">
      <dgm:prSet presAssocID="{B326F111-5FA6-46DA-9AF1-CFC4F21FB259}" presName="compNode" presStyleCnt="0"/>
      <dgm:spPr/>
    </dgm:pt>
    <dgm:pt modelId="{E2D7BAF7-4C9A-41D6-801F-7EC2890F6E29}" type="pres">
      <dgm:prSet presAssocID="{B326F111-5FA6-46DA-9AF1-CFC4F21FB259}" presName="bgRect" presStyleLbl="bgShp" presStyleIdx="1" presStyleCnt="3"/>
      <dgm:spPr/>
    </dgm:pt>
    <dgm:pt modelId="{B3F4B562-CBE5-422C-9C0D-4F80651F60E6}" type="pres">
      <dgm:prSet presAssocID="{B326F111-5FA6-46DA-9AF1-CFC4F21FB2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239086C-AC6F-436C-8D73-17C460B032D7}" type="pres">
      <dgm:prSet presAssocID="{B326F111-5FA6-46DA-9AF1-CFC4F21FB259}" presName="spaceRect" presStyleCnt="0"/>
      <dgm:spPr/>
    </dgm:pt>
    <dgm:pt modelId="{D40B0D44-C20E-4415-8C4B-DB87673B4FEF}" type="pres">
      <dgm:prSet presAssocID="{B326F111-5FA6-46DA-9AF1-CFC4F21FB259}" presName="parTx" presStyleLbl="revTx" presStyleIdx="2" presStyleCnt="4">
        <dgm:presLayoutVars>
          <dgm:chMax val="0"/>
          <dgm:chPref val="0"/>
        </dgm:presLayoutVars>
      </dgm:prSet>
      <dgm:spPr/>
    </dgm:pt>
    <dgm:pt modelId="{97B2F320-F0BB-49C7-83F4-FBAF37E89F7F}" type="pres">
      <dgm:prSet presAssocID="{38387FA9-2EB6-48DE-BB19-F9F9E9C918AC}" presName="sibTrans" presStyleCnt="0"/>
      <dgm:spPr/>
    </dgm:pt>
    <dgm:pt modelId="{A16C4130-2123-460F-A490-A5388BB9E2A9}" type="pres">
      <dgm:prSet presAssocID="{ED1AA71C-4A9D-4EDC-BF0B-0BA8DEBEAE81}" presName="compNode" presStyleCnt="0"/>
      <dgm:spPr/>
    </dgm:pt>
    <dgm:pt modelId="{1D6FF2BD-F5AA-4D50-A811-14D0AD94342C}" type="pres">
      <dgm:prSet presAssocID="{ED1AA71C-4A9D-4EDC-BF0B-0BA8DEBEAE81}" presName="bgRect" presStyleLbl="bgShp" presStyleIdx="2" presStyleCnt="3"/>
      <dgm:spPr/>
    </dgm:pt>
    <dgm:pt modelId="{1B06EE10-6AC2-4F2A-B28B-C93ED7EE82B0}" type="pres">
      <dgm:prSet presAssocID="{ED1AA71C-4A9D-4EDC-BF0B-0BA8DEBEAE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C7667E7-C11B-4B15-801C-FD6C337F9D36}" type="pres">
      <dgm:prSet presAssocID="{ED1AA71C-4A9D-4EDC-BF0B-0BA8DEBEAE81}" presName="spaceRect" presStyleCnt="0"/>
      <dgm:spPr/>
    </dgm:pt>
    <dgm:pt modelId="{9A9E0CCE-A810-4687-87FE-77E608F3C1D0}" type="pres">
      <dgm:prSet presAssocID="{ED1AA71C-4A9D-4EDC-BF0B-0BA8DEBEAE81}" presName="parTx" presStyleLbl="revTx" presStyleIdx="3" presStyleCnt="4">
        <dgm:presLayoutVars>
          <dgm:chMax val="0"/>
          <dgm:chPref val="0"/>
        </dgm:presLayoutVars>
      </dgm:prSet>
      <dgm:spPr/>
    </dgm:pt>
  </dgm:ptLst>
  <dgm:cxnLst>
    <dgm:cxn modelId="{92347717-43FD-45EE-9BDC-B3577A7EC6E7}" type="presOf" srcId="{E0489707-C2E6-4D21-91E4-4B492D450B92}" destId="{6638CBFA-8598-434A-8A53-A1267597D0A7}" srcOrd="0" destOrd="0" presId="urn:microsoft.com/office/officeart/2018/2/layout/IconVerticalSolidList"/>
    <dgm:cxn modelId="{6CD9345E-FABA-4CF2-8D2D-E7220997F50F}" type="presOf" srcId="{DE912A33-63B0-4FDA-AE95-E7748E3F83FA}" destId="{CF543009-7D10-4498-A2CC-16DC57AB81A3}" srcOrd="0" destOrd="0" presId="urn:microsoft.com/office/officeart/2018/2/layout/IconVerticalSolidList"/>
    <dgm:cxn modelId="{AD1EC47C-0C63-4048-95EA-9D31DE33AF3C}" type="presOf" srcId="{B326F111-5FA6-46DA-9AF1-CFC4F21FB259}" destId="{D40B0D44-C20E-4415-8C4B-DB87673B4FEF}" srcOrd="0" destOrd="0" presId="urn:microsoft.com/office/officeart/2018/2/layout/IconVerticalSolidList"/>
    <dgm:cxn modelId="{62C8E791-13E2-4048-83DA-D1592BCA5688}" srcId="{DE912A33-63B0-4FDA-AE95-E7748E3F83FA}" destId="{ED1AA71C-4A9D-4EDC-BF0B-0BA8DEBEAE81}" srcOrd="2" destOrd="0" parTransId="{0DFB60FB-8660-4E0D-A91F-98BC8C954B5E}" sibTransId="{3FCEB605-DC1B-41D4-9043-10E9E8A20407}"/>
    <dgm:cxn modelId="{AA1C3F94-E49A-44D4-A4A0-895ACBB2610E}" srcId="{DE912A33-63B0-4FDA-AE95-E7748E3F83FA}" destId="{B326F111-5FA6-46DA-9AF1-CFC4F21FB259}" srcOrd="1" destOrd="0" parTransId="{18FBDC08-F4C0-4E16-B8A0-64C15C2EAECA}" sibTransId="{38387FA9-2EB6-48DE-BB19-F9F9E9C918AC}"/>
    <dgm:cxn modelId="{320F00A4-57FB-4981-944F-6B271D1518F6}" type="presOf" srcId="{978E6B80-D069-4664-8EAC-380609ADC40D}" destId="{F9927A1E-BA32-4B72-88DF-EB084E591141}" srcOrd="0" destOrd="0" presId="urn:microsoft.com/office/officeart/2018/2/layout/IconVerticalSolidList"/>
    <dgm:cxn modelId="{AF1F19B1-1F78-4677-8D5B-A3574B887AB4}" srcId="{978E6B80-D069-4664-8EAC-380609ADC40D}" destId="{E0489707-C2E6-4D21-91E4-4B492D450B92}" srcOrd="0" destOrd="0" parTransId="{CAC85E84-EE03-4BE5-B6B8-B4C3594826CE}" sibTransId="{7BFA16B4-DF3A-49F4-9C0E-7F14C9524574}"/>
    <dgm:cxn modelId="{406368C0-887E-4E32-839D-359A58528D2A}" type="presOf" srcId="{ED1AA71C-4A9D-4EDC-BF0B-0BA8DEBEAE81}" destId="{9A9E0CCE-A810-4687-87FE-77E608F3C1D0}" srcOrd="0" destOrd="0" presId="urn:microsoft.com/office/officeart/2018/2/layout/IconVerticalSolidList"/>
    <dgm:cxn modelId="{A5E111D0-460C-42FF-ADAD-E25329F061D0}" type="presOf" srcId="{B6CA3B34-A254-414D-B574-943FFF1FD13C}" destId="{6638CBFA-8598-434A-8A53-A1267597D0A7}" srcOrd="0" destOrd="1" presId="urn:microsoft.com/office/officeart/2018/2/layout/IconVerticalSolidList"/>
    <dgm:cxn modelId="{CAABEDD1-116B-48A4-BBD3-85791E33F451}" srcId="{978E6B80-D069-4664-8EAC-380609ADC40D}" destId="{B6CA3B34-A254-414D-B574-943FFF1FD13C}" srcOrd="1" destOrd="0" parTransId="{24B1315A-E811-47B9-82ED-99700B1ADEE0}" sibTransId="{AFC89DC0-778A-46FA-885D-393FE6489701}"/>
    <dgm:cxn modelId="{3FD8E9E3-F6D2-4C19-8545-C341365DF164}" srcId="{DE912A33-63B0-4FDA-AE95-E7748E3F83FA}" destId="{978E6B80-D069-4664-8EAC-380609ADC40D}" srcOrd="0" destOrd="0" parTransId="{E919BFC8-9BC9-444E-8D1F-56E5F1F6E6DC}" sibTransId="{6622896E-53DF-4301-8299-CDFDF762D9F0}"/>
    <dgm:cxn modelId="{DED8B747-BEDA-4C79-91A0-FD3510807E85}" type="presParOf" srcId="{CF543009-7D10-4498-A2CC-16DC57AB81A3}" destId="{7CC8680F-C570-4DEC-8F8B-79187706A9D4}" srcOrd="0" destOrd="0" presId="urn:microsoft.com/office/officeart/2018/2/layout/IconVerticalSolidList"/>
    <dgm:cxn modelId="{C10FE63E-FBED-420D-9210-A17DE14AF106}" type="presParOf" srcId="{7CC8680F-C570-4DEC-8F8B-79187706A9D4}" destId="{49E5D5CF-980E-4A84-9FED-DD6DC7DAAEEF}" srcOrd="0" destOrd="0" presId="urn:microsoft.com/office/officeart/2018/2/layout/IconVerticalSolidList"/>
    <dgm:cxn modelId="{0C557727-350E-4398-A5DA-3B72E82EF71F}" type="presParOf" srcId="{7CC8680F-C570-4DEC-8F8B-79187706A9D4}" destId="{863310CD-B414-4B10-AC33-92FF219E5FE6}" srcOrd="1" destOrd="0" presId="urn:microsoft.com/office/officeart/2018/2/layout/IconVerticalSolidList"/>
    <dgm:cxn modelId="{0FC42138-7FE7-43F1-90EB-AC99694D2281}" type="presParOf" srcId="{7CC8680F-C570-4DEC-8F8B-79187706A9D4}" destId="{EF9C757F-8BEF-4DE0-9C78-94480746522B}" srcOrd="2" destOrd="0" presId="urn:microsoft.com/office/officeart/2018/2/layout/IconVerticalSolidList"/>
    <dgm:cxn modelId="{83D5D076-6A34-4BC5-BE33-AA316D798AD9}" type="presParOf" srcId="{7CC8680F-C570-4DEC-8F8B-79187706A9D4}" destId="{F9927A1E-BA32-4B72-88DF-EB084E591141}" srcOrd="3" destOrd="0" presId="urn:microsoft.com/office/officeart/2018/2/layout/IconVerticalSolidList"/>
    <dgm:cxn modelId="{4B4C1FF2-C2ED-4DF9-9B66-1C0F5EB83702}" type="presParOf" srcId="{7CC8680F-C570-4DEC-8F8B-79187706A9D4}" destId="{6638CBFA-8598-434A-8A53-A1267597D0A7}" srcOrd="4" destOrd="0" presId="urn:microsoft.com/office/officeart/2018/2/layout/IconVerticalSolidList"/>
    <dgm:cxn modelId="{8B8154F8-F8A5-4A7D-8C58-068029944416}" type="presParOf" srcId="{CF543009-7D10-4498-A2CC-16DC57AB81A3}" destId="{6718098C-A0D5-4399-AFCF-68DEB8AC7A1C}" srcOrd="1" destOrd="0" presId="urn:microsoft.com/office/officeart/2018/2/layout/IconVerticalSolidList"/>
    <dgm:cxn modelId="{AA73C9F3-89C1-4418-A8CC-B3BE6F95E5A9}" type="presParOf" srcId="{CF543009-7D10-4498-A2CC-16DC57AB81A3}" destId="{EA03F4C5-13A3-4176-8974-4246E50862D2}" srcOrd="2" destOrd="0" presId="urn:microsoft.com/office/officeart/2018/2/layout/IconVerticalSolidList"/>
    <dgm:cxn modelId="{98F69F15-CCAC-4A01-9468-60B83DA161B8}" type="presParOf" srcId="{EA03F4C5-13A3-4176-8974-4246E50862D2}" destId="{E2D7BAF7-4C9A-41D6-801F-7EC2890F6E29}" srcOrd="0" destOrd="0" presId="urn:microsoft.com/office/officeart/2018/2/layout/IconVerticalSolidList"/>
    <dgm:cxn modelId="{71904922-F9A7-43D2-94B5-47324A59F2C9}" type="presParOf" srcId="{EA03F4C5-13A3-4176-8974-4246E50862D2}" destId="{B3F4B562-CBE5-422C-9C0D-4F80651F60E6}" srcOrd="1" destOrd="0" presId="urn:microsoft.com/office/officeart/2018/2/layout/IconVerticalSolidList"/>
    <dgm:cxn modelId="{7FB74F9A-9E8A-4ED6-B8B1-3CAECF548D4F}" type="presParOf" srcId="{EA03F4C5-13A3-4176-8974-4246E50862D2}" destId="{E239086C-AC6F-436C-8D73-17C460B032D7}" srcOrd="2" destOrd="0" presId="urn:microsoft.com/office/officeart/2018/2/layout/IconVerticalSolidList"/>
    <dgm:cxn modelId="{5C3F0912-5230-4204-B0EC-25FC1A1C0BC2}" type="presParOf" srcId="{EA03F4C5-13A3-4176-8974-4246E50862D2}" destId="{D40B0D44-C20E-4415-8C4B-DB87673B4FEF}" srcOrd="3" destOrd="0" presId="urn:microsoft.com/office/officeart/2018/2/layout/IconVerticalSolidList"/>
    <dgm:cxn modelId="{09290499-A356-4DA0-8320-378916542A15}" type="presParOf" srcId="{CF543009-7D10-4498-A2CC-16DC57AB81A3}" destId="{97B2F320-F0BB-49C7-83F4-FBAF37E89F7F}" srcOrd="3" destOrd="0" presId="urn:microsoft.com/office/officeart/2018/2/layout/IconVerticalSolidList"/>
    <dgm:cxn modelId="{3537F9C2-EE35-45B7-AE1D-80D091511646}" type="presParOf" srcId="{CF543009-7D10-4498-A2CC-16DC57AB81A3}" destId="{A16C4130-2123-460F-A490-A5388BB9E2A9}" srcOrd="4" destOrd="0" presId="urn:microsoft.com/office/officeart/2018/2/layout/IconVerticalSolidList"/>
    <dgm:cxn modelId="{773BC34A-4B2E-4C1E-BCED-437FA5146A5C}" type="presParOf" srcId="{A16C4130-2123-460F-A490-A5388BB9E2A9}" destId="{1D6FF2BD-F5AA-4D50-A811-14D0AD94342C}" srcOrd="0" destOrd="0" presId="urn:microsoft.com/office/officeart/2018/2/layout/IconVerticalSolidList"/>
    <dgm:cxn modelId="{3E531744-BDC0-49AD-8206-07D56062EBCF}" type="presParOf" srcId="{A16C4130-2123-460F-A490-A5388BB9E2A9}" destId="{1B06EE10-6AC2-4F2A-B28B-C93ED7EE82B0}" srcOrd="1" destOrd="0" presId="urn:microsoft.com/office/officeart/2018/2/layout/IconVerticalSolidList"/>
    <dgm:cxn modelId="{2CCD0F0B-337F-4656-9F10-F25A195F95D6}" type="presParOf" srcId="{A16C4130-2123-460F-A490-A5388BB9E2A9}" destId="{AC7667E7-C11B-4B15-801C-FD6C337F9D36}" srcOrd="2" destOrd="0" presId="urn:microsoft.com/office/officeart/2018/2/layout/IconVerticalSolidList"/>
    <dgm:cxn modelId="{0D798560-A8B8-4037-80EA-B0EC55C8DD63}" type="presParOf" srcId="{A16C4130-2123-460F-A490-A5388BB9E2A9}" destId="{9A9E0CCE-A810-4687-87FE-77E608F3C1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93050D-0AA5-4953-81C9-7AF3959C49B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0C65D0-1A91-4FF7-B2E9-6B1B9444D4A3}">
      <dgm:prSet/>
      <dgm:spPr/>
      <dgm:t>
        <a:bodyPr/>
        <a:lstStyle/>
        <a:p>
          <a:r>
            <a:rPr lang="en-GB">
              <a:latin typeface="Acumin Pro" panose="020B0504020202020204" pitchFamily="34" charset="0"/>
            </a:rPr>
            <a:t>h – here: place the figure approximately here</a:t>
          </a:r>
          <a:endParaRPr lang="en-US">
            <a:latin typeface="Acumin Pro" panose="020B0504020202020204" pitchFamily="34" charset="0"/>
          </a:endParaRPr>
        </a:p>
      </dgm:t>
    </dgm:pt>
    <dgm:pt modelId="{F5EA3BBB-6D43-4DB9-8130-3BE86FCA8AC9}" type="parTrans" cxnId="{79509E7D-5B59-4BFF-8B6D-23B1C604E526}">
      <dgm:prSet/>
      <dgm:spPr/>
      <dgm:t>
        <a:bodyPr/>
        <a:lstStyle/>
        <a:p>
          <a:endParaRPr lang="en-US">
            <a:latin typeface="Acumin Pro" panose="020B0504020202020204" pitchFamily="34" charset="0"/>
          </a:endParaRPr>
        </a:p>
      </dgm:t>
    </dgm:pt>
    <dgm:pt modelId="{BF65B8DA-CD58-4B0C-BDD9-3FAE8EC762A7}" type="sibTrans" cxnId="{79509E7D-5B59-4BFF-8B6D-23B1C604E526}">
      <dgm:prSet/>
      <dgm:spPr/>
      <dgm:t>
        <a:bodyPr/>
        <a:lstStyle/>
        <a:p>
          <a:endParaRPr lang="en-US">
            <a:latin typeface="Acumin Pro" panose="020B0504020202020204" pitchFamily="34" charset="0"/>
          </a:endParaRPr>
        </a:p>
      </dgm:t>
    </dgm:pt>
    <dgm:pt modelId="{4DB6B708-08B7-40E5-B970-F4D754822E8A}">
      <dgm:prSet/>
      <dgm:spPr/>
      <dgm:t>
        <a:bodyPr/>
        <a:lstStyle/>
        <a:p>
          <a:r>
            <a:rPr lang="en-GB">
              <a:latin typeface="Acumin Pro" panose="020B0504020202020204" pitchFamily="34" charset="0"/>
            </a:rPr>
            <a:t>t – top: place the figure at the top of the page</a:t>
          </a:r>
          <a:endParaRPr lang="en-US">
            <a:latin typeface="Acumin Pro" panose="020B0504020202020204" pitchFamily="34" charset="0"/>
          </a:endParaRPr>
        </a:p>
      </dgm:t>
    </dgm:pt>
    <dgm:pt modelId="{7DD62528-1DC6-4EC6-A7E6-90433C4A2768}" type="parTrans" cxnId="{8FDE392E-878A-4434-BE90-6140F936BFA9}">
      <dgm:prSet/>
      <dgm:spPr/>
      <dgm:t>
        <a:bodyPr/>
        <a:lstStyle/>
        <a:p>
          <a:endParaRPr lang="en-US">
            <a:latin typeface="Acumin Pro" panose="020B0504020202020204" pitchFamily="34" charset="0"/>
          </a:endParaRPr>
        </a:p>
      </dgm:t>
    </dgm:pt>
    <dgm:pt modelId="{D652566D-FA40-4063-9DB0-C259CEEC4B33}" type="sibTrans" cxnId="{8FDE392E-878A-4434-BE90-6140F936BFA9}">
      <dgm:prSet/>
      <dgm:spPr/>
      <dgm:t>
        <a:bodyPr/>
        <a:lstStyle/>
        <a:p>
          <a:endParaRPr lang="en-US">
            <a:latin typeface="Acumin Pro" panose="020B0504020202020204" pitchFamily="34" charset="0"/>
          </a:endParaRPr>
        </a:p>
      </dgm:t>
    </dgm:pt>
    <dgm:pt modelId="{E42B663B-EAF5-45CE-AC65-8BC003FA52ED}">
      <dgm:prSet/>
      <dgm:spPr/>
      <dgm:t>
        <a:bodyPr/>
        <a:lstStyle/>
        <a:p>
          <a:r>
            <a:rPr lang="en-GB">
              <a:latin typeface="Acumin Pro" panose="020B0504020202020204" pitchFamily="34" charset="0"/>
            </a:rPr>
            <a:t>b – bottom: place the figure at the bottom page</a:t>
          </a:r>
          <a:endParaRPr lang="en-US">
            <a:latin typeface="Acumin Pro" panose="020B0504020202020204" pitchFamily="34" charset="0"/>
          </a:endParaRPr>
        </a:p>
      </dgm:t>
    </dgm:pt>
    <dgm:pt modelId="{8D279920-3F0D-45E5-99CC-B9E474A881C9}" type="parTrans" cxnId="{33D39074-CFAF-4A25-8F3D-251321AC59CA}">
      <dgm:prSet/>
      <dgm:spPr/>
      <dgm:t>
        <a:bodyPr/>
        <a:lstStyle/>
        <a:p>
          <a:endParaRPr lang="en-US">
            <a:latin typeface="Acumin Pro" panose="020B0504020202020204" pitchFamily="34" charset="0"/>
          </a:endParaRPr>
        </a:p>
      </dgm:t>
    </dgm:pt>
    <dgm:pt modelId="{22EDB790-4CAD-4DBA-9091-FBE7C1CCF5F1}" type="sibTrans" cxnId="{33D39074-CFAF-4A25-8F3D-251321AC59CA}">
      <dgm:prSet/>
      <dgm:spPr/>
      <dgm:t>
        <a:bodyPr/>
        <a:lstStyle/>
        <a:p>
          <a:endParaRPr lang="en-US">
            <a:latin typeface="Acumin Pro" panose="020B0504020202020204" pitchFamily="34" charset="0"/>
          </a:endParaRPr>
        </a:p>
      </dgm:t>
    </dgm:pt>
    <dgm:pt modelId="{8249E9F7-1E82-417C-874F-97E61515238E}">
      <dgm:prSet/>
      <dgm:spPr/>
      <dgm:t>
        <a:bodyPr/>
        <a:lstStyle/>
        <a:p>
          <a:r>
            <a:rPr lang="en-GB">
              <a:latin typeface="Acumin Pro" panose="020B0504020202020204" pitchFamily="34" charset="0"/>
            </a:rPr>
            <a:t>p – page: place it on a separate for floats</a:t>
          </a:r>
          <a:endParaRPr lang="en-US">
            <a:latin typeface="Acumin Pro" panose="020B0504020202020204" pitchFamily="34" charset="0"/>
          </a:endParaRPr>
        </a:p>
      </dgm:t>
    </dgm:pt>
    <dgm:pt modelId="{DD8D322C-0BF1-42DC-8A06-1CAE68E6D8A1}" type="parTrans" cxnId="{3BECFBA3-7437-4FC9-B0B6-5C7B2EE47182}">
      <dgm:prSet/>
      <dgm:spPr/>
      <dgm:t>
        <a:bodyPr/>
        <a:lstStyle/>
        <a:p>
          <a:endParaRPr lang="en-US">
            <a:latin typeface="Acumin Pro" panose="020B0504020202020204" pitchFamily="34" charset="0"/>
          </a:endParaRPr>
        </a:p>
      </dgm:t>
    </dgm:pt>
    <dgm:pt modelId="{3EDC07BB-4D9F-489C-A7B4-3583EB0296A8}" type="sibTrans" cxnId="{3BECFBA3-7437-4FC9-B0B6-5C7B2EE47182}">
      <dgm:prSet/>
      <dgm:spPr/>
      <dgm:t>
        <a:bodyPr/>
        <a:lstStyle/>
        <a:p>
          <a:endParaRPr lang="en-US">
            <a:latin typeface="Acumin Pro" panose="020B0504020202020204" pitchFamily="34" charset="0"/>
          </a:endParaRPr>
        </a:p>
      </dgm:t>
    </dgm:pt>
    <dgm:pt modelId="{9545C7E5-38EC-45AB-81F7-A490B4CE5D2D}">
      <dgm:prSet/>
      <dgm:spPr/>
      <dgm:t>
        <a:bodyPr/>
        <a:lstStyle/>
        <a:p>
          <a:r>
            <a:rPr lang="en-GB" dirty="0">
              <a:latin typeface="Acumin Pro" panose="020B0504020202020204" pitchFamily="34" charset="0"/>
            </a:rPr>
            <a:t>! – override: any argument with ! to override internal hidden parameters</a:t>
          </a:r>
          <a:endParaRPr lang="en-US" dirty="0">
            <a:latin typeface="Acumin Pro" panose="020B0504020202020204" pitchFamily="34" charset="0"/>
          </a:endParaRPr>
        </a:p>
      </dgm:t>
    </dgm:pt>
    <dgm:pt modelId="{CFAA6430-74C7-4FC4-B6DE-F79AF8AE69AA}" type="parTrans" cxnId="{3FE087A5-5B6E-4A11-A176-EC18BE8A3571}">
      <dgm:prSet/>
      <dgm:spPr/>
      <dgm:t>
        <a:bodyPr/>
        <a:lstStyle/>
        <a:p>
          <a:endParaRPr lang="en-US">
            <a:latin typeface="Acumin Pro" panose="020B0504020202020204" pitchFamily="34" charset="0"/>
          </a:endParaRPr>
        </a:p>
      </dgm:t>
    </dgm:pt>
    <dgm:pt modelId="{1A603613-A04A-4247-BBBC-F3BC9123B0CE}" type="sibTrans" cxnId="{3FE087A5-5B6E-4A11-A176-EC18BE8A3571}">
      <dgm:prSet/>
      <dgm:spPr/>
      <dgm:t>
        <a:bodyPr/>
        <a:lstStyle/>
        <a:p>
          <a:endParaRPr lang="en-US">
            <a:latin typeface="Acumin Pro" panose="020B0504020202020204" pitchFamily="34" charset="0"/>
          </a:endParaRPr>
        </a:p>
      </dgm:t>
    </dgm:pt>
    <dgm:pt modelId="{39D15D00-A647-4969-8C8E-FE04E14BA649}">
      <dgm:prSet/>
      <dgm:spPr/>
      <dgm:t>
        <a:bodyPr/>
        <a:lstStyle/>
        <a:p>
          <a:r>
            <a:rPr lang="en-GB" dirty="0">
              <a:latin typeface="Acumin Pro" panose="020B0504020202020204" pitchFamily="34" charset="0"/>
            </a:rPr>
            <a:t>H – Here!: similar to h!, places a figure exactly at its location in the text. </a:t>
          </a:r>
          <a:endParaRPr lang="en-US" dirty="0">
            <a:latin typeface="Acumin Pro" panose="020B0504020202020204" pitchFamily="34" charset="0"/>
          </a:endParaRPr>
        </a:p>
      </dgm:t>
    </dgm:pt>
    <dgm:pt modelId="{CA7CC3FD-976A-42DE-9618-930C1C42B81E}" type="parTrans" cxnId="{EEB20ACD-E08C-4923-A78E-B367D744B826}">
      <dgm:prSet/>
      <dgm:spPr/>
      <dgm:t>
        <a:bodyPr/>
        <a:lstStyle/>
        <a:p>
          <a:endParaRPr lang="en-US">
            <a:latin typeface="Acumin Pro" panose="020B0504020202020204" pitchFamily="34" charset="0"/>
          </a:endParaRPr>
        </a:p>
      </dgm:t>
    </dgm:pt>
    <dgm:pt modelId="{871D9796-E85A-4E31-A324-E0241E49A295}" type="sibTrans" cxnId="{EEB20ACD-E08C-4923-A78E-B367D744B826}">
      <dgm:prSet/>
      <dgm:spPr/>
      <dgm:t>
        <a:bodyPr/>
        <a:lstStyle/>
        <a:p>
          <a:endParaRPr lang="en-US">
            <a:latin typeface="Acumin Pro" panose="020B0504020202020204" pitchFamily="34" charset="0"/>
          </a:endParaRPr>
        </a:p>
      </dgm:t>
    </dgm:pt>
    <dgm:pt modelId="{DC97EA37-5537-4356-9F3E-87913D13F733}" type="pres">
      <dgm:prSet presAssocID="{8893050D-0AA5-4953-81C9-7AF3959C49B6}" presName="root" presStyleCnt="0">
        <dgm:presLayoutVars>
          <dgm:dir/>
          <dgm:resizeHandles val="exact"/>
        </dgm:presLayoutVars>
      </dgm:prSet>
      <dgm:spPr/>
    </dgm:pt>
    <dgm:pt modelId="{581A338F-6FD5-40F5-9A36-966332B9D6B8}" type="pres">
      <dgm:prSet presAssocID="{530C65D0-1A91-4FF7-B2E9-6B1B9444D4A3}" presName="compNode" presStyleCnt="0"/>
      <dgm:spPr/>
    </dgm:pt>
    <dgm:pt modelId="{0EF908F1-EE72-4F12-88C3-57C062DFC89D}" type="pres">
      <dgm:prSet presAssocID="{530C65D0-1A91-4FF7-B2E9-6B1B9444D4A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7F6A794B-A9FC-4DEF-9126-C89275399F16}" type="pres">
      <dgm:prSet presAssocID="{530C65D0-1A91-4FF7-B2E9-6B1B9444D4A3}" presName="spaceRect" presStyleCnt="0"/>
      <dgm:spPr/>
    </dgm:pt>
    <dgm:pt modelId="{E9CFBDEF-D0EE-464B-9B03-C77E839A2D34}" type="pres">
      <dgm:prSet presAssocID="{530C65D0-1A91-4FF7-B2E9-6B1B9444D4A3}" presName="textRect" presStyleLbl="revTx" presStyleIdx="0" presStyleCnt="6">
        <dgm:presLayoutVars>
          <dgm:chMax val="1"/>
          <dgm:chPref val="1"/>
        </dgm:presLayoutVars>
      </dgm:prSet>
      <dgm:spPr/>
    </dgm:pt>
    <dgm:pt modelId="{B9C8C692-4246-4812-98A8-F450B59345EB}" type="pres">
      <dgm:prSet presAssocID="{BF65B8DA-CD58-4B0C-BDD9-3FAE8EC762A7}" presName="sibTrans" presStyleCnt="0"/>
      <dgm:spPr/>
    </dgm:pt>
    <dgm:pt modelId="{B623576C-DA41-4FC6-8250-F031281161C7}" type="pres">
      <dgm:prSet presAssocID="{4DB6B708-08B7-40E5-B970-F4D754822E8A}" presName="compNode" presStyleCnt="0"/>
      <dgm:spPr/>
    </dgm:pt>
    <dgm:pt modelId="{69986800-1412-4780-80D7-E9D0DA2E9B62}" type="pres">
      <dgm:prSet presAssocID="{4DB6B708-08B7-40E5-B970-F4D754822E8A}" presName="iconRect" presStyleLbl="node1" presStyleIdx="1"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rrotUp"/>
        </a:ext>
      </dgm:extLst>
    </dgm:pt>
    <dgm:pt modelId="{1EB48ABF-BDE1-4BA1-93ED-413A24F2419A}" type="pres">
      <dgm:prSet presAssocID="{4DB6B708-08B7-40E5-B970-F4D754822E8A}" presName="spaceRect" presStyleCnt="0"/>
      <dgm:spPr/>
    </dgm:pt>
    <dgm:pt modelId="{2C6ACF84-8B9C-45AA-965F-C6F0BAB87A46}" type="pres">
      <dgm:prSet presAssocID="{4DB6B708-08B7-40E5-B970-F4D754822E8A}" presName="textRect" presStyleLbl="revTx" presStyleIdx="1" presStyleCnt="6">
        <dgm:presLayoutVars>
          <dgm:chMax val="1"/>
          <dgm:chPref val="1"/>
        </dgm:presLayoutVars>
      </dgm:prSet>
      <dgm:spPr/>
    </dgm:pt>
    <dgm:pt modelId="{D21EF952-6BF9-4C8A-8C70-5AE56CDA7EEE}" type="pres">
      <dgm:prSet presAssocID="{D652566D-FA40-4063-9DB0-C259CEEC4B33}" presName="sibTrans" presStyleCnt="0"/>
      <dgm:spPr/>
    </dgm:pt>
    <dgm:pt modelId="{8249FA25-13C3-439A-A31A-A67DF2F3C1BA}" type="pres">
      <dgm:prSet presAssocID="{E42B663B-EAF5-45CE-AC65-8BC003FA52ED}" presName="compNode" presStyleCnt="0"/>
      <dgm:spPr/>
    </dgm:pt>
    <dgm:pt modelId="{6BA7478B-BB3D-41CD-AC43-9BD9E84186B7}" type="pres">
      <dgm:prSet presAssocID="{E42B663B-EAF5-45CE-AC65-8BC003FA52ED}"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ome"/>
        </a:ext>
      </dgm:extLst>
    </dgm:pt>
    <dgm:pt modelId="{D838136D-7320-4C69-A546-7F0B237A5CF5}" type="pres">
      <dgm:prSet presAssocID="{E42B663B-EAF5-45CE-AC65-8BC003FA52ED}" presName="spaceRect" presStyleCnt="0"/>
      <dgm:spPr/>
    </dgm:pt>
    <dgm:pt modelId="{2F45EB1D-8F56-419B-B168-FBE9931EEFC7}" type="pres">
      <dgm:prSet presAssocID="{E42B663B-EAF5-45CE-AC65-8BC003FA52ED}" presName="textRect" presStyleLbl="revTx" presStyleIdx="2" presStyleCnt="6">
        <dgm:presLayoutVars>
          <dgm:chMax val="1"/>
          <dgm:chPref val="1"/>
        </dgm:presLayoutVars>
      </dgm:prSet>
      <dgm:spPr/>
    </dgm:pt>
    <dgm:pt modelId="{6F4AF631-C6CD-4399-A033-C17F9028903B}" type="pres">
      <dgm:prSet presAssocID="{22EDB790-4CAD-4DBA-9091-FBE7C1CCF5F1}" presName="sibTrans" presStyleCnt="0"/>
      <dgm:spPr/>
    </dgm:pt>
    <dgm:pt modelId="{51A3737B-E7BE-4B70-9885-D07D3C33F6FE}" type="pres">
      <dgm:prSet presAssocID="{8249E9F7-1E82-417C-874F-97E61515238E}" presName="compNode" presStyleCnt="0"/>
      <dgm:spPr/>
    </dgm:pt>
    <dgm:pt modelId="{A14EFED0-8699-4E64-8989-D15FDD570236}" type="pres">
      <dgm:prSet presAssocID="{8249E9F7-1E82-417C-874F-97E61515238E}" presName="iconRect" presStyleLbl="node1" presStyleIdx="3" presStyleCnt="6"/>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Onion"/>
        </a:ext>
      </dgm:extLst>
    </dgm:pt>
    <dgm:pt modelId="{3BD3B78D-02DD-45BE-9646-59A09862523C}" type="pres">
      <dgm:prSet presAssocID="{8249E9F7-1E82-417C-874F-97E61515238E}" presName="spaceRect" presStyleCnt="0"/>
      <dgm:spPr/>
    </dgm:pt>
    <dgm:pt modelId="{8C0DEAA2-36C6-42A9-B959-6B6B14A270EF}" type="pres">
      <dgm:prSet presAssocID="{8249E9F7-1E82-417C-874F-97E61515238E}" presName="textRect" presStyleLbl="revTx" presStyleIdx="3" presStyleCnt="6">
        <dgm:presLayoutVars>
          <dgm:chMax val="1"/>
          <dgm:chPref val="1"/>
        </dgm:presLayoutVars>
      </dgm:prSet>
      <dgm:spPr/>
    </dgm:pt>
    <dgm:pt modelId="{990786C1-BE24-491B-88F4-7F8B9FD74515}" type="pres">
      <dgm:prSet presAssocID="{3EDC07BB-4D9F-489C-A7B4-3583EB0296A8}" presName="sibTrans" presStyleCnt="0"/>
      <dgm:spPr/>
    </dgm:pt>
    <dgm:pt modelId="{3D9A9E2C-3FB7-4429-A9CA-789F400F21E0}" type="pres">
      <dgm:prSet presAssocID="{9545C7E5-38EC-45AB-81F7-A490B4CE5D2D}" presName="compNode" presStyleCnt="0"/>
      <dgm:spPr/>
    </dgm:pt>
    <dgm:pt modelId="{21ABEA3F-1A56-4CF8-B6E4-813446BDE98B}" type="pres">
      <dgm:prSet presAssocID="{9545C7E5-38EC-45AB-81F7-A490B4CE5D2D}" presName="iconRect" presStyleLbl="node1" presStyleIdx="4" presStyleCnt="6"/>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Skeleton"/>
        </a:ext>
      </dgm:extLst>
    </dgm:pt>
    <dgm:pt modelId="{82D11F24-CE66-4089-8BA8-FD3171B8A585}" type="pres">
      <dgm:prSet presAssocID="{9545C7E5-38EC-45AB-81F7-A490B4CE5D2D}" presName="spaceRect" presStyleCnt="0"/>
      <dgm:spPr/>
    </dgm:pt>
    <dgm:pt modelId="{94FD8FAE-C3C2-4A28-AED3-54A10EBF0730}" type="pres">
      <dgm:prSet presAssocID="{9545C7E5-38EC-45AB-81F7-A490B4CE5D2D}" presName="textRect" presStyleLbl="revTx" presStyleIdx="4" presStyleCnt="6">
        <dgm:presLayoutVars>
          <dgm:chMax val="1"/>
          <dgm:chPref val="1"/>
        </dgm:presLayoutVars>
      </dgm:prSet>
      <dgm:spPr/>
    </dgm:pt>
    <dgm:pt modelId="{BFA51084-1787-4163-9FB7-9EAB678CD6ED}" type="pres">
      <dgm:prSet presAssocID="{1A603613-A04A-4247-BBBC-F3BC9123B0CE}" presName="sibTrans" presStyleCnt="0"/>
      <dgm:spPr/>
    </dgm:pt>
    <dgm:pt modelId="{3F590EE7-2F20-49B3-87C3-9E37E07BA874}" type="pres">
      <dgm:prSet presAssocID="{39D15D00-A647-4969-8C8E-FE04E14BA649}" presName="compNode" presStyleCnt="0"/>
      <dgm:spPr/>
    </dgm:pt>
    <dgm:pt modelId="{8D6966CE-5634-419A-A7E3-B22482D3ACB8}" type="pres">
      <dgm:prSet presAssocID="{39D15D00-A647-4969-8C8E-FE04E14BA649}" presName="iconRect" presStyleLbl="node1" presStyleIdx="5" presStyleCnt="6"/>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Bitcoin"/>
        </a:ext>
      </dgm:extLst>
    </dgm:pt>
    <dgm:pt modelId="{058B7EF1-B781-49CE-A045-D762DCB0B762}" type="pres">
      <dgm:prSet presAssocID="{39D15D00-A647-4969-8C8E-FE04E14BA649}" presName="spaceRect" presStyleCnt="0"/>
      <dgm:spPr/>
    </dgm:pt>
    <dgm:pt modelId="{C14766D8-DCE0-4DA5-94AA-D60EF18A2B64}" type="pres">
      <dgm:prSet presAssocID="{39D15D00-A647-4969-8C8E-FE04E14BA649}" presName="textRect" presStyleLbl="revTx" presStyleIdx="5" presStyleCnt="6">
        <dgm:presLayoutVars>
          <dgm:chMax val="1"/>
          <dgm:chPref val="1"/>
        </dgm:presLayoutVars>
      </dgm:prSet>
      <dgm:spPr/>
    </dgm:pt>
  </dgm:ptLst>
  <dgm:cxnLst>
    <dgm:cxn modelId="{C928911E-F03A-4029-AB80-1FF142FD45D8}" type="presOf" srcId="{9545C7E5-38EC-45AB-81F7-A490B4CE5D2D}" destId="{94FD8FAE-C3C2-4A28-AED3-54A10EBF0730}" srcOrd="0" destOrd="0" presId="urn:microsoft.com/office/officeart/2018/2/layout/IconLabelList"/>
    <dgm:cxn modelId="{8FDE392E-878A-4434-BE90-6140F936BFA9}" srcId="{8893050D-0AA5-4953-81C9-7AF3959C49B6}" destId="{4DB6B708-08B7-40E5-B970-F4D754822E8A}" srcOrd="1" destOrd="0" parTransId="{7DD62528-1DC6-4EC6-A7E6-90433C4A2768}" sibTransId="{D652566D-FA40-4063-9DB0-C259CEEC4B33}"/>
    <dgm:cxn modelId="{B3090043-498E-4453-8BCF-ABD336E194CC}" type="presOf" srcId="{E42B663B-EAF5-45CE-AC65-8BC003FA52ED}" destId="{2F45EB1D-8F56-419B-B168-FBE9931EEFC7}" srcOrd="0" destOrd="0" presId="urn:microsoft.com/office/officeart/2018/2/layout/IconLabelList"/>
    <dgm:cxn modelId="{66DE4351-4A66-45A2-B734-708090C540B8}" type="presOf" srcId="{530C65D0-1A91-4FF7-B2E9-6B1B9444D4A3}" destId="{E9CFBDEF-D0EE-464B-9B03-C77E839A2D34}" srcOrd="0" destOrd="0" presId="urn:microsoft.com/office/officeart/2018/2/layout/IconLabelList"/>
    <dgm:cxn modelId="{33D39074-CFAF-4A25-8F3D-251321AC59CA}" srcId="{8893050D-0AA5-4953-81C9-7AF3959C49B6}" destId="{E42B663B-EAF5-45CE-AC65-8BC003FA52ED}" srcOrd="2" destOrd="0" parTransId="{8D279920-3F0D-45E5-99CC-B9E474A881C9}" sibTransId="{22EDB790-4CAD-4DBA-9091-FBE7C1CCF5F1}"/>
    <dgm:cxn modelId="{79509E7D-5B59-4BFF-8B6D-23B1C604E526}" srcId="{8893050D-0AA5-4953-81C9-7AF3959C49B6}" destId="{530C65D0-1A91-4FF7-B2E9-6B1B9444D4A3}" srcOrd="0" destOrd="0" parTransId="{F5EA3BBB-6D43-4DB9-8130-3BE86FCA8AC9}" sibTransId="{BF65B8DA-CD58-4B0C-BDD9-3FAE8EC762A7}"/>
    <dgm:cxn modelId="{F603DB83-79A5-4040-BDC9-48E51E2C320E}" type="presOf" srcId="{8893050D-0AA5-4953-81C9-7AF3959C49B6}" destId="{DC97EA37-5537-4356-9F3E-87913D13F733}" srcOrd="0" destOrd="0" presId="urn:microsoft.com/office/officeart/2018/2/layout/IconLabelList"/>
    <dgm:cxn modelId="{3BECFBA3-7437-4FC9-B0B6-5C7B2EE47182}" srcId="{8893050D-0AA5-4953-81C9-7AF3959C49B6}" destId="{8249E9F7-1E82-417C-874F-97E61515238E}" srcOrd="3" destOrd="0" parTransId="{DD8D322C-0BF1-42DC-8A06-1CAE68E6D8A1}" sibTransId="{3EDC07BB-4D9F-489C-A7B4-3583EB0296A8}"/>
    <dgm:cxn modelId="{3FE087A5-5B6E-4A11-A176-EC18BE8A3571}" srcId="{8893050D-0AA5-4953-81C9-7AF3959C49B6}" destId="{9545C7E5-38EC-45AB-81F7-A490B4CE5D2D}" srcOrd="4" destOrd="0" parTransId="{CFAA6430-74C7-4FC4-B6DE-F79AF8AE69AA}" sibTransId="{1A603613-A04A-4247-BBBC-F3BC9123B0CE}"/>
    <dgm:cxn modelId="{E3B31EAA-D64F-4BAC-A026-046695E387D7}" type="presOf" srcId="{4DB6B708-08B7-40E5-B970-F4D754822E8A}" destId="{2C6ACF84-8B9C-45AA-965F-C6F0BAB87A46}" srcOrd="0" destOrd="0" presId="urn:microsoft.com/office/officeart/2018/2/layout/IconLabelList"/>
    <dgm:cxn modelId="{AD7215CC-60A2-4302-9BC4-0DB14564A62E}" type="presOf" srcId="{39D15D00-A647-4969-8C8E-FE04E14BA649}" destId="{C14766D8-DCE0-4DA5-94AA-D60EF18A2B64}" srcOrd="0" destOrd="0" presId="urn:microsoft.com/office/officeart/2018/2/layout/IconLabelList"/>
    <dgm:cxn modelId="{EEB20ACD-E08C-4923-A78E-B367D744B826}" srcId="{8893050D-0AA5-4953-81C9-7AF3959C49B6}" destId="{39D15D00-A647-4969-8C8E-FE04E14BA649}" srcOrd="5" destOrd="0" parTransId="{CA7CC3FD-976A-42DE-9618-930C1C42B81E}" sibTransId="{871D9796-E85A-4E31-A324-E0241E49A295}"/>
    <dgm:cxn modelId="{580BA1D8-10E0-4473-8CAF-AF22A6866D93}" type="presOf" srcId="{8249E9F7-1E82-417C-874F-97E61515238E}" destId="{8C0DEAA2-36C6-42A9-B959-6B6B14A270EF}" srcOrd="0" destOrd="0" presId="urn:microsoft.com/office/officeart/2018/2/layout/IconLabelList"/>
    <dgm:cxn modelId="{0BF486D5-002E-4C48-8A65-2A5B0FAD81B0}" type="presParOf" srcId="{DC97EA37-5537-4356-9F3E-87913D13F733}" destId="{581A338F-6FD5-40F5-9A36-966332B9D6B8}" srcOrd="0" destOrd="0" presId="urn:microsoft.com/office/officeart/2018/2/layout/IconLabelList"/>
    <dgm:cxn modelId="{44CDE46E-AD27-47BB-9363-77CB8B7D5418}" type="presParOf" srcId="{581A338F-6FD5-40F5-9A36-966332B9D6B8}" destId="{0EF908F1-EE72-4F12-88C3-57C062DFC89D}" srcOrd="0" destOrd="0" presId="urn:microsoft.com/office/officeart/2018/2/layout/IconLabelList"/>
    <dgm:cxn modelId="{A0938CB1-2D63-4763-AEF1-F1137E997ADC}" type="presParOf" srcId="{581A338F-6FD5-40F5-9A36-966332B9D6B8}" destId="{7F6A794B-A9FC-4DEF-9126-C89275399F16}" srcOrd="1" destOrd="0" presId="urn:microsoft.com/office/officeart/2018/2/layout/IconLabelList"/>
    <dgm:cxn modelId="{B24A227E-2E78-4B50-B324-8A91CDD31AC8}" type="presParOf" srcId="{581A338F-6FD5-40F5-9A36-966332B9D6B8}" destId="{E9CFBDEF-D0EE-464B-9B03-C77E839A2D34}" srcOrd="2" destOrd="0" presId="urn:microsoft.com/office/officeart/2018/2/layout/IconLabelList"/>
    <dgm:cxn modelId="{F70F67EE-F675-4EDD-BA23-1C839747069B}" type="presParOf" srcId="{DC97EA37-5537-4356-9F3E-87913D13F733}" destId="{B9C8C692-4246-4812-98A8-F450B59345EB}" srcOrd="1" destOrd="0" presId="urn:microsoft.com/office/officeart/2018/2/layout/IconLabelList"/>
    <dgm:cxn modelId="{4AD452C6-E0CA-4CC1-B6B6-5F500A6A1536}" type="presParOf" srcId="{DC97EA37-5537-4356-9F3E-87913D13F733}" destId="{B623576C-DA41-4FC6-8250-F031281161C7}" srcOrd="2" destOrd="0" presId="urn:microsoft.com/office/officeart/2018/2/layout/IconLabelList"/>
    <dgm:cxn modelId="{B0F5A86A-6D74-41A4-9A78-2CA822DA2930}" type="presParOf" srcId="{B623576C-DA41-4FC6-8250-F031281161C7}" destId="{69986800-1412-4780-80D7-E9D0DA2E9B62}" srcOrd="0" destOrd="0" presId="urn:microsoft.com/office/officeart/2018/2/layout/IconLabelList"/>
    <dgm:cxn modelId="{99A86B04-4796-4FCE-A302-432102104F01}" type="presParOf" srcId="{B623576C-DA41-4FC6-8250-F031281161C7}" destId="{1EB48ABF-BDE1-4BA1-93ED-413A24F2419A}" srcOrd="1" destOrd="0" presId="urn:microsoft.com/office/officeart/2018/2/layout/IconLabelList"/>
    <dgm:cxn modelId="{68B5C37D-5053-42EB-B72B-F5CDB593B111}" type="presParOf" srcId="{B623576C-DA41-4FC6-8250-F031281161C7}" destId="{2C6ACF84-8B9C-45AA-965F-C6F0BAB87A46}" srcOrd="2" destOrd="0" presId="urn:microsoft.com/office/officeart/2018/2/layout/IconLabelList"/>
    <dgm:cxn modelId="{BB1BE8B8-3CB8-496D-BBCA-AF849EABE51C}" type="presParOf" srcId="{DC97EA37-5537-4356-9F3E-87913D13F733}" destId="{D21EF952-6BF9-4C8A-8C70-5AE56CDA7EEE}" srcOrd="3" destOrd="0" presId="urn:microsoft.com/office/officeart/2018/2/layout/IconLabelList"/>
    <dgm:cxn modelId="{2D0775D7-986E-4866-8582-7929E7A3E02B}" type="presParOf" srcId="{DC97EA37-5537-4356-9F3E-87913D13F733}" destId="{8249FA25-13C3-439A-A31A-A67DF2F3C1BA}" srcOrd="4" destOrd="0" presId="urn:microsoft.com/office/officeart/2018/2/layout/IconLabelList"/>
    <dgm:cxn modelId="{FE4BCE3D-0301-499B-9AEE-68731BE5D9C7}" type="presParOf" srcId="{8249FA25-13C3-439A-A31A-A67DF2F3C1BA}" destId="{6BA7478B-BB3D-41CD-AC43-9BD9E84186B7}" srcOrd="0" destOrd="0" presId="urn:microsoft.com/office/officeart/2018/2/layout/IconLabelList"/>
    <dgm:cxn modelId="{D922046F-E97A-4E01-A883-0B1632ABF1C6}" type="presParOf" srcId="{8249FA25-13C3-439A-A31A-A67DF2F3C1BA}" destId="{D838136D-7320-4C69-A546-7F0B237A5CF5}" srcOrd="1" destOrd="0" presId="urn:microsoft.com/office/officeart/2018/2/layout/IconLabelList"/>
    <dgm:cxn modelId="{068926DE-519E-4F2A-9BEF-2467F9645446}" type="presParOf" srcId="{8249FA25-13C3-439A-A31A-A67DF2F3C1BA}" destId="{2F45EB1D-8F56-419B-B168-FBE9931EEFC7}" srcOrd="2" destOrd="0" presId="urn:microsoft.com/office/officeart/2018/2/layout/IconLabelList"/>
    <dgm:cxn modelId="{308A33B2-2ADA-49EC-A4D4-ED6F53FB0FDA}" type="presParOf" srcId="{DC97EA37-5537-4356-9F3E-87913D13F733}" destId="{6F4AF631-C6CD-4399-A033-C17F9028903B}" srcOrd="5" destOrd="0" presId="urn:microsoft.com/office/officeart/2018/2/layout/IconLabelList"/>
    <dgm:cxn modelId="{4F93B913-EBC0-431E-A791-EAE854D50024}" type="presParOf" srcId="{DC97EA37-5537-4356-9F3E-87913D13F733}" destId="{51A3737B-E7BE-4B70-9885-D07D3C33F6FE}" srcOrd="6" destOrd="0" presId="urn:microsoft.com/office/officeart/2018/2/layout/IconLabelList"/>
    <dgm:cxn modelId="{20250D29-B198-4B3A-94AC-DC933DE8FE9E}" type="presParOf" srcId="{51A3737B-E7BE-4B70-9885-D07D3C33F6FE}" destId="{A14EFED0-8699-4E64-8989-D15FDD570236}" srcOrd="0" destOrd="0" presId="urn:microsoft.com/office/officeart/2018/2/layout/IconLabelList"/>
    <dgm:cxn modelId="{4421CDBF-3296-43A1-BB61-B6CB096B3501}" type="presParOf" srcId="{51A3737B-E7BE-4B70-9885-D07D3C33F6FE}" destId="{3BD3B78D-02DD-45BE-9646-59A09862523C}" srcOrd="1" destOrd="0" presId="urn:microsoft.com/office/officeart/2018/2/layout/IconLabelList"/>
    <dgm:cxn modelId="{595F2E32-6E2E-45EE-AFAF-5403E5CD6CE6}" type="presParOf" srcId="{51A3737B-E7BE-4B70-9885-D07D3C33F6FE}" destId="{8C0DEAA2-36C6-42A9-B959-6B6B14A270EF}" srcOrd="2" destOrd="0" presId="urn:microsoft.com/office/officeart/2018/2/layout/IconLabelList"/>
    <dgm:cxn modelId="{7364F12D-23B6-4BDE-937A-279726FE8AB7}" type="presParOf" srcId="{DC97EA37-5537-4356-9F3E-87913D13F733}" destId="{990786C1-BE24-491B-88F4-7F8B9FD74515}" srcOrd="7" destOrd="0" presId="urn:microsoft.com/office/officeart/2018/2/layout/IconLabelList"/>
    <dgm:cxn modelId="{3D81FDF7-173D-4B15-9CB1-4B7D7C265722}" type="presParOf" srcId="{DC97EA37-5537-4356-9F3E-87913D13F733}" destId="{3D9A9E2C-3FB7-4429-A9CA-789F400F21E0}" srcOrd="8" destOrd="0" presId="urn:microsoft.com/office/officeart/2018/2/layout/IconLabelList"/>
    <dgm:cxn modelId="{719E28B6-50A7-40AC-8EE8-980666C3617A}" type="presParOf" srcId="{3D9A9E2C-3FB7-4429-A9CA-789F400F21E0}" destId="{21ABEA3F-1A56-4CF8-B6E4-813446BDE98B}" srcOrd="0" destOrd="0" presId="urn:microsoft.com/office/officeart/2018/2/layout/IconLabelList"/>
    <dgm:cxn modelId="{7882CDCE-723E-422A-B551-0820ED20AF5C}" type="presParOf" srcId="{3D9A9E2C-3FB7-4429-A9CA-789F400F21E0}" destId="{82D11F24-CE66-4089-8BA8-FD3171B8A585}" srcOrd="1" destOrd="0" presId="urn:microsoft.com/office/officeart/2018/2/layout/IconLabelList"/>
    <dgm:cxn modelId="{0121B696-DB4F-470F-A0B8-80669BC33721}" type="presParOf" srcId="{3D9A9E2C-3FB7-4429-A9CA-789F400F21E0}" destId="{94FD8FAE-C3C2-4A28-AED3-54A10EBF0730}" srcOrd="2" destOrd="0" presId="urn:microsoft.com/office/officeart/2018/2/layout/IconLabelList"/>
    <dgm:cxn modelId="{AB84C9CC-EAE5-4C7D-8B9F-22B275BE1D75}" type="presParOf" srcId="{DC97EA37-5537-4356-9F3E-87913D13F733}" destId="{BFA51084-1787-4163-9FB7-9EAB678CD6ED}" srcOrd="9" destOrd="0" presId="urn:microsoft.com/office/officeart/2018/2/layout/IconLabelList"/>
    <dgm:cxn modelId="{D131073A-86C2-4308-AA7A-D1CC428B86E9}" type="presParOf" srcId="{DC97EA37-5537-4356-9F3E-87913D13F733}" destId="{3F590EE7-2F20-49B3-87C3-9E37E07BA874}" srcOrd="10" destOrd="0" presId="urn:microsoft.com/office/officeart/2018/2/layout/IconLabelList"/>
    <dgm:cxn modelId="{2E2C8C93-532B-41B7-A81D-F12024A7B68B}" type="presParOf" srcId="{3F590EE7-2F20-49B3-87C3-9E37E07BA874}" destId="{8D6966CE-5634-419A-A7E3-B22482D3ACB8}" srcOrd="0" destOrd="0" presId="urn:microsoft.com/office/officeart/2018/2/layout/IconLabelList"/>
    <dgm:cxn modelId="{4562AB0B-2880-457E-AF25-947425ACEC16}" type="presParOf" srcId="{3F590EE7-2F20-49B3-87C3-9E37E07BA874}" destId="{058B7EF1-B781-49CE-A045-D762DCB0B762}" srcOrd="1" destOrd="0" presId="urn:microsoft.com/office/officeart/2018/2/layout/IconLabelList"/>
    <dgm:cxn modelId="{2E62303D-F2B0-4750-8D9A-34107D3BF099}" type="presParOf" srcId="{3F590EE7-2F20-49B3-87C3-9E37E07BA874}" destId="{C14766D8-DCE0-4DA5-94AA-D60EF18A2B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172A63-4E0A-4FC7-AC00-05CF75A4FE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7E9E60-F813-480C-A477-129F893E1AB8}">
      <dgm:prSet/>
      <dgm:spPr/>
      <dgm:t>
        <a:bodyPr/>
        <a:lstStyle/>
        <a:p>
          <a:r>
            <a:rPr lang="en-GB"/>
            <a:t>Separate content creation and layout management</a:t>
          </a:r>
          <a:endParaRPr lang="en-US"/>
        </a:p>
      </dgm:t>
    </dgm:pt>
    <dgm:pt modelId="{534CD89C-A020-47CE-9449-C8D057E8C8C4}" type="parTrans" cxnId="{C68426EA-B2E7-4E69-8C47-0F18FEB7A129}">
      <dgm:prSet/>
      <dgm:spPr/>
      <dgm:t>
        <a:bodyPr/>
        <a:lstStyle/>
        <a:p>
          <a:endParaRPr lang="en-US"/>
        </a:p>
      </dgm:t>
    </dgm:pt>
    <dgm:pt modelId="{FFC9B31F-BC15-47CE-859B-4836830E6B58}" type="sibTrans" cxnId="{C68426EA-B2E7-4E69-8C47-0F18FEB7A129}">
      <dgm:prSet/>
      <dgm:spPr/>
      <dgm:t>
        <a:bodyPr/>
        <a:lstStyle/>
        <a:p>
          <a:endParaRPr lang="en-US"/>
        </a:p>
      </dgm:t>
    </dgm:pt>
    <dgm:pt modelId="{5F628A50-7E19-478C-B6A2-E4B33D900117}">
      <dgm:prSet/>
      <dgm:spPr/>
      <dgm:t>
        <a:bodyPr/>
        <a:lstStyle/>
        <a:p>
          <a:r>
            <a:rPr lang="en-GB"/>
            <a:t>Formatting is more consistent and harder to break</a:t>
          </a:r>
          <a:endParaRPr lang="en-US"/>
        </a:p>
      </dgm:t>
    </dgm:pt>
    <dgm:pt modelId="{48A5AFAD-EFB4-4A8E-9D6C-6E25A092A181}" type="parTrans" cxnId="{CC73C338-957D-499B-8B85-159893FD8206}">
      <dgm:prSet/>
      <dgm:spPr/>
      <dgm:t>
        <a:bodyPr/>
        <a:lstStyle/>
        <a:p>
          <a:endParaRPr lang="en-US"/>
        </a:p>
      </dgm:t>
    </dgm:pt>
    <dgm:pt modelId="{C1AC40E5-87C0-4FBA-9DCA-827BA722A661}" type="sibTrans" cxnId="{CC73C338-957D-499B-8B85-159893FD8206}">
      <dgm:prSet/>
      <dgm:spPr/>
      <dgm:t>
        <a:bodyPr/>
        <a:lstStyle/>
        <a:p>
          <a:endParaRPr lang="en-US"/>
        </a:p>
      </dgm:t>
    </dgm:pt>
    <dgm:pt modelId="{6A38F993-A5C5-4A32-9DE9-0BA6F39CDD2E}">
      <dgm:prSet/>
      <dgm:spPr/>
      <dgm:t>
        <a:bodyPr/>
        <a:lstStyle/>
        <a:p>
          <a:r>
            <a:rPr lang="en-GB"/>
            <a:t>Managing larger documents is much easier and faster</a:t>
          </a:r>
          <a:endParaRPr lang="en-US"/>
        </a:p>
      </dgm:t>
    </dgm:pt>
    <dgm:pt modelId="{C71B9291-F08D-4D4F-A811-B0EA20CBC3B9}" type="parTrans" cxnId="{EC3F73BF-22BF-4334-89F3-2E1D3A9E1493}">
      <dgm:prSet/>
      <dgm:spPr/>
      <dgm:t>
        <a:bodyPr/>
        <a:lstStyle/>
        <a:p>
          <a:endParaRPr lang="en-US"/>
        </a:p>
      </dgm:t>
    </dgm:pt>
    <dgm:pt modelId="{44A2CC6F-559D-4F79-9A55-0A348342DDCE}" type="sibTrans" cxnId="{EC3F73BF-22BF-4334-89F3-2E1D3A9E1493}">
      <dgm:prSet/>
      <dgm:spPr/>
      <dgm:t>
        <a:bodyPr/>
        <a:lstStyle/>
        <a:p>
          <a:endParaRPr lang="en-US"/>
        </a:p>
      </dgm:t>
    </dgm:pt>
    <dgm:pt modelId="{6CD652CC-9D8B-407A-AFD9-162BBEA107F3}">
      <dgm:prSet/>
      <dgm:spPr/>
      <dgm:t>
        <a:bodyPr/>
        <a:lstStyle/>
        <a:p>
          <a:r>
            <a:rPr lang="en-GB"/>
            <a:t>Equations and scientific notations are easier</a:t>
          </a:r>
          <a:endParaRPr lang="en-US"/>
        </a:p>
      </dgm:t>
    </dgm:pt>
    <dgm:pt modelId="{632FDDE1-3456-46F9-A775-200550477AB6}" type="parTrans" cxnId="{310299BC-9BBD-414F-9E2F-21F7ECBA72EF}">
      <dgm:prSet/>
      <dgm:spPr/>
      <dgm:t>
        <a:bodyPr/>
        <a:lstStyle/>
        <a:p>
          <a:endParaRPr lang="en-US"/>
        </a:p>
      </dgm:t>
    </dgm:pt>
    <dgm:pt modelId="{C75DAD78-7F75-4CAA-BD9F-059C865F6E93}" type="sibTrans" cxnId="{310299BC-9BBD-414F-9E2F-21F7ECBA72EF}">
      <dgm:prSet/>
      <dgm:spPr/>
      <dgm:t>
        <a:bodyPr/>
        <a:lstStyle/>
        <a:p>
          <a:endParaRPr lang="en-US"/>
        </a:p>
      </dgm:t>
    </dgm:pt>
    <dgm:pt modelId="{25E54C80-FF5C-4AAD-81B0-679574FE3832}">
      <dgm:prSet/>
      <dgm:spPr/>
      <dgm:t>
        <a:bodyPr/>
        <a:lstStyle/>
        <a:p>
          <a:r>
            <a:rPr lang="en-GB"/>
            <a:t>Referencing and in-document links are much easier and automatable</a:t>
          </a:r>
          <a:endParaRPr lang="en-US"/>
        </a:p>
      </dgm:t>
    </dgm:pt>
    <dgm:pt modelId="{877010F1-46C6-4068-A27F-D5A0DDC7A38C}" type="parTrans" cxnId="{5B502098-7F0E-4BBF-90F5-101AFA9EF401}">
      <dgm:prSet/>
      <dgm:spPr/>
      <dgm:t>
        <a:bodyPr/>
        <a:lstStyle/>
        <a:p>
          <a:endParaRPr lang="en-US"/>
        </a:p>
      </dgm:t>
    </dgm:pt>
    <dgm:pt modelId="{93B8DAC9-D9D5-4355-88BA-49F39BC86C9F}" type="sibTrans" cxnId="{5B502098-7F0E-4BBF-90F5-101AFA9EF401}">
      <dgm:prSet/>
      <dgm:spPr/>
      <dgm:t>
        <a:bodyPr/>
        <a:lstStyle/>
        <a:p>
          <a:endParaRPr lang="en-US"/>
        </a:p>
      </dgm:t>
    </dgm:pt>
    <dgm:pt modelId="{581B622A-6EEB-407C-A320-F460BA088625}" type="pres">
      <dgm:prSet presAssocID="{7F172A63-4E0A-4FC7-AC00-05CF75A4FE2C}" presName="root" presStyleCnt="0">
        <dgm:presLayoutVars>
          <dgm:dir/>
          <dgm:resizeHandles val="exact"/>
        </dgm:presLayoutVars>
      </dgm:prSet>
      <dgm:spPr/>
    </dgm:pt>
    <dgm:pt modelId="{F61174CF-7AF1-4CE0-B0A9-FD2866C1131F}" type="pres">
      <dgm:prSet presAssocID="{AB7E9E60-F813-480C-A477-129F893E1AB8}" presName="compNode" presStyleCnt="0"/>
      <dgm:spPr/>
    </dgm:pt>
    <dgm:pt modelId="{23FD6962-FFAA-47D2-82A5-D86FF59666B4}" type="pres">
      <dgm:prSet presAssocID="{AB7E9E60-F813-480C-A477-129F893E1AB8}" presName="bgRect" presStyleLbl="bgShp" presStyleIdx="0" presStyleCnt="5"/>
      <dgm:spPr/>
    </dgm:pt>
    <dgm:pt modelId="{286BB2C3-9670-4654-8CD8-30DE739D6838}" type="pres">
      <dgm:prSet presAssocID="{AB7E9E60-F813-480C-A477-129F893E1A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73D78CB-0728-4882-BD80-C848C8659663}" type="pres">
      <dgm:prSet presAssocID="{AB7E9E60-F813-480C-A477-129F893E1AB8}" presName="spaceRect" presStyleCnt="0"/>
      <dgm:spPr/>
    </dgm:pt>
    <dgm:pt modelId="{1CA9D4C3-AA3F-4988-9CF6-904150AF73A9}" type="pres">
      <dgm:prSet presAssocID="{AB7E9E60-F813-480C-A477-129F893E1AB8}" presName="parTx" presStyleLbl="revTx" presStyleIdx="0" presStyleCnt="5">
        <dgm:presLayoutVars>
          <dgm:chMax val="0"/>
          <dgm:chPref val="0"/>
        </dgm:presLayoutVars>
      </dgm:prSet>
      <dgm:spPr/>
    </dgm:pt>
    <dgm:pt modelId="{CA4CE896-8C08-40F8-AB3E-81806EE38353}" type="pres">
      <dgm:prSet presAssocID="{FFC9B31F-BC15-47CE-859B-4836830E6B58}" presName="sibTrans" presStyleCnt="0"/>
      <dgm:spPr/>
    </dgm:pt>
    <dgm:pt modelId="{5F30B3EA-39FE-424A-8A5D-1E78385C1C3C}" type="pres">
      <dgm:prSet presAssocID="{5F628A50-7E19-478C-B6A2-E4B33D900117}" presName="compNode" presStyleCnt="0"/>
      <dgm:spPr/>
    </dgm:pt>
    <dgm:pt modelId="{20F831DA-1AC1-4F6F-8353-B3377A620A7A}" type="pres">
      <dgm:prSet presAssocID="{5F628A50-7E19-478C-B6A2-E4B33D900117}" presName="bgRect" presStyleLbl="bgShp" presStyleIdx="1" presStyleCnt="5"/>
      <dgm:spPr/>
    </dgm:pt>
    <dgm:pt modelId="{9DCF6CDA-65B4-46B1-8AAC-FF011338B900}" type="pres">
      <dgm:prSet presAssocID="{5F628A50-7E19-478C-B6A2-E4B33D900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C4076F8D-4792-4ECF-A8CC-7B32EC75F96B}" type="pres">
      <dgm:prSet presAssocID="{5F628A50-7E19-478C-B6A2-E4B33D900117}" presName="spaceRect" presStyleCnt="0"/>
      <dgm:spPr/>
    </dgm:pt>
    <dgm:pt modelId="{B5C0CAFB-6817-4BE5-8559-6D1D26AD2838}" type="pres">
      <dgm:prSet presAssocID="{5F628A50-7E19-478C-B6A2-E4B33D900117}" presName="parTx" presStyleLbl="revTx" presStyleIdx="1" presStyleCnt="5">
        <dgm:presLayoutVars>
          <dgm:chMax val="0"/>
          <dgm:chPref val="0"/>
        </dgm:presLayoutVars>
      </dgm:prSet>
      <dgm:spPr/>
    </dgm:pt>
    <dgm:pt modelId="{D0852889-1911-4142-BB8B-B93ABE8D39CD}" type="pres">
      <dgm:prSet presAssocID="{C1AC40E5-87C0-4FBA-9DCA-827BA722A661}" presName="sibTrans" presStyleCnt="0"/>
      <dgm:spPr/>
    </dgm:pt>
    <dgm:pt modelId="{077C37DA-98E2-4E12-9405-528D73AA5D5A}" type="pres">
      <dgm:prSet presAssocID="{6A38F993-A5C5-4A32-9DE9-0BA6F39CDD2E}" presName="compNode" presStyleCnt="0"/>
      <dgm:spPr/>
    </dgm:pt>
    <dgm:pt modelId="{926C2580-1A2A-432B-ADDE-3B5E8D6B6D02}" type="pres">
      <dgm:prSet presAssocID="{6A38F993-A5C5-4A32-9DE9-0BA6F39CDD2E}" presName="bgRect" presStyleLbl="bgShp" presStyleIdx="2" presStyleCnt="5"/>
      <dgm:spPr/>
    </dgm:pt>
    <dgm:pt modelId="{CE277870-7A5A-47B1-ACEE-2E7C6928767E}" type="pres">
      <dgm:prSet presAssocID="{6A38F993-A5C5-4A32-9DE9-0BA6F39CDD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629670F7-0077-4F54-AC17-390BB7770B48}" type="pres">
      <dgm:prSet presAssocID="{6A38F993-A5C5-4A32-9DE9-0BA6F39CDD2E}" presName="spaceRect" presStyleCnt="0"/>
      <dgm:spPr/>
    </dgm:pt>
    <dgm:pt modelId="{47C9E0BD-F86B-4035-A145-7D09EEB032DD}" type="pres">
      <dgm:prSet presAssocID="{6A38F993-A5C5-4A32-9DE9-0BA6F39CDD2E}" presName="parTx" presStyleLbl="revTx" presStyleIdx="2" presStyleCnt="5">
        <dgm:presLayoutVars>
          <dgm:chMax val="0"/>
          <dgm:chPref val="0"/>
        </dgm:presLayoutVars>
      </dgm:prSet>
      <dgm:spPr/>
    </dgm:pt>
    <dgm:pt modelId="{7DC698A3-BAFA-4347-B3CC-BC01F4378196}" type="pres">
      <dgm:prSet presAssocID="{44A2CC6F-559D-4F79-9A55-0A348342DDCE}" presName="sibTrans" presStyleCnt="0"/>
      <dgm:spPr/>
    </dgm:pt>
    <dgm:pt modelId="{3E8DBC9D-B8A1-488F-B57C-40CA9A8183E9}" type="pres">
      <dgm:prSet presAssocID="{6CD652CC-9D8B-407A-AFD9-162BBEA107F3}" presName="compNode" presStyleCnt="0"/>
      <dgm:spPr/>
    </dgm:pt>
    <dgm:pt modelId="{17BA9E7B-F774-4435-91A6-7C2589C6F5C8}" type="pres">
      <dgm:prSet presAssocID="{6CD652CC-9D8B-407A-AFD9-162BBEA107F3}" presName="bgRect" presStyleLbl="bgShp" presStyleIdx="3" presStyleCnt="5"/>
      <dgm:spPr/>
    </dgm:pt>
    <dgm:pt modelId="{BA77EECA-C262-42EA-9374-40977929547A}" type="pres">
      <dgm:prSet presAssocID="{6CD652CC-9D8B-407A-AFD9-162BBEA107F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aker"/>
        </a:ext>
      </dgm:extLst>
    </dgm:pt>
    <dgm:pt modelId="{3CA01AE3-373D-4617-AA6D-F59289FB410E}" type="pres">
      <dgm:prSet presAssocID="{6CD652CC-9D8B-407A-AFD9-162BBEA107F3}" presName="spaceRect" presStyleCnt="0"/>
      <dgm:spPr/>
    </dgm:pt>
    <dgm:pt modelId="{001F1CF5-7914-4C4E-8C86-DC8AB38508DE}" type="pres">
      <dgm:prSet presAssocID="{6CD652CC-9D8B-407A-AFD9-162BBEA107F3}" presName="parTx" presStyleLbl="revTx" presStyleIdx="3" presStyleCnt="5">
        <dgm:presLayoutVars>
          <dgm:chMax val="0"/>
          <dgm:chPref val="0"/>
        </dgm:presLayoutVars>
      </dgm:prSet>
      <dgm:spPr/>
    </dgm:pt>
    <dgm:pt modelId="{B5AF5FEB-A510-4443-9F49-0A03859F83D6}" type="pres">
      <dgm:prSet presAssocID="{C75DAD78-7F75-4CAA-BD9F-059C865F6E93}" presName="sibTrans" presStyleCnt="0"/>
      <dgm:spPr/>
    </dgm:pt>
    <dgm:pt modelId="{F333078A-DDAC-4FBC-87BC-85DA3C8AE3B2}" type="pres">
      <dgm:prSet presAssocID="{25E54C80-FF5C-4AAD-81B0-679574FE3832}" presName="compNode" presStyleCnt="0"/>
      <dgm:spPr/>
    </dgm:pt>
    <dgm:pt modelId="{5B4E75E0-353C-4EFE-8997-D62B3C56746C}" type="pres">
      <dgm:prSet presAssocID="{25E54C80-FF5C-4AAD-81B0-679574FE3832}" presName="bgRect" presStyleLbl="bgShp" presStyleIdx="4" presStyleCnt="5"/>
      <dgm:spPr/>
    </dgm:pt>
    <dgm:pt modelId="{AF6E4A9F-4F45-47E8-8D20-541D4103F51E}" type="pres">
      <dgm:prSet presAssocID="{25E54C80-FF5C-4AAD-81B0-679574FE383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k"/>
        </a:ext>
      </dgm:extLst>
    </dgm:pt>
    <dgm:pt modelId="{9E229BA4-377D-47A1-BB9A-07B7E2F42E07}" type="pres">
      <dgm:prSet presAssocID="{25E54C80-FF5C-4AAD-81B0-679574FE3832}" presName="spaceRect" presStyleCnt="0"/>
      <dgm:spPr/>
    </dgm:pt>
    <dgm:pt modelId="{64777330-358E-49E1-8206-79F357F24507}" type="pres">
      <dgm:prSet presAssocID="{25E54C80-FF5C-4AAD-81B0-679574FE3832}" presName="parTx" presStyleLbl="revTx" presStyleIdx="4" presStyleCnt="5">
        <dgm:presLayoutVars>
          <dgm:chMax val="0"/>
          <dgm:chPref val="0"/>
        </dgm:presLayoutVars>
      </dgm:prSet>
      <dgm:spPr/>
    </dgm:pt>
  </dgm:ptLst>
  <dgm:cxnLst>
    <dgm:cxn modelId="{0D371F0A-35B1-4A16-A12D-F184116CE976}" type="presOf" srcId="{7F172A63-4E0A-4FC7-AC00-05CF75A4FE2C}" destId="{581B622A-6EEB-407C-A320-F460BA088625}" srcOrd="0" destOrd="0" presId="urn:microsoft.com/office/officeart/2018/2/layout/IconVerticalSolidList"/>
    <dgm:cxn modelId="{DAB7810C-570C-43E8-9EDB-0D2987910192}" type="presOf" srcId="{6A38F993-A5C5-4A32-9DE9-0BA6F39CDD2E}" destId="{47C9E0BD-F86B-4035-A145-7D09EEB032DD}" srcOrd="0" destOrd="0" presId="urn:microsoft.com/office/officeart/2018/2/layout/IconVerticalSolidList"/>
    <dgm:cxn modelId="{F1A52436-F437-48B0-B2BC-0C29292DED0D}" type="presOf" srcId="{5F628A50-7E19-478C-B6A2-E4B33D900117}" destId="{B5C0CAFB-6817-4BE5-8559-6D1D26AD2838}" srcOrd="0" destOrd="0" presId="urn:microsoft.com/office/officeart/2018/2/layout/IconVerticalSolidList"/>
    <dgm:cxn modelId="{CC73C338-957D-499B-8B85-159893FD8206}" srcId="{7F172A63-4E0A-4FC7-AC00-05CF75A4FE2C}" destId="{5F628A50-7E19-478C-B6A2-E4B33D900117}" srcOrd="1" destOrd="0" parTransId="{48A5AFAD-EFB4-4A8E-9D6C-6E25A092A181}" sibTransId="{C1AC40E5-87C0-4FBA-9DCA-827BA722A661}"/>
    <dgm:cxn modelId="{1854B291-D1E4-4683-9376-DF00F2FC5EFF}" type="presOf" srcId="{AB7E9E60-F813-480C-A477-129F893E1AB8}" destId="{1CA9D4C3-AA3F-4988-9CF6-904150AF73A9}" srcOrd="0" destOrd="0" presId="urn:microsoft.com/office/officeart/2018/2/layout/IconVerticalSolidList"/>
    <dgm:cxn modelId="{5B502098-7F0E-4BBF-90F5-101AFA9EF401}" srcId="{7F172A63-4E0A-4FC7-AC00-05CF75A4FE2C}" destId="{25E54C80-FF5C-4AAD-81B0-679574FE3832}" srcOrd="4" destOrd="0" parTransId="{877010F1-46C6-4068-A27F-D5A0DDC7A38C}" sibTransId="{93B8DAC9-D9D5-4355-88BA-49F39BC86C9F}"/>
    <dgm:cxn modelId="{742132A0-C0E7-45B9-AA5F-40EC26346253}" type="presOf" srcId="{6CD652CC-9D8B-407A-AFD9-162BBEA107F3}" destId="{001F1CF5-7914-4C4E-8C86-DC8AB38508DE}" srcOrd="0" destOrd="0" presId="urn:microsoft.com/office/officeart/2018/2/layout/IconVerticalSolidList"/>
    <dgm:cxn modelId="{310299BC-9BBD-414F-9E2F-21F7ECBA72EF}" srcId="{7F172A63-4E0A-4FC7-AC00-05CF75A4FE2C}" destId="{6CD652CC-9D8B-407A-AFD9-162BBEA107F3}" srcOrd="3" destOrd="0" parTransId="{632FDDE1-3456-46F9-A775-200550477AB6}" sibTransId="{C75DAD78-7F75-4CAA-BD9F-059C865F6E93}"/>
    <dgm:cxn modelId="{EC3F73BF-22BF-4334-89F3-2E1D3A9E1493}" srcId="{7F172A63-4E0A-4FC7-AC00-05CF75A4FE2C}" destId="{6A38F993-A5C5-4A32-9DE9-0BA6F39CDD2E}" srcOrd="2" destOrd="0" parTransId="{C71B9291-F08D-4D4F-A811-B0EA20CBC3B9}" sibTransId="{44A2CC6F-559D-4F79-9A55-0A348342DDCE}"/>
    <dgm:cxn modelId="{972E55C1-2E3C-43F1-86B1-5EF5AB340A32}" type="presOf" srcId="{25E54C80-FF5C-4AAD-81B0-679574FE3832}" destId="{64777330-358E-49E1-8206-79F357F24507}" srcOrd="0" destOrd="0" presId="urn:microsoft.com/office/officeart/2018/2/layout/IconVerticalSolidList"/>
    <dgm:cxn modelId="{C68426EA-B2E7-4E69-8C47-0F18FEB7A129}" srcId="{7F172A63-4E0A-4FC7-AC00-05CF75A4FE2C}" destId="{AB7E9E60-F813-480C-A477-129F893E1AB8}" srcOrd="0" destOrd="0" parTransId="{534CD89C-A020-47CE-9449-C8D057E8C8C4}" sibTransId="{FFC9B31F-BC15-47CE-859B-4836830E6B58}"/>
    <dgm:cxn modelId="{8B2459A0-07BF-40FC-9D74-2264540FBD34}" type="presParOf" srcId="{581B622A-6EEB-407C-A320-F460BA088625}" destId="{F61174CF-7AF1-4CE0-B0A9-FD2866C1131F}" srcOrd="0" destOrd="0" presId="urn:microsoft.com/office/officeart/2018/2/layout/IconVerticalSolidList"/>
    <dgm:cxn modelId="{0BE2F702-EE39-4979-868F-6CFE7ACC6B53}" type="presParOf" srcId="{F61174CF-7AF1-4CE0-B0A9-FD2866C1131F}" destId="{23FD6962-FFAA-47D2-82A5-D86FF59666B4}" srcOrd="0" destOrd="0" presId="urn:microsoft.com/office/officeart/2018/2/layout/IconVerticalSolidList"/>
    <dgm:cxn modelId="{74DFE906-D63F-41A2-BEEE-85EC929620FB}" type="presParOf" srcId="{F61174CF-7AF1-4CE0-B0A9-FD2866C1131F}" destId="{286BB2C3-9670-4654-8CD8-30DE739D6838}" srcOrd="1" destOrd="0" presId="urn:microsoft.com/office/officeart/2018/2/layout/IconVerticalSolidList"/>
    <dgm:cxn modelId="{46673E00-8144-43F2-A7C8-FDF765B65198}" type="presParOf" srcId="{F61174CF-7AF1-4CE0-B0A9-FD2866C1131F}" destId="{173D78CB-0728-4882-BD80-C848C8659663}" srcOrd="2" destOrd="0" presId="urn:microsoft.com/office/officeart/2018/2/layout/IconVerticalSolidList"/>
    <dgm:cxn modelId="{3553AC5B-9309-4A62-8EB9-94F16FAE3532}" type="presParOf" srcId="{F61174CF-7AF1-4CE0-B0A9-FD2866C1131F}" destId="{1CA9D4C3-AA3F-4988-9CF6-904150AF73A9}" srcOrd="3" destOrd="0" presId="urn:microsoft.com/office/officeart/2018/2/layout/IconVerticalSolidList"/>
    <dgm:cxn modelId="{CB100524-CCC6-4533-83B7-408D8F97F7C8}" type="presParOf" srcId="{581B622A-6EEB-407C-A320-F460BA088625}" destId="{CA4CE896-8C08-40F8-AB3E-81806EE38353}" srcOrd="1" destOrd="0" presId="urn:microsoft.com/office/officeart/2018/2/layout/IconVerticalSolidList"/>
    <dgm:cxn modelId="{3C0F19F8-F1C7-4BF2-A14D-B1AE5DD1BE93}" type="presParOf" srcId="{581B622A-6EEB-407C-A320-F460BA088625}" destId="{5F30B3EA-39FE-424A-8A5D-1E78385C1C3C}" srcOrd="2" destOrd="0" presId="urn:microsoft.com/office/officeart/2018/2/layout/IconVerticalSolidList"/>
    <dgm:cxn modelId="{95F1A765-74DF-452B-AC97-8A3B13E98393}" type="presParOf" srcId="{5F30B3EA-39FE-424A-8A5D-1E78385C1C3C}" destId="{20F831DA-1AC1-4F6F-8353-B3377A620A7A}" srcOrd="0" destOrd="0" presId="urn:microsoft.com/office/officeart/2018/2/layout/IconVerticalSolidList"/>
    <dgm:cxn modelId="{581C2F07-8641-4B3C-A06A-2BB3C70ABB1E}" type="presParOf" srcId="{5F30B3EA-39FE-424A-8A5D-1E78385C1C3C}" destId="{9DCF6CDA-65B4-46B1-8AAC-FF011338B900}" srcOrd="1" destOrd="0" presId="urn:microsoft.com/office/officeart/2018/2/layout/IconVerticalSolidList"/>
    <dgm:cxn modelId="{9FD69B77-0766-43B8-87D9-8B3F21F84A9B}" type="presParOf" srcId="{5F30B3EA-39FE-424A-8A5D-1E78385C1C3C}" destId="{C4076F8D-4792-4ECF-A8CC-7B32EC75F96B}" srcOrd="2" destOrd="0" presId="urn:microsoft.com/office/officeart/2018/2/layout/IconVerticalSolidList"/>
    <dgm:cxn modelId="{50F5E801-772E-4CF9-B3D1-CEB8A9D803F4}" type="presParOf" srcId="{5F30B3EA-39FE-424A-8A5D-1E78385C1C3C}" destId="{B5C0CAFB-6817-4BE5-8559-6D1D26AD2838}" srcOrd="3" destOrd="0" presId="urn:microsoft.com/office/officeart/2018/2/layout/IconVerticalSolidList"/>
    <dgm:cxn modelId="{55E72BB9-F561-4A6B-A147-A5C10A7A5652}" type="presParOf" srcId="{581B622A-6EEB-407C-A320-F460BA088625}" destId="{D0852889-1911-4142-BB8B-B93ABE8D39CD}" srcOrd="3" destOrd="0" presId="urn:microsoft.com/office/officeart/2018/2/layout/IconVerticalSolidList"/>
    <dgm:cxn modelId="{7F5E58C2-8CFE-43CF-8728-0E2B131F4D73}" type="presParOf" srcId="{581B622A-6EEB-407C-A320-F460BA088625}" destId="{077C37DA-98E2-4E12-9405-528D73AA5D5A}" srcOrd="4" destOrd="0" presId="urn:microsoft.com/office/officeart/2018/2/layout/IconVerticalSolidList"/>
    <dgm:cxn modelId="{480517AF-87F9-470C-A5F3-9081124E39FD}" type="presParOf" srcId="{077C37DA-98E2-4E12-9405-528D73AA5D5A}" destId="{926C2580-1A2A-432B-ADDE-3B5E8D6B6D02}" srcOrd="0" destOrd="0" presId="urn:microsoft.com/office/officeart/2018/2/layout/IconVerticalSolidList"/>
    <dgm:cxn modelId="{D687EA0B-CE81-4376-82A7-87F067B8F29C}" type="presParOf" srcId="{077C37DA-98E2-4E12-9405-528D73AA5D5A}" destId="{CE277870-7A5A-47B1-ACEE-2E7C6928767E}" srcOrd="1" destOrd="0" presId="urn:microsoft.com/office/officeart/2018/2/layout/IconVerticalSolidList"/>
    <dgm:cxn modelId="{DB428473-87C1-4F3E-8494-25CF0A977A30}" type="presParOf" srcId="{077C37DA-98E2-4E12-9405-528D73AA5D5A}" destId="{629670F7-0077-4F54-AC17-390BB7770B48}" srcOrd="2" destOrd="0" presId="urn:microsoft.com/office/officeart/2018/2/layout/IconVerticalSolidList"/>
    <dgm:cxn modelId="{9FDC84C6-C297-4FC6-88DF-D705CBC2B69C}" type="presParOf" srcId="{077C37DA-98E2-4E12-9405-528D73AA5D5A}" destId="{47C9E0BD-F86B-4035-A145-7D09EEB032DD}" srcOrd="3" destOrd="0" presId="urn:microsoft.com/office/officeart/2018/2/layout/IconVerticalSolidList"/>
    <dgm:cxn modelId="{DA206AC2-BF09-4C00-A33C-F5D96421FEE2}" type="presParOf" srcId="{581B622A-6EEB-407C-A320-F460BA088625}" destId="{7DC698A3-BAFA-4347-B3CC-BC01F4378196}" srcOrd="5" destOrd="0" presId="urn:microsoft.com/office/officeart/2018/2/layout/IconVerticalSolidList"/>
    <dgm:cxn modelId="{B8B803DA-4DE6-449B-96FC-AB9354CB6737}" type="presParOf" srcId="{581B622A-6EEB-407C-A320-F460BA088625}" destId="{3E8DBC9D-B8A1-488F-B57C-40CA9A8183E9}" srcOrd="6" destOrd="0" presId="urn:microsoft.com/office/officeart/2018/2/layout/IconVerticalSolidList"/>
    <dgm:cxn modelId="{69278BB2-F2A5-47EB-8B0E-83942F5DAF0A}" type="presParOf" srcId="{3E8DBC9D-B8A1-488F-B57C-40CA9A8183E9}" destId="{17BA9E7B-F774-4435-91A6-7C2589C6F5C8}" srcOrd="0" destOrd="0" presId="urn:microsoft.com/office/officeart/2018/2/layout/IconVerticalSolidList"/>
    <dgm:cxn modelId="{41917819-F55F-416E-A1C7-25CBD0021606}" type="presParOf" srcId="{3E8DBC9D-B8A1-488F-B57C-40CA9A8183E9}" destId="{BA77EECA-C262-42EA-9374-40977929547A}" srcOrd="1" destOrd="0" presId="urn:microsoft.com/office/officeart/2018/2/layout/IconVerticalSolidList"/>
    <dgm:cxn modelId="{4D0CA441-B82C-4373-AFC9-9D2C9233C936}" type="presParOf" srcId="{3E8DBC9D-B8A1-488F-B57C-40CA9A8183E9}" destId="{3CA01AE3-373D-4617-AA6D-F59289FB410E}" srcOrd="2" destOrd="0" presId="urn:microsoft.com/office/officeart/2018/2/layout/IconVerticalSolidList"/>
    <dgm:cxn modelId="{5D234C7F-CBD5-4D8A-A950-B9E718776697}" type="presParOf" srcId="{3E8DBC9D-B8A1-488F-B57C-40CA9A8183E9}" destId="{001F1CF5-7914-4C4E-8C86-DC8AB38508DE}" srcOrd="3" destOrd="0" presId="urn:microsoft.com/office/officeart/2018/2/layout/IconVerticalSolidList"/>
    <dgm:cxn modelId="{6CF52A2D-0912-4D8C-8A46-F3F0FA4D846A}" type="presParOf" srcId="{581B622A-6EEB-407C-A320-F460BA088625}" destId="{B5AF5FEB-A510-4443-9F49-0A03859F83D6}" srcOrd="7" destOrd="0" presId="urn:microsoft.com/office/officeart/2018/2/layout/IconVerticalSolidList"/>
    <dgm:cxn modelId="{74114B6D-289B-4EE5-8304-37A0F5ED96A8}" type="presParOf" srcId="{581B622A-6EEB-407C-A320-F460BA088625}" destId="{F333078A-DDAC-4FBC-87BC-85DA3C8AE3B2}" srcOrd="8" destOrd="0" presId="urn:microsoft.com/office/officeart/2018/2/layout/IconVerticalSolidList"/>
    <dgm:cxn modelId="{733E9A00-61B3-4CEB-9CEE-25A0BBDF25A6}" type="presParOf" srcId="{F333078A-DDAC-4FBC-87BC-85DA3C8AE3B2}" destId="{5B4E75E0-353C-4EFE-8997-D62B3C56746C}" srcOrd="0" destOrd="0" presId="urn:microsoft.com/office/officeart/2018/2/layout/IconVerticalSolidList"/>
    <dgm:cxn modelId="{276586AF-7666-45BC-8CF4-63BA7DC9C316}" type="presParOf" srcId="{F333078A-DDAC-4FBC-87BC-85DA3C8AE3B2}" destId="{AF6E4A9F-4F45-47E8-8D20-541D4103F51E}" srcOrd="1" destOrd="0" presId="urn:microsoft.com/office/officeart/2018/2/layout/IconVerticalSolidList"/>
    <dgm:cxn modelId="{97AC2D8B-684B-44D4-932C-383C3F980E1C}" type="presParOf" srcId="{F333078A-DDAC-4FBC-87BC-85DA3C8AE3B2}" destId="{9E229BA4-377D-47A1-BB9A-07B7E2F42E07}" srcOrd="2" destOrd="0" presId="urn:microsoft.com/office/officeart/2018/2/layout/IconVerticalSolidList"/>
    <dgm:cxn modelId="{1E886912-4608-4833-89B9-37777EA8FC81}" type="presParOf" srcId="{F333078A-DDAC-4FBC-87BC-85DA3C8AE3B2}" destId="{64777330-358E-49E1-8206-79F357F245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CDF2D5-873E-4FDB-B053-1B3C7BCAB025}"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GB"/>
        </a:p>
      </dgm:t>
    </dgm:pt>
    <dgm:pt modelId="{218FE632-C333-44F8-A37B-5E7EACB02AE8}">
      <dgm:prSet/>
      <dgm:spPr/>
      <dgm:t>
        <a:bodyPr/>
        <a:lstStyle/>
        <a:p>
          <a:r>
            <a:rPr lang="en-GB" baseline="0" dirty="0">
              <a:latin typeface="Acumin Pro Light" panose="020B0404020202020204" pitchFamily="34" charset="0"/>
            </a:rPr>
            <a:t>Main Directory</a:t>
          </a:r>
          <a:endParaRPr lang="en-GB" dirty="0">
            <a:latin typeface="Acumin Pro Light" panose="020B0404020202020204" pitchFamily="34" charset="0"/>
          </a:endParaRPr>
        </a:p>
      </dgm:t>
    </dgm:pt>
    <dgm:pt modelId="{400A30F7-7D2D-4CAD-8904-4CD67C76FDF3}" type="parTrans" cxnId="{6BA2340E-1FBF-4F79-9F8F-81D17C5AFEEB}">
      <dgm:prSet/>
      <dgm:spPr/>
      <dgm:t>
        <a:bodyPr/>
        <a:lstStyle/>
        <a:p>
          <a:endParaRPr lang="en-GB">
            <a:latin typeface="Acumin Pro Light" panose="020B0404020202020204" pitchFamily="34" charset="0"/>
          </a:endParaRPr>
        </a:p>
      </dgm:t>
    </dgm:pt>
    <dgm:pt modelId="{C52C59ED-A266-43C1-A196-511B58249421}" type="sibTrans" cxnId="{6BA2340E-1FBF-4F79-9F8F-81D17C5AFEEB}">
      <dgm:prSet/>
      <dgm:spPr/>
      <dgm:t>
        <a:bodyPr/>
        <a:lstStyle/>
        <a:p>
          <a:endParaRPr lang="en-GB">
            <a:latin typeface="Acumin Pro Light" panose="020B0404020202020204" pitchFamily="34" charset="0"/>
          </a:endParaRPr>
        </a:p>
      </dgm:t>
    </dgm:pt>
    <dgm:pt modelId="{AF19C733-8DC7-4EBB-8556-1D63CE692B51}">
      <dgm:prSet/>
      <dgm:spPr/>
      <dgm:t>
        <a:bodyPr/>
        <a:lstStyle/>
        <a:p>
          <a:r>
            <a:rPr lang="en-GB" baseline="0" dirty="0">
              <a:latin typeface="Acumin Pro Light" panose="020B0404020202020204" pitchFamily="34" charset="0"/>
            </a:rPr>
            <a:t>Main .TeX file</a:t>
          </a:r>
          <a:endParaRPr lang="en-GB" dirty="0">
            <a:latin typeface="Acumin Pro Light" panose="020B0404020202020204" pitchFamily="34" charset="0"/>
          </a:endParaRPr>
        </a:p>
      </dgm:t>
    </dgm:pt>
    <dgm:pt modelId="{71667C75-40EF-4071-B3E7-2723F13DEF2C}" type="parTrans" cxnId="{725C215F-126C-422F-8AFE-9E8364B73248}">
      <dgm:prSet/>
      <dgm:spPr/>
      <dgm:t>
        <a:bodyPr/>
        <a:lstStyle/>
        <a:p>
          <a:endParaRPr lang="en-GB">
            <a:latin typeface="Acumin Pro Light" panose="020B0404020202020204" pitchFamily="34" charset="0"/>
          </a:endParaRPr>
        </a:p>
      </dgm:t>
    </dgm:pt>
    <dgm:pt modelId="{E319077E-7D83-44AA-967E-9262B758C46E}" type="sibTrans" cxnId="{725C215F-126C-422F-8AFE-9E8364B73248}">
      <dgm:prSet/>
      <dgm:spPr/>
      <dgm:t>
        <a:bodyPr/>
        <a:lstStyle/>
        <a:p>
          <a:endParaRPr lang="en-GB">
            <a:latin typeface="Acumin Pro Light" panose="020B0404020202020204" pitchFamily="34" charset="0"/>
          </a:endParaRPr>
        </a:p>
      </dgm:t>
    </dgm:pt>
    <dgm:pt modelId="{06B7C259-10F2-424C-B693-0A8F2E940C4E}">
      <dgm:prSet/>
      <dgm:spPr/>
      <dgm:t>
        <a:bodyPr/>
        <a:lstStyle/>
        <a:p>
          <a:r>
            <a:rPr lang="en-GB" baseline="0" dirty="0">
              <a:latin typeface="Acumin Pro Light" panose="020B0404020202020204" pitchFamily="34" charset="0"/>
            </a:rPr>
            <a:t>Chapter directories</a:t>
          </a:r>
          <a:endParaRPr lang="en-GB" dirty="0">
            <a:latin typeface="Acumin Pro Light" panose="020B0404020202020204" pitchFamily="34" charset="0"/>
          </a:endParaRPr>
        </a:p>
      </dgm:t>
    </dgm:pt>
    <dgm:pt modelId="{1EA12977-B3D5-4185-9B03-A4834FD43B4F}" type="parTrans" cxnId="{CD79392E-C930-427D-9D19-36016FED1C9C}">
      <dgm:prSet/>
      <dgm:spPr/>
      <dgm:t>
        <a:bodyPr/>
        <a:lstStyle/>
        <a:p>
          <a:endParaRPr lang="en-GB">
            <a:latin typeface="Acumin Pro Light" panose="020B0404020202020204" pitchFamily="34" charset="0"/>
          </a:endParaRPr>
        </a:p>
      </dgm:t>
    </dgm:pt>
    <dgm:pt modelId="{1F82F9D2-52F1-448E-838E-D98E9E69786A}" type="sibTrans" cxnId="{CD79392E-C930-427D-9D19-36016FED1C9C}">
      <dgm:prSet/>
      <dgm:spPr/>
      <dgm:t>
        <a:bodyPr/>
        <a:lstStyle/>
        <a:p>
          <a:endParaRPr lang="en-GB">
            <a:latin typeface="Acumin Pro Light" panose="020B0404020202020204" pitchFamily="34" charset="0"/>
          </a:endParaRPr>
        </a:p>
      </dgm:t>
    </dgm:pt>
    <dgm:pt modelId="{A73D528B-3523-4A2D-86F3-0111CC7D3ED4}">
      <dgm:prSet/>
      <dgm:spPr/>
      <dgm:t>
        <a:bodyPr/>
        <a:lstStyle/>
        <a:p>
          <a:r>
            <a:rPr lang="en-GB" dirty="0">
              <a:latin typeface="Acumin Pro Light" panose="020B0404020202020204" pitchFamily="34" charset="0"/>
            </a:rPr>
            <a:t>Chapter .TeX files</a:t>
          </a:r>
        </a:p>
      </dgm:t>
    </dgm:pt>
    <dgm:pt modelId="{8622A990-D367-4A9B-B554-AFD239946F7F}" type="parTrans" cxnId="{8B9BF7FC-0BF4-45AD-8929-29C9E3DF1E98}">
      <dgm:prSet/>
      <dgm:spPr/>
      <dgm:t>
        <a:bodyPr/>
        <a:lstStyle/>
        <a:p>
          <a:endParaRPr lang="en-GB">
            <a:latin typeface="Acumin Pro Light" panose="020B0404020202020204" pitchFamily="34" charset="0"/>
          </a:endParaRPr>
        </a:p>
      </dgm:t>
    </dgm:pt>
    <dgm:pt modelId="{2B9B2347-6F13-47B2-942D-10277668FF17}" type="sibTrans" cxnId="{8B9BF7FC-0BF4-45AD-8929-29C9E3DF1E98}">
      <dgm:prSet/>
      <dgm:spPr/>
      <dgm:t>
        <a:bodyPr/>
        <a:lstStyle/>
        <a:p>
          <a:endParaRPr lang="en-GB">
            <a:latin typeface="Acumin Pro Light" panose="020B0404020202020204" pitchFamily="34" charset="0"/>
          </a:endParaRPr>
        </a:p>
      </dgm:t>
    </dgm:pt>
    <dgm:pt modelId="{6CC1F516-8015-44F1-86FD-95C2AAE27A0F}">
      <dgm:prSet/>
      <dgm:spPr/>
      <dgm:t>
        <a:bodyPr/>
        <a:lstStyle/>
        <a:p>
          <a:r>
            <a:rPr lang="en-GB" baseline="0" dirty="0">
              <a:latin typeface="Acumin Pro Light" panose="020B0404020202020204" pitchFamily="34" charset="0"/>
            </a:rPr>
            <a:t>Figures</a:t>
          </a:r>
          <a:endParaRPr lang="en-GB" dirty="0">
            <a:latin typeface="Acumin Pro Light" panose="020B0404020202020204" pitchFamily="34" charset="0"/>
          </a:endParaRPr>
        </a:p>
      </dgm:t>
    </dgm:pt>
    <dgm:pt modelId="{0A396912-D354-46A4-9F85-F1999761B0C4}" type="parTrans" cxnId="{C2573370-2B3C-4FB1-8298-5BA9413DFCFF}">
      <dgm:prSet/>
      <dgm:spPr/>
      <dgm:t>
        <a:bodyPr/>
        <a:lstStyle/>
        <a:p>
          <a:endParaRPr lang="en-GB">
            <a:latin typeface="Acumin Pro Light" panose="020B0404020202020204" pitchFamily="34" charset="0"/>
          </a:endParaRPr>
        </a:p>
      </dgm:t>
    </dgm:pt>
    <dgm:pt modelId="{B25C3B72-3B99-4B04-9DCA-8D27DB18EB36}" type="sibTrans" cxnId="{C2573370-2B3C-4FB1-8298-5BA9413DFCFF}">
      <dgm:prSet/>
      <dgm:spPr/>
      <dgm:t>
        <a:bodyPr/>
        <a:lstStyle/>
        <a:p>
          <a:endParaRPr lang="en-GB">
            <a:latin typeface="Acumin Pro Light" panose="020B0404020202020204" pitchFamily="34" charset="0"/>
          </a:endParaRPr>
        </a:p>
      </dgm:t>
    </dgm:pt>
    <dgm:pt modelId="{7985945B-AFD1-48E8-BD2D-55C32DCDFF58}">
      <dgm:prSet/>
      <dgm:spPr/>
      <dgm:t>
        <a:bodyPr/>
        <a:lstStyle/>
        <a:p>
          <a:r>
            <a:rPr lang="en-GB" baseline="0" dirty="0">
              <a:latin typeface="Acumin Pro Light" panose="020B0404020202020204" pitchFamily="34" charset="0"/>
            </a:rPr>
            <a:t>Images</a:t>
          </a:r>
          <a:endParaRPr lang="en-GB" dirty="0">
            <a:latin typeface="Acumin Pro Light" panose="020B0404020202020204" pitchFamily="34" charset="0"/>
          </a:endParaRPr>
        </a:p>
      </dgm:t>
    </dgm:pt>
    <dgm:pt modelId="{6D5D18C4-23D0-452F-A2BF-DF5752828798}" type="parTrans" cxnId="{65B533EB-BD88-40AC-A444-F4FCC13F79EA}">
      <dgm:prSet/>
      <dgm:spPr/>
      <dgm:t>
        <a:bodyPr/>
        <a:lstStyle/>
        <a:p>
          <a:endParaRPr lang="en-GB">
            <a:latin typeface="Acumin Pro Light" panose="020B0404020202020204" pitchFamily="34" charset="0"/>
          </a:endParaRPr>
        </a:p>
      </dgm:t>
    </dgm:pt>
    <dgm:pt modelId="{E6E1AE36-78C1-4A57-A2E5-150A195621A7}" type="sibTrans" cxnId="{65B533EB-BD88-40AC-A444-F4FCC13F79EA}">
      <dgm:prSet/>
      <dgm:spPr/>
      <dgm:t>
        <a:bodyPr/>
        <a:lstStyle/>
        <a:p>
          <a:endParaRPr lang="en-GB">
            <a:latin typeface="Acumin Pro Light" panose="020B0404020202020204" pitchFamily="34" charset="0"/>
          </a:endParaRPr>
        </a:p>
      </dgm:t>
    </dgm:pt>
    <dgm:pt modelId="{5D64F365-E6A7-4774-BCE6-C8969D9C4712}">
      <dgm:prSet/>
      <dgm:spPr/>
      <dgm:t>
        <a:bodyPr/>
        <a:lstStyle/>
        <a:p>
          <a:r>
            <a:rPr lang="en-GB" baseline="0" dirty="0">
              <a:latin typeface="Acumin Pro Light" panose="020B0404020202020204" pitchFamily="34" charset="0"/>
            </a:rPr>
            <a:t>.bibtex</a:t>
          </a:r>
          <a:endParaRPr lang="en-GB" dirty="0">
            <a:latin typeface="Acumin Pro Light" panose="020B0404020202020204" pitchFamily="34" charset="0"/>
          </a:endParaRPr>
        </a:p>
      </dgm:t>
    </dgm:pt>
    <dgm:pt modelId="{24A82D38-C84E-48E7-B255-58F81EA36B7B}" type="parTrans" cxnId="{80A56392-9B1E-475A-99A0-AE0B1AE6B677}">
      <dgm:prSet/>
      <dgm:spPr/>
      <dgm:t>
        <a:bodyPr/>
        <a:lstStyle/>
        <a:p>
          <a:endParaRPr lang="en-GB">
            <a:latin typeface="Acumin Pro Light" panose="020B0404020202020204" pitchFamily="34" charset="0"/>
          </a:endParaRPr>
        </a:p>
      </dgm:t>
    </dgm:pt>
    <dgm:pt modelId="{973E2EDB-6C3E-429D-9980-35500DA8EC4B}" type="sibTrans" cxnId="{80A56392-9B1E-475A-99A0-AE0B1AE6B677}">
      <dgm:prSet/>
      <dgm:spPr/>
      <dgm:t>
        <a:bodyPr/>
        <a:lstStyle/>
        <a:p>
          <a:endParaRPr lang="en-GB">
            <a:latin typeface="Acumin Pro Light" panose="020B0404020202020204" pitchFamily="34" charset="0"/>
          </a:endParaRPr>
        </a:p>
      </dgm:t>
    </dgm:pt>
    <dgm:pt modelId="{C90EA4DB-A04F-47BF-A5AA-D08C29D2A36F}">
      <dgm:prSet/>
      <dgm:spPr/>
      <dgm:t>
        <a:bodyPr/>
        <a:lstStyle/>
        <a:p>
          <a:r>
            <a:rPr lang="en-GB" baseline="0" dirty="0">
              <a:latin typeface="Acumin Pro Light" panose="020B0404020202020204" pitchFamily="34" charset="0"/>
            </a:rPr>
            <a:t>Generated .pdf</a:t>
          </a:r>
          <a:endParaRPr lang="en-GB" dirty="0">
            <a:latin typeface="Acumin Pro Light" panose="020B0404020202020204" pitchFamily="34" charset="0"/>
          </a:endParaRPr>
        </a:p>
      </dgm:t>
    </dgm:pt>
    <dgm:pt modelId="{5F340242-55CA-4287-974E-B526F1662AFE}" type="parTrans" cxnId="{BEC243CC-517D-4DB3-BC2E-335625AAA0C9}">
      <dgm:prSet/>
      <dgm:spPr/>
      <dgm:t>
        <a:bodyPr/>
        <a:lstStyle/>
        <a:p>
          <a:endParaRPr lang="en-GB">
            <a:latin typeface="Acumin Pro Light" panose="020B0404020202020204" pitchFamily="34" charset="0"/>
          </a:endParaRPr>
        </a:p>
      </dgm:t>
    </dgm:pt>
    <dgm:pt modelId="{9A63F229-0F22-4B24-A617-4C8AD640766B}" type="sibTrans" cxnId="{BEC243CC-517D-4DB3-BC2E-335625AAA0C9}">
      <dgm:prSet/>
      <dgm:spPr/>
      <dgm:t>
        <a:bodyPr/>
        <a:lstStyle/>
        <a:p>
          <a:endParaRPr lang="en-GB">
            <a:latin typeface="Acumin Pro Light" panose="020B0404020202020204" pitchFamily="34" charset="0"/>
          </a:endParaRPr>
        </a:p>
      </dgm:t>
    </dgm:pt>
    <dgm:pt modelId="{3CE5439F-CACA-49D7-A3A1-2201D8E82AB0}">
      <dgm:prSet/>
      <dgm:spPr/>
      <dgm:t>
        <a:bodyPr/>
        <a:lstStyle/>
        <a:p>
          <a:r>
            <a:rPr lang="en-GB" dirty="0">
              <a:latin typeface="Acumin Pro Light" panose="020B0404020202020204" pitchFamily="34" charset="0"/>
            </a:rPr>
            <a:t>Figures</a:t>
          </a:r>
        </a:p>
      </dgm:t>
    </dgm:pt>
    <dgm:pt modelId="{60E40E78-72EB-4A23-82EF-084387392432}" type="parTrans" cxnId="{1960A914-4FB9-44A4-A3D2-F548DC5F11AD}">
      <dgm:prSet/>
      <dgm:spPr/>
      <dgm:t>
        <a:bodyPr/>
        <a:lstStyle/>
        <a:p>
          <a:endParaRPr lang="en-GB">
            <a:latin typeface="Acumin Pro Light" panose="020B0404020202020204" pitchFamily="34" charset="0"/>
          </a:endParaRPr>
        </a:p>
      </dgm:t>
    </dgm:pt>
    <dgm:pt modelId="{03FA4DCE-8271-4D8F-861A-B99A95E3F5BA}" type="sibTrans" cxnId="{1960A914-4FB9-44A4-A3D2-F548DC5F11AD}">
      <dgm:prSet/>
      <dgm:spPr/>
      <dgm:t>
        <a:bodyPr/>
        <a:lstStyle/>
        <a:p>
          <a:endParaRPr lang="en-GB">
            <a:latin typeface="Acumin Pro Light" panose="020B0404020202020204" pitchFamily="34" charset="0"/>
          </a:endParaRPr>
        </a:p>
      </dgm:t>
    </dgm:pt>
    <dgm:pt modelId="{3354FF7A-990B-4CE7-BFA4-1FFC868C2078}">
      <dgm:prSet/>
      <dgm:spPr/>
      <dgm:t>
        <a:bodyPr/>
        <a:lstStyle/>
        <a:p>
          <a:r>
            <a:rPr lang="en-GB" dirty="0">
              <a:latin typeface="Acumin Pro Light" panose="020B0404020202020204" pitchFamily="34" charset="0"/>
            </a:rPr>
            <a:t>Bibliography</a:t>
          </a:r>
        </a:p>
      </dgm:t>
    </dgm:pt>
    <dgm:pt modelId="{2AA3101C-65CD-4F08-948A-F901D967CA0C}" type="parTrans" cxnId="{E5A363D6-E3B2-4353-8EF9-8B037746982B}">
      <dgm:prSet/>
      <dgm:spPr/>
      <dgm:t>
        <a:bodyPr/>
        <a:lstStyle/>
        <a:p>
          <a:endParaRPr lang="en-GB">
            <a:latin typeface="Acumin Pro Light" panose="020B0404020202020204" pitchFamily="34" charset="0"/>
          </a:endParaRPr>
        </a:p>
      </dgm:t>
    </dgm:pt>
    <dgm:pt modelId="{50F8AB68-87B0-40CD-AA22-431BAC547E71}" type="sibTrans" cxnId="{E5A363D6-E3B2-4353-8EF9-8B037746982B}">
      <dgm:prSet/>
      <dgm:spPr/>
      <dgm:t>
        <a:bodyPr/>
        <a:lstStyle/>
        <a:p>
          <a:endParaRPr lang="en-GB">
            <a:latin typeface="Acumin Pro Light" panose="020B0404020202020204" pitchFamily="34" charset="0"/>
          </a:endParaRPr>
        </a:p>
      </dgm:t>
    </dgm:pt>
    <dgm:pt modelId="{D77861A5-BD53-4223-B0DD-6A51479865DC}" type="pres">
      <dgm:prSet presAssocID="{40CDF2D5-873E-4FDB-B053-1B3C7BCAB025}" presName="hierChild1" presStyleCnt="0">
        <dgm:presLayoutVars>
          <dgm:orgChart val="1"/>
          <dgm:chPref val="1"/>
          <dgm:dir/>
          <dgm:animOne val="branch"/>
          <dgm:animLvl val="lvl"/>
          <dgm:resizeHandles/>
        </dgm:presLayoutVars>
      </dgm:prSet>
      <dgm:spPr/>
    </dgm:pt>
    <dgm:pt modelId="{D44C015F-EEE4-48B8-8502-30AE7D5397B9}" type="pres">
      <dgm:prSet presAssocID="{218FE632-C333-44F8-A37B-5E7EACB02AE8}" presName="hierRoot1" presStyleCnt="0">
        <dgm:presLayoutVars>
          <dgm:hierBranch val="init"/>
        </dgm:presLayoutVars>
      </dgm:prSet>
      <dgm:spPr/>
    </dgm:pt>
    <dgm:pt modelId="{F4C931F2-3C30-4B30-9E6A-03EC3FF402A9}" type="pres">
      <dgm:prSet presAssocID="{218FE632-C333-44F8-A37B-5E7EACB02AE8}" presName="rootComposite1" presStyleCnt="0"/>
      <dgm:spPr/>
    </dgm:pt>
    <dgm:pt modelId="{7493F254-A7AA-443E-8244-233CE57B313E}" type="pres">
      <dgm:prSet presAssocID="{218FE632-C333-44F8-A37B-5E7EACB02AE8}" presName="rootText1" presStyleLbl="node0" presStyleIdx="0" presStyleCnt="1">
        <dgm:presLayoutVars>
          <dgm:chPref val="3"/>
        </dgm:presLayoutVars>
      </dgm:prSet>
      <dgm:spPr/>
    </dgm:pt>
    <dgm:pt modelId="{FB6AF195-3353-4A67-BE33-0D6451CA90B9}" type="pres">
      <dgm:prSet presAssocID="{218FE632-C333-44F8-A37B-5E7EACB02AE8}" presName="rootConnector1" presStyleLbl="node1" presStyleIdx="0" presStyleCnt="0"/>
      <dgm:spPr/>
    </dgm:pt>
    <dgm:pt modelId="{8EDAF641-3C88-4107-B379-4236C7C8C5ED}" type="pres">
      <dgm:prSet presAssocID="{218FE632-C333-44F8-A37B-5E7EACB02AE8}" presName="hierChild2" presStyleCnt="0"/>
      <dgm:spPr/>
    </dgm:pt>
    <dgm:pt modelId="{E639DE91-8BFA-43F6-B26F-17098936CD32}" type="pres">
      <dgm:prSet presAssocID="{71667C75-40EF-4071-B3E7-2723F13DEF2C}" presName="Name37" presStyleLbl="parChTrans1D2" presStyleIdx="0" presStyleCnt="5"/>
      <dgm:spPr/>
    </dgm:pt>
    <dgm:pt modelId="{43690943-9DF1-44F7-81A8-96E58A5F5033}" type="pres">
      <dgm:prSet presAssocID="{AF19C733-8DC7-4EBB-8556-1D63CE692B51}" presName="hierRoot2" presStyleCnt="0">
        <dgm:presLayoutVars>
          <dgm:hierBranch val="init"/>
        </dgm:presLayoutVars>
      </dgm:prSet>
      <dgm:spPr/>
    </dgm:pt>
    <dgm:pt modelId="{6870F2BA-F439-4B86-8B9C-39564B5A4825}" type="pres">
      <dgm:prSet presAssocID="{AF19C733-8DC7-4EBB-8556-1D63CE692B51}" presName="rootComposite" presStyleCnt="0"/>
      <dgm:spPr/>
    </dgm:pt>
    <dgm:pt modelId="{AAC4499D-5100-44A0-A9D0-B39AC45E782E}" type="pres">
      <dgm:prSet presAssocID="{AF19C733-8DC7-4EBB-8556-1D63CE692B51}" presName="rootText" presStyleLbl="node2" presStyleIdx="0" presStyleCnt="5">
        <dgm:presLayoutVars>
          <dgm:chPref val="3"/>
        </dgm:presLayoutVars>
      </dgm:prSet>
      <dgm:spPr/>
    </dgm:pt>
    <dgm:pt modelId="{7C967F5C-03EC-44C8-B59C-8B6A58621DC5}" type="pres">
      <dgm:prSet presAssocID="{AF19C733-8DC7-4EBB-8556-1D63CE692B51}" presName="rootConnector" presStyleLbl="node2" presStyleIdx="0" presStyleCnt="5"/>
      <dgm:spPr/>
    </dgm:pt>
    <dgm:pt modelId="{A5F75B35-214B-4D51-B9D9-CF45ABD99F7E}" type="pres">
      <dgm:prSet presAssocID="{AF19C733-8DC7-4EBB-8556-1D63CE692B51}" presName="hierChild4" presStyleCnt="0"/>
      <dgm:spPr/>
    </dgm:pt>
    <dgm:pt modelId="{FD814C58-2664-4B0A-A6E0-92C558F0BA31}" type="pres">
      <dgm:prSet presAssocID="{AF19C733-8DC7-4EBB-8556-1D63CE692B51}" presName="hierChild5" presStyleCnt="0"/>
      <dgm:spPr/>
    </dgm:pt>
    <dgm:pt modelId="{4A4195A7-A74B-4EF0-8DDD-BA63F77F4759}" type="pres">
      <dgm:prSet presAssocID="{1EA12977-B3D5-4185-9B03-A4834FD43B4F}" presName="Name37" presStyleLbl="parChTrans1D2" presStyleIdx="1" presStyleCnt="5"/>
      <dgm:spPr/>
    </dgm:pt>
    <dgm:pt modelId="{28892004-A0F2-4F3F-94F4-F94CC1CACF76}" type="pres">
      <dgm:prSet presAssocID="{06B7C259-10F2-424C-B693-0A8F2E940C4E}" presName="hierRoot2" presStyleCnt="0">
        <dgm:presLayoutVars>
          <dgm:hierBranch val="init"/>
        </dgm:presLayoutVars>
      </dgm:prSet>
      <dgm:spPr/>
    </dgm:pt>
    <dgm:pt modelId="{AF5EA13D-38AA-4CDF-9FB8-530C521FF126}" type="pres">
      <dgm:prSet presAssocID="{06B7C259-10F2-424C-B693-0A8F2E940C4E}" presName="rootComposite" presStyleCnt="0"/>
      <dgm:spPr/>
    </dgm:pt>
    <dgm:pt modelId="{E1C908C1-20D2-416B-B1FF-E42D0EC94B1F}" type="pres">
      <dgm:prSet presAssocID="{06B7C259-10F2-424C-B693-0A8F2E940C4E}" presName="rootText" presStyleLbl="node2" presStyleIdx="1" presStyleCnt="5">
        <dgm:presLayoutVars>
          <dgm:chPref val="3"/>
        </dgm:presLayoutVars>
      </dgm:prSet>
      <dgm:spPr/>
    </dgm:pt>
    <dgm:pt modelId="{DF159311-CEF0-4CC4-BB87-58B18AF5B038}" type="pres">
      <dgm:prSet presAssocID="{06B7C259-10F2-424C-B693-0A8F2E940C4E}" presName="rootConnector" presStyleLbl="node2" presStyleIdx="1" presStyleCnt="5"/>
      <dgm:spPr/>
    </dgm:pt>
    <dgm:pt modelId="{563FEDFC-F881-46CC-AD7E-A3CA0FC538B1}" type="pres">
      <dgm:prSet presAssocID="{06B7C259-10F2-424C-B693-0A8F2E940C4E}" presName="hierChild4" presStyleCnt="0"/>
      <dgm:spPr/>
    </dgm:pt>
    <dgm:pt modelId="{987F3024-7E92-4D5D-BF13-A28C1E239F75}" type="pres">
      <dgm:prSet presAssocID="{8622A990-D367-4A9B-B554-AFD239946F7F}" presName="Name37" presStyleLbl="parChTrans1D3" presStyleIdx="0" presStyleCnt="4"/>
      <dgm:spPr/>
    </dgm:pt>
    <dgm:pt modelId="{3700D29B-1768-4252-A396-EE70C4F63290}" type="pres">
      <dgm:prSet presAssocID="{A73D528B-3523-4A2D-86F3-0111CC7D3ED4}" presName="hierRoot2" presStyleCnt="0">
        <dgm:presLayoutVars>
          <dgm:hierBranch val="init"/>
        </dgm:presLayoutVars>
      </dgm:prSet>
      <dgm:spPr/>
    </dgm:pt>
    <dgm:pt modelId="{ABE2D4C2-2365-4466-B094-D33BBABEC5B0}" type="pres">
      <dgm:prSet presAssocID="{A73D528B-3523-4A2D-86F3-0111CC7D3ED4}" presName="rootComposite" presStyleCnt="0"/>
      <dgm:spPr/>
    </dgm:pt>
    <dgm:pt modelId="{799A0B6E-DB3D-4300-9339-DAFA49F474AB}" type="pres">
      <dgm:prSet presAssocID="{A73D528B-3523-4A2D-86F3-0111CC7D3ED4}" presName="rootText" presStyleLbl="node3" presStyleIdx="0" presStyleCnt="4">
        <dgm:presLayoutVars>
          <dgm:chPref val="3"/>
        </dgm:presLayoutVars>
      </dgm:prSet>
      <dgm:spPr/>
    </dgm:pt>
    <dgm:pt modelId="{D26CE4C4-8590-4344-A481-CBF573081273}" type="pres">
      <dgm:prSet presAssocID="{A73D528B-3523-4A2D-86F3-0111CC7D3ED4}" presName="rootConnector" presStyleLbl="node3" presStyleIdx="0" presStyleCnt="4"/>
      <dgm:spPr/>
    </dgm:pt>
    <dgm:pt modelId="{31105B43-77E3-4563-B850-4C2BFF67CA15}" type="pres">
      <dgm:prSet presAssocID="{A73D528B-3523-4A2D-86F3-0111CC7D3ED4}" presName="hierChild4" presStyleCnt="0"/>
      <dgm:spPr/>
    </dgm:pt>
    <dgm:pt modelId="{6E6C5FEA-ED60-49A4-8047-24998DE36ED1}" type="pres">
      <dgm:prSet presAssocID="{A73D528B-3523-4A2D-86F3-0111CC7D3ED4}" presName="hierChild5" presStyleCnt="0"/>
      <dgm:spPr/>
    </dgm:pt>
    <dgm:pt modelId="{36A71634-F620-4831-AD83-EC1B69868A8F}" type="pres">
      <dgm:prSet presAssocID="{60E40E78-72EB-4A23-82EF-084387392432}" presName="Name37" presStyleLbl="parChTrans1D3" presStyleIdx="1" presStyleCnt="4"/>
      <dgm:spPr/>
    </dgm:pt>
    <dgm:pt modelId="{2F980977-678F-47DD-8750-790F68CD48B5}" type="pres">
      <dgm:prSet presAssocID="{3CE5439F-CACA-49D7-A3A1-2201D8E82AB0}" presName="hierRoot2" presStyleCnt="0">
        <dgm:presLayoutVars>
          <dgm:hierBranch val="init"/>
        </dgm:presLayoutVars>
      </dgm:prSet>
      <dgm:spPr/>
    </dgm:pt>
    <dgm:pt modelId="{753C592F-7348-484A-A7F0-CD479D628EFD}" type="pres">
      <dgm:prSet presAssocID="{3CE5439F-CACA-49D7-A3A1-2201D8E82AB0}" presName="rootComposite" presStyleCnt="0"/>
      <dgm:spPr/>
    </dgm:pt>
    <dgm:pt modelId="{8A5B025D-ADAD-461A-85E8-533723318D0B}" type="pres">
      <dgm:prSet presAssocID="{3CE5439F-CACA-49D7-A3A1-2201D8E82AB0}" presName="rootText" presStyleLbl="node3" presStyleIdx="1" presStyleCnt="4">
        <dgm:presLayoutVars>
          <dgm:chPref val="3"/>
        </dgm:presLayoutVars>
      </dgm:prSet>
      <dgm:spPr/>
    </dgm:pt>
    <dgm:pt modelId="{5A9618CC-D59F-4777-9A51-858554C1BC9E}" type="pres">
      <dgm:prSet presAssocID="{3CE5439F-CACA-49D7-A3A1-2201D8E82AB0}" presName="rootConnector" presStyleLbl="node3" presStyleIdx="1" presStyleCnt="4"/>
      <dgm:spPr/>
    </dgm:pt>
    <dgm:pt modelId="{59363645-C779-4BCB-A5F5-7378F3081434}" type="pres">
      <dgm:prSet presAssocID="{3CE5439F-CACA-49D7-A3A1-2201D8E82AB0}" presName="hierChild4" presStyleCnt="0"/>
      <dgm:spPr/>
    </dgm:pt>
    <dgm:pt modelId="{BF89A4A7-FF6E-489C-949F-4A1E1A345D56}" type="pres">
      <dgm:prSet presAssocID="{3CE5439F-CACA-49D7-A3A1-2201D8E82AB0}" presName="hierChild5" presStyleCnt="0"/>
      <dgm:spPr/>
    </dgm:pt>
    <dgm:pt modelId="{F3BD37A1-1B09-4578-8F8D-F36B29AAAFE5}" type="pres">
      <dgm:prSet presAssocID="{2AA3101C-65CD-4F08-948A-F901D967CA0C}" presName="Name37" presStyleLbl="parChTrans1D3" presStyleIdx="2" presStyleCnt="4"/>
      <dgm:spPr/>
    </dgm:pt>
    <dgm:pt modelId="{4FCC40D0-F37F-4130-BFEE-D04013D61C0F}" type="pres">
      <dgm:prSet presAssocID="{3354FF7A-990B-4CE7-BFA4-1FFC868C2078}" presName="hierRoot2" presStyleCnt="0">
        <dgm:presLayoutVars>
          <dgm:hierBranch val="init"/>
        </dgm:presLayoutVars>
      </dgm:prSet>
      <dgm:spPr/>
    </dgm:pt>
    <dgm:pt modelId="{FFE2D242-7AE8-4AC2-B65D-3772505D4D46}" type="pres">
      <dgm:prSet presAssocID="{3354FF7A-990B-4CE7-BFA4-1FFC868C2078}" presName="rootComposite" presStyleCnt="0"/>
      <dgm:spPr/>
    </dgm:pt>
    <dgm:pt modelId="{C1B870D4-A559-436C-B461-65AD4703761A}" type="pres">
      <dgm:prSet presAssocID="{3354FF7A-990B-4CE7-BFA4-1FFC868C2078}" presName="rootText" presStyleLbl="node3" presStyleIdx="2" presStyleCnt="4">
        <dgm:presLayoutVars>
          <dgm:chPref val="3"/>
        </dgm:presLayoutVars>
      </dgm:prSet>
      <dgm:spPr/>
    </dgm:pt>
    <dgm:pt modelId="{846F19E7-C7A9-47B1-BD74-93F03C8479DF}" type="pres">
      <dgm:prSet presAssocID="{3354FF7A-990B-4CE7-BFA4-1FFC868C2078}" presName="rootConnector" presStyleLbl="node3" presStyleIdx="2" presStyleCnt="4"/>
      <dgm:spPr/>
    </dgm:pt>
    <dgm:pt modelId="{626C713B-4D0E-456D-8516-5914B99E6354}" type="pres">
      <dgm:prSet presAssocID="{3354FF7A-990B-4CE7-BFA4-1FFC868C2078}" presName="hierChild4" presStyleCnt="0"/>
      <dgm:spPr/>
    </dgm:pt>
    <dgm:pt modelId="{DA3EB64B-C322-4B56-B5E7-0202393606A3}" type="pres">
      <dgm:prSet presAssocID="{3354FF7A-990B-4CE7-BFA4-1FFC868C2078}" presName="hierChild5" presStyleCnt="0"/>
      <dgm:spPr/>
    </dgm:pt>
    <dgm:pt modelId="{6CCB4FFF-C388-4C27-A25C-849372756375}" type="pres">
      <dgm:prSet presAssocID="{06B7C259-10F2-424C-B693-0A8F2E940C4E}" presName="hierChild5" presStyleCnt="0"/>
      <dgm:spPr/>
    </dgm:pt>
    <dgm:pt modelId="{AF3E52F9-7D5F-4AA3-A31D-28AB3C43FA5E}" type="pres">
      <dgm:prSet presAssocID="{0A396912-D354-46A4-9F85-F1999761B0C4}" presName="Name37" presStyleLbl="parChTrans1D2" presStyleIdx="2" presStyleCnt="5"/>
      <dgm:spPr/>
    </dgm:pt>
    <dgm:pt modelId="{A9F9AF52-160F-4A43-A123-F55B62A8D5B2}" type="pres">
      <dgm:prSet presAssocID="{6CC1F516-8015-44F1-86FD-95C2AAE27A0F}" presName="hierRoot2" presStyleCnt="0">
        <dgm:presLayoutVars>
          <dgm:hierBranch val="init"/>
        </dgm:presLayoutVars>
      </dgm:prSet>
      <dgm:spPr/>
    </dgm:pt>
    <dgm:pt modelId="{5AB484B3-667F-4598-924E-25A8B5A47BC2}" type="pres">
      <dgm:prSet presAssocID="{6CC1F516-8015-44F1-86FD-95C2AAE27A0F}" presName="rootComposite" presStyleCnt="0"/>
      <dgm:spPr/>
    </dgm:pt>
    <dgm:pt modelId="{7CAC8025-5420-4FE7-A1F0-EC0FF3ACCD6C}" type="pres">
      <dgm:prSet presAssocID="{6CC1F516-8015-44F1-86FD-95C2AAE27A0F}" presName="rootText" presStyleLbl="node2" presStyleIdx="2" presStyleCnt="5">
        <dgm:presLayoutVars>
          <dgm:chPref val="3"/>
        </dgm:presLayoutVars>
      </dgm:prSet>
      <dgm:spPr/>
    </dgm:pt>
    <dgm:pt modelId="{3BFB72FD-5A5D-4446-A8C3-DCAB7B089649}" type="pres">
      <dgm:prSet presAssocID="{6CC1F516-8015-44F1-86FD-95C2AAE27A0F}" presName="rootConnector" presStyleLbl="node2" presStyleIdx="2" presStyleCnt="5"/>
      <dgm:spPr/>
    </dgm:pt>
    <dgm:pt modelId="{EDA29A94-8655-45FB-B2C4-C026693277DF}" type="pres">
      <dgm:prSet presAssocID="{6CC1F516-8015-44F1-86FD-95C2AAE27A0F}" presName="hierChild4" presStyleCnt="0"/>
      <dgm:spPr/>
    </dgm:pt>
    <dgm:pt modelId="{DD037143-FADD-4A4D-8626-95FBCD53AD14}" type="pres">
      <dgm:prSet presAssocID="{6D5D18C4-23D0-452F-A2BF-DF5752828798}" presName="Name37" presStyleLbl="parChTrans1D3" presStyleIdx="3" presStyleCnt="4"/>
      <dgm:spPr/>
    </dgm:pt>
    <dgm:pt modelId="{7453CFF4-A33F-4826-AA6C-8D609B84DFB6}" type="pres">
      <dgm:prSet presAssocID="{7985945B-AFD1-48E8-BD2D-55C32DCDFF58}" presName="hierRoot2" presStyleCnt="0">
        <dgm:presLayoutVars>
          <dgm:hierBranch val="init"/>
        </dgm:presLayoutVars>
      </dgm:prSet>
      <dgm:spPr/>
    </dgm:pt>
    <dgm:pt modelId="{20C07253-0029-449E-8A74-A499343CA727}" type="pres">
      <dgm:prSet presAssocID="{7985945B-AFD1-48E8-BD2D-55C32DCDFF58}" presName="rootComposite" presStyleCnt="0"/>
      <dgm:spPr/>
    </dgm:pt>
    <dgm:pt modelId="{FBE3C747-5366-4684-B5A0-6F70A1214067}" type="pres">
      <dgm:prSet presAssocID="{7985945B-AFD1-48E8-BD2D-55C32DCDFF58}" presName="rootText" presStyleLbl="node3" presStyleIdx="3" presStyleCnt="4">
        <dgm:presLayoutVars>
          <dgm:chPref val="3"/>
        </dgm:presLayoutVars>
      </dgm:prSet>
      <dgm:spPr/>
    </dgm:pt>
    <dgm:pt modelId="{44A0B9FC-7BA9-469A-BE16-28DD722FE1A2}" type="pres">
      <dgm:prSet presAssocID="{7985945B-AFD1-48E8-BD2D-55C32DCDFF58}" presName="rootConnector" presStyleLbl="node3" presStyleIdx="3" presStyleCnt="4"/>
      <dgm:spPr/>
    </dgm:pt>
    <dgm:pt modelId="{85044887-9C6C-4B43-B40B-35C7DD365335}" type="pres">
      <dgm:prSet presAssocID="{7985945B-AFD1-48E8-BD2D-55C32DCDFF58}" presName="hierChild4" presStyleCnt="0"/>
      <dgm:spPr/>
    </dgm:pt>
    <dgm:pt modelId="{24D37356-FA92-444B-A6B5-B8CAC732422F}" type="pres">
      <dgm:prSet presAssocID="{7985945B-AFD1-48E8-BD2D-55C32DCDFF58}" presName="hierChild5" presStyleCnt="0"/>
      <dgm:spPr/>
    </dgm:pt>
    <dgm:pt modelId="{5C291137-E893-4FDA-AD69-E67A17E0584C}" type="pres">
      <dgm:prSet presAssocID="{6CC1F516-8015-44F1-86FD-95C2AAE27A0F}" presName="hierChild5" presStyleCnt="0"/>
      <dgm:spPr/>
    </dgm:pt>
    <dgm:pt modelId="{2EBC790B-003C-488F-93C1-E6D8AAD0B7ED}" type="pres">
      <dgm:prSet presAssocID="{24A82D38-C84E-48E7-B255-58F81EA36B7B}" presName="Name37" presStyleLbl="parChTrans1D2" presStyleIdx="3" presStyleCnt="5"/>
      <dgm:spPr/>
    </dgm:pt>
    <dgm:pt modelId="{73AF7727-B1ED-46C8-BD62-0E7758C27F61}" type="pres">
      <dgm:prSet presAssocID="{5D64F365-E6A7-4774-BCE6-C8969D9C4712}" presName="hierRoot2" presStyleCnt="0">
        <dgm:presLayoutVars>
          <dgm:hierBranch val="init"/>
        </dgm:presLayoutVars>
      </dgm:prSet>
      <dgm:spPr/>
    </dgm:pt>
    <dgm:pt modelId="{63E6A195-F3B6-4638-A9EB-E4638321143B}" type="pres">
      <dgm:prSet presAssocID="{5D64F365-E6A7-4774-BCE6-C8969D9C4712}" presName="rootComposite" presStyleCnt="0"/>
      <dgm:spPr/>
    </dgm:pt>
    <dgm:pt modelId="{2DD62056-3603-4FAE-B912-83F6AA3AA9C1}" type="pres">
      <dgm:prSet presAssocID="{5D64F365-E6A7-4774-BCE6-C8969D9C4712}" presName="rootText" presStyleLbl="node2" presStyleIdx="3" presStyleCnt="5">
        <dgm:presLayoutVars>
          <dgm:chPref val="3"/>
        </dgm:presLayoutVars>
      </dgm:prSet>
      <dgm:spPr/>
    </dgm:pt>
    <dgm:pt modelId="{CCB70958-895D-45ED-A3B3-580A2DAFBD22}" type="pres">
      <dgm:prSet presAssocID="{5D64F365-E6A7-4774-BCE6-C8969D9C4712}" presName="rootConnector" presStyleLbl="node2" presStyleIdx="3" presStyleCnt="5"/>
      <dgm:spPr/>
    </dgm:pt>
    <dgm:pt modelId="{6DCB5294-1A26-4F5B-A754-6DDD484036EA}" type="pres">
      <dgm:prSet presAssocID="{5D64F365-E6A7-4774-BCE6-C8969D9C4712}" presName="hierChild4" presStyleCnt="0"/>
      <dgm:spPr/>
    </dgm:pt>
    <dgm:pt modelId="{7F99A327-45BF-4EDF-A28B-3EDB68DE3238}" type="pres">
      <dgm:prSet presAssocID="{5D64F365-E6A7-4774-BCE6-C8969D9C4712}" presName="hierChild5" presStyleCnt="0"/>
      <dgm:spPr/>
    </dgm:pt>
    <dgm:pt modelId="{6DF4C3C2-E384-4071-843C-DF0429B5E6AF}" type="pres">
      <dgm:prSet presAssocID="{5F340242-55CA-4287-974E-B526F1662AFE}" presName="Name37" presStyleLbl="parChTrans1D2" presStyleIdx="4" presStyleCnt="5"/>
      <dgm:spPr/>
    </dgm:pt>
    <dgm:pt modelId="{3D82F20A-3487-46B2-B8B9-A5AE80031767}" type="pres">
      <dgm:prSet presAssocID="{C90EA4DB-A04F-47BF-A5AA-D08C29D2A36F}" presName="hierRoot2" presStyleCnt="0">
        <dgm:presLayoutVars>
          <dgm:hierBranch val="init"/>
        </dgm:presLayoutVars>
      </dgm:prSet>
      <dgm:spPr/>
    </dgm:pt>
    <dgm:pt modelId="{6CA38716-6EC5-4185-B4E7-F827CCD063A6}" type="pres">
      <dgm:prSet presAssocID="{C90EA4DB-A04F-47BF-A5AA-D08C29D2A36F}" presName="rootComposite" presStyleCnt="0"/>
      <dgm:spPr/>
    </dgm:pt>
    <dgm:pt modelId="{E3543398-2934-4D25-8FC1-DBF4C57A4DAC}" type="pres">
      <dgm:prSet presAssocID="{C90EA4DB-A04F-47BF-A5AA-D08C29D2A36F}" presName="rootText" presStyleLbl="node2" presStyleIdx="4" presStyleCnt="5">
        <dgm:presLayoutVars>
          <dgm:chPref val="3"/>
        </dgm:presLayoutVars>
      </dgm:prSet>
      <dgm:spPr/>
    </dgm:pt>
    <dgm:pt modelId="{94EED7F6-E5E5-4404-9A9B-9E3778258158}" type="pres">
      <dgm:prSet presAssocID="{C90EA4DB-A04F-47BF-A5AA-D08C29D2A36F}" presName="rootConnector" presStyleLbl="node2" presStyleIdx="4" presStyleCnt="5"/>
      <dgm:spPr/>
    </dgm:pt>
    <dgm:pt modelId="{4B03BE7C-4FBA-4A5C-A33E-17206E2088D1}" type="pres">
      <dgm:prSet presAssocID="{C90EA4DB-A04F-47BF-A5AA-D08C29D2A36F}" presName="hierChild4" presStyleCnt="0"/>
      <dgm:spPr/>
    </dgm:pt>
    <dgm:pt modelId="{F83F3F51-D0CE-4509-8392-4EA484109093}" type="pres">
      <dgm:prSet presAssocID="{C90EA4DB-A04F-47BF-A5AA-D08C29D2A36F}" presName="hierChild5" presStyleCnt="0"/>
      <dgm:spPr/>
    </dgm:pt>
    <dgm:pt modelId="{7BEB6539-CC3E-4AFF-BC9F-B0844DF28016}" type="pres">
      <dgm:prSet presAssocID="{218FE632-C333-44F8-A37B-5E7EACB02AE8}" presName="hierChild3" presStyleCnt="0"/>
      <dgm:spPr/>
    </dgm:pt>
  </dgm:ptLst>
  <dgm:cxnLst>
    <dgm:cxn modelId="{6BA2340E-1FBF-4F79-9F8F-81D17C5AFEEB}" srcId="{40CDF2D5-873E-4FDB-B053-1B3C7BCAB025}" destId="{218FE632-C333-44F8-A37B-5E7EACB02AE8}" srcOrd="0" destOrd="0" parTransId="{400A30F7-7D2D-4CAD-8904-4CD67C76FDF3}" sibTransId="{C52C59ED-A266-43C1-A196-511B58249421}"/>
    <dgm:cxn modelId="{1960A914-4FB9-44A4-A3D2-F548DC5F11AD}" srcId="{06B7C259-10F2-424C-B693-0A8F2E940C4E}" destId="{3CE5439F-CACA-49D7-A3A1-2201D8E82AB0}" srcOrd="1" destOrd="0" parTransId="{60E40E78-72EB-4A23-82EF-084387392432}" sibTransId="{03FA4DCE-8271-4D8F-861A-B99A95E3F5BA}"/>
    <dgm:cxn modelId="{6C0F7416-82C4-4501-BD94-FAFDC8296193}" type="presOf" srcId="{5D64F365-E6A7-4774-BCE6-C8969D9C4712}" destId="{2DD62056-3603-4FAE-B912-83F6AA3AA9C1}" srcOrd="0" destOrd="0" presId="urn:microsoft.com/office/officeart/2005/8/layout/orgChart1"/>
    <dgm:cxn modelId="{D4B79128-F2F3-4ABB-93DB-6B5DC38C2373}" type="presOf" srcId="{7985945B-AFD1-48E8-BD2D-55C32DCDFF58}" destId="{44A0B9FC-7BA9-469A-BE16-28DD722FE1A2}" srcOrd="1" destOrd="0" presId="urn:microsoft.com/office/officeart/2005/8/layout/orgChart1"/>
    <dgm:cxn modelId="{CD79392E-C930-427D-9D19-36016FED1C9C}" srcId="{218FE632-C333-44F8-A37B-5E7EACB02AE8}" destId="{06B7C259-10F2-424C-B693-0A8F2E940C4E}" srcOrd="1" destOrd="0" parTransId="{1EA12977-B3D5-4185-9B03-A4834FD43B4F}" sibTransId="{1F82F9D2-52F1-448E-838E-D98E9E69786A}"/>
    <dgm:cxn modelId="{9C5AC836-E178-44CC-8696-3BD09E7F80DA}" type="presOf" srcId="{218FE632-C333-44F8-A37B-5E7EACB02AE8}" destId="{FB6AF195-3353-4A67-BE33-0D6451CA90B9}" srcOrd="1" destOrd="0" presId="urn:microsoft.com/office/officeart/2005/8/layout/orgChart1"/>
    <dgm:cxn modelId="{B5C35940-3FA0-4B7E-A83E-09AEE0E96797}" type="presOf" srcId="{6D5D18C4-23D0-452F-A2BF-DF5752828798}" destId="{DD037143-FADD-4A4D-8626-95FBCD53AD14}" srcOrd="0" destOrd="0" presId="urn:microsoft.com/office/officeart/2005/8/layout/orgChart1"/>
    <dgm:cxn modelId="{725C215F-126C-422F-8AFE-9E8364B73248}" srcId="{218FE632-C333-44F8-A37B-5E7EACB02AE8}" destId="{AF19C733-8DC7-4EBB-8556-1D63CE692B51}" srcOrd="0" destOrd="0" parTransId="{71667C75-40EF-4071-B3E7-2723F13DEF2C}" sibTransId="{E319077E-7D83-44AA-967E-9262B758C46E}"/>
    <dgm:cxn modelId="{E800275F-949D-478F-A4EC-F8BA9302FC5C}" type="presOf" srcId="{C90EA4DB-A04F-47BF-A5AA-D08C29D2A36F}" destId="{E3543398-2934-4D25-8FC1-DBF4C57A4DAC}" srcOrd="0" destOrd="0" presId="urn:microsoft.com/office/officeart/2005/8/layout/orgChart1"/>
    <dgm:cxn modelId="{458EFA60-9792-42B4-AC9F-95AE3CBCD9D6}" type="presOf" srcId="{A73D528B-3523-4A2D-86F3-0111CC7D3ED4}" destId="{799A0B6E-DB3D-4300-9339-DAFA49F474AB}" srcOrd="0" destOrd="0" presId="urn:microsoft.com/office/officeart/2005/8/layout/orgChart1"/>
    <dgm:cxn modelId="{8F6FB863-62B2-4E23-9536-2203E7B2A8BC}" type="presOf" srcId="{3CE5439F-CACA-49D7-A3A1-2201D8E82AB0}" destId="{8A5B025D-ADAD-461A-85E8-533723318D0B}" srcOrd="0" destOrd="0" presId="urn:microsoft.com/office/officeart/2005/8/layout/orgChart1"/>
    <dgm:cxn modelId="{C2573370-2B3C-4FB1-8298-5BA9413DFCFF}" srcId="{218FE632-C333-44F8-A37B-5E7EACB02AE8}" destId="{6CC1F516-8015-44F1-86FD-95C2AAE27A0F}" srcOrd="2" destOrd="0" parTransId="{0A396912-D354-46A4-9F85-F1999761B0C4}" sibTransId="{B25C3B72-3B99-4B04-9DCA-8D27DB18EB36}"/>
    <dgm:cxn modelId="{5CFA8870-EF60-47F8-BEED-6E631ABD9160}" type="presOf" srcId="{2AA3101C-65CD-4F08-948A-F901D967CA0C}" destId="{F3BD37A1-1B09-4578-8F8D-F36B29AAAFE5}" srcOrd="0" destOrd="0" presId="urn:microsoft.com/office/officeart/2005/8/layout/orgChart1"/>
    <dgm:cxn modelId="{16DFBA72-E21A-4EC3-992E-8EADBC8F48F2}" type="presOf" srcId="{6CC1F516-8015-44F1-86FD-95C2AAE27A0F}" destId="{7CAC8025-5420-4FE7-A1F0-EC0FF3ACCD6C}" srcOrd="0" destOrd="0" presId="urn:microsoft.com/office/officeart/2005/8/layout/orgChart1"/>
    <dgm:cxn modelId="{153C9A73-E2F5-4CFE-A372-06C39B4530D6}" type="presOf" srcId="{6CC1F516-8015-44F1-86FD-95C2AAE27A0F}" destId="{3BFB72FD-5A5D-4446-A8C3-DCAB7B089649}" srcOrd="1" destOrd="0" presId="urn:microsoft.com/office/officeart/2005/8/layout/orgChart1"/>
    <dgm:cxn modelId="{5C8E4354-593F-49A9-B0C1-3C48D8941CFC}" type="presOf" srcId="{AF19C733-8DC7-4EBB-8556-1D63CE692B51}" destId="{AAC4499D-5100-44A0-A9D0-B39AC45E782E}" srcOrd="0" destOrd="0" presId="urn:microsoft.com/office/officeart/2005/8/layout/orgChart1"/>
    <dgm:cxn modelId="{4EFAB789-6B2F-4374-8879-F83D37B56B0E}" type="presOf" srcId="{06B7C259-10F2-424C-B693-0A8F2E940C4E}" destId="{E1C908C1-20D2-416B-B1FF-E42D0EC94B1F}" srcOrd="0" destOrd="0" presId="urn:microsoft.com/office/officeart/2005/8/layout/orgChart1"/>
    <dgm:cxn modelId="{D857C38B-6D97-4C75-82C5-2D7B2645FFD5}" type="presOf" srcId="{5F340242-55CA-4287-974E-B526F1662AFE}" destId="{6DF4C3C2-E384-4071-843C-DF0429B5E6AF}" srcOrd="0" destOrd="0" presId="urn:microsoft.com/office/officeart/2005/8/layout/orgChart1"/>
    <dgm:cxn modelId="{80A56392-9B1E-475A-99A0-AE0B1AE6B677}" srcId="{218FE632-C333-44F8-A37B-5E7EACB02AE8}" destId="{5D64F365-E6A7-4774-BCE6-C8969D9C4712}" srcOrd="3" destOrd="0" parTransId="{24A82D38-C84E-48E7-B255-58F81EA36B7B}" sibTransId="{973E2EDB-6C3E-429D-9980-35500DA8EC4B}"/>
    <dgm:cxn modelId="{4BFFDCA0-28D8-4265-922B-7931EFDCBD75}" type="presOf" srcId="{1EA12977-B3D5-4185-9B03-A4834FD43B4F}" destId="{4A4195A7-A74B-4EF0-8DDD-BA63F77F4759}" srcOrd="0" destOrd="0" presId="urn:microsoft.com/office/officeart/2005/8/layout/orgChart1"/>
    <dgm:cxn modelId="{819AB4A4-B7B0-4FE7-B399-6040625815BB}" type="presOf" srcId="{A73D528B-3523-4A2D-86F3-0111CC7D3ED4}" destId="{D26CE4C4-8590-4344-A481-CBF573081273}" srcOrd="1" destOrd="0" presId="urn:microsoft.com/office/officeart/2005/8/layout/orgChart1"/>
    <dgm:cxn modelId="{FF9AEBA8-7187-4368-AE5C-1CED78C5F88A}" type="presOf" srcId="{7985945B-AFD1-48E8-BD2D-55C32DCDFF58}" destId="{FBE3C747-5366-4684-B5A0-6F70A1214067}" srcOrd="0" destOrd="0" presId="urn:microsoft.com/office/officeart/2005/8/layout/orgChart1"/>
    <dgm:cxn modelId="{7E6E85AF-27AA-4153-A3D2-E2F52F0F55E3}" type="presOf" srcId="{06B7C259-10F2-424C-B693-0A8F2E940C4E}" destId="{DF159311-CEF0-4CC4-BB87-58B18AF5B038}" srcOrd="1" destOrd="0" presId="urn:microsoft.com/office/officeart/2005/8/layout/orgChart1"/>
    <dgm:cxn modelId="{EA3BBBB0-57D1-4894-BB69-A70E8567ACB0}" type="presOf" srcId="{3CE5439F-CACA-49D7-A3A1-2201D8E82AB0}" destId="{5A9618CC-D59F-4777-9A51-858554C1BC9E}" srcOrd="1" destOrd="0" presId="urn:microsoft.com/office/officeart/2005/8/layout/orgChart1"/>
    <dgm:cxn modelId="{90D135B4-D4C8-483C-92C4-AF3C0B3E184D}" type="presOf" srcId="{8622A990-D367-4A9B-B554-AFD239946F7F}" destId="{987F3024-7E92-4D5D-BF13-A28C1E239F75}" srcOrd="0" destOrd="0" presId="urn:microsoft.com/office/officeart/2005/8/layout/orgChart1"/>
    <dgm:cxn modelId="{E317B7BA-6A4C-4AA7-9FF7-069F3C654B7E}" type="presOf" srcId="{AF19C733-8DC7-4EBB-8556-1D63CE692B51}" destId="{7C967F5C-03EC-44C8-B59C-8B6A58621DC5}" srcOrd="1" destOrd="0" presId="urn:microsoft.com/office/officeart/2005/8/layout/orgChart1"/>
    <dgm:cxn modelId="{E1F809C3-8DAB-4265-8225-D1BFF46FA523}" type="presOf" srcId="{60E40E78-72EB-4A23-82EF-084387392432}" destId="{36A71634-F620-4831-AD83-EC1B69868A8F}" srcOrd="0" destOrd="0" presId="urn:microsoft.com/office/officeart/2005/8/layout/orgChart1"/>
    <dgm:cxn modelId="{9BCB4ACB-9CB9-4A99-9302-F49588E13566}" type="presOf" srcId="{3354FF7A-990B-4CE7-BFA4-1FFC868C2078}" destId="{C1B870D4-A559-436C-B461-65AD4703761A}" srcOrd="0" destOrd="0" presId="urn:microsoft.com/office/officeart/2005/8/layout/orgChart1"/>
    <dgm:cxn modelId="{BEC243CC-517D-4DB3-BC2E-335625AAA0C9}" srcId="{218FE632-C333-44F8-A37B-5E7EACB02AE8}" destId="{C90EA4DB-A04F-47BF-A5AA-D08C29D2A36F}" srcOrd="4" destOrd="0" parTransId="{5F340242-55CA-4287-974E-B526F1662AFE}" sibTransId="{9A63F229-0F22-4B24-A617-4C8AD640766B}"/>
    <dgm:cxn modelId="{6D005DCD-A3A1-4B77-B407-C4346496799A}" type="presOf" srcId="{24A82D38-C84E-48E7-B255-58F81EA36B7B}" destId="{2EBC790B-003C-488F-93C1-E6D8AAD0B7ED}" srcOrd="0" destOrd="0" presId="urn:microsoft.com/office/officeart/2005/8/layout/orgChart1"/>
    <dgm:cxn modelId="{AC9578CD-04FF-495F-ADA3-ACFBC8A48004}" type="presOf" srcId="{3354FF7A-990B-4CE7-BFA4-1FFC868C2078}" destId="{846F19E7-C7A9-47B1-BD74-93F03C8479DF}" srcOrd="1" destOrd="0" presId="urn:microsoft.com/office/officeart/2005/8/layout/orgChart1"/>
    <dgm:cxn modelId="{48CAF0D0-FEFC-4102-B4FD-0FF729AFF46E}" type="presOf" srcId="{0A396912-D354-46A4-9F85-F1999761B0C4}" destId="{AF3E52F9-7D5F-4AA3-A31D-28AB3C43FA5E}" srcOrd="0" destOrd="0" presId="urn:microsoft.com/office/officeart/2005/8/layout/orgChart1"/>
    <dgm:cxn modelId="{6A0C7AD4-7E45-4811-B0C2-BF8D9D0173EC}" type="presOf" srcId="{71667C75-40EF-4071-B3E7-2723F13DEF2C}" destId="{E639DE91-8BFA-43F6-B26F-17098936CD32}" srcOrd="0" destOrd="0" presId="urn:microsoft.com/office/officeart/2005/8/layout/orgChart1"/>
    <dgm:cxn modelId="{E5A363D6-E3B2-4353-8EF9-8B037746982B}" srcId="{06B7C259-10F2-424C-B693-0A8F2E940C4E}" destId="{3354FF7A-990B-4CE7-BFA4-1FFC868C2078}" srcOrd="2" destOrd="0" parTransId="{2AA3101C-65CD-4F08-948A-F901D967CA0C}" sibTransId="{50F8AB68-87B0-40CD-AA22-431BAC547E71}"/>
    <dgm:cxn modelId="{42490FDD-19A4-480A-8165-41CF4395832F}" type="presOf" srcId="{C90EA4DB-A04F-47BF-A5AA-D08C29D2A36F}" destId="{94EED7F6-E5E5-4404-9A9B-9E3778258158}" srcOrd="1" destOrd="0" presId="urn:microsoft.com/office/officeart/2005/8/layout/orgChart1"/>
    <dgm:cxn modelId="{320EA7DE-38DB-4EFB-95BD-2C4C96272A93}" type="presOf" srcId="{40CDF2D5-873E-4FDB-B053-1B3C7BCAB025}" destId="{D77861A5-BD53-4223-B0DD-6A51479865DC}" srcOrd="0" destOrd="0" presId="urn:microsoft.com/office/officeart/2005/8/layout/orgChart1"/>
    <dgm:cxn modelId="{65B533EB-BD88-40AC-A444-F4FCC13F79EA}" srcId="{6CC1F516-8015-44F1-86FD-95C2AAE27A0F}" destId="{7985945B-AFD1-48E8-BD2D-55C32DCDFF58}" srcOrd="0" destOrd="0" parTransId="{6D5D18C4-23D0-452F-A2BF-DF5752828798}" sibTransId="{E6E1AE36-78C1-4A57-A2E5-150A195621A7}"/>
    <dgm:cxn modelId="{E9180DEC-7075-4CD7-91DB-DCF118D04B68}" type="presOf" srcId="{218FE632-C333-44F8-A37B-5E7EACB02AE8}" destId="{7493F254-A7AA-443E-8244-233CE57B313E}" srcOrd="0" destOrd="0" presId="urn:microsoft.com/office/officeart/2005/8/layout/orgChart1"/>
    <dgm:cxn modelId="{8B9BF7FC-0BF4-45AD-8929-29C9E3DF1E98}" srcId="{06B7C259-10F2-424C-B693-0A8F2E940C4E}" destId="{A73D528B-3523-4A2D-86F3-0111CC7D3ED4}" srcOrd="0" destOrd="0" parTransId="{8622A990-D367-4A9B-B554-AFD239946F7F}" sibTransId="{2B9B2347-6F13-47B2-942D-10277668FF17}"/>
    <dgm:cxn modelId="{D5346FFD-34DD-4517-ADF4-3D28202D48A4}" type="presOf" srcId="{5D64F365-E6A7-4774-BCE6-C8969D9C4712}" destId="{CCB70958-895D-45ED-A3B3-580A2DAFBD22}" srcOrd="1" destOrd="0" presId="urn:microsoft.com/office/officeart/2005/8/layout/orgChart1"/>
    <dgm:cxn modelId="{978D260C-6B69-449F-B967-39C1410ED0B1}" type="presParOf" srcId="{D77861A5-BD53-4223-B0DD-6A51479865DC}" destId="{D44C015F-EEE4-48B8-8502-30AE7D5397B9}" srcOrd="0" destOrd="0" presId="urn:microsoft.com/office/officeart/2005/8/layout/orgChart1"/>
    <dgm:cxn modelId="{1F46913E-DF88-49A2-8AB7-36EAE8EFD16A}" type="presParOf" srcId="{D44C015F-EEE4-48B8-8502-30AE7D5397B9}" destId="{F4C931F2-3C30-4B30-9E6A-03EC3FF402A9}" srcOrd="0" destOrd="0" presId="urn:microsoft.com/office/officeart/2005/8/layout/orgChart1"/>
    <dgm:cxn modelId="{916C60AF-2C84-4099-979A-4C099B27B233}" type="presParOf" srcId="{F4C931F2-3C30-4B30-9E6A-03EC3FF402A9}" destId="{7493F254-A7AA-443E-8244-233CE57B313E}" srcOrd="0" destOrd="0" presId="urn:microsoft.com/office/officeart/2005/8/layout/orgChart1"/>
    <dgm:cxn modelId="{17CBCAC5-FB40-4923-81B1-75F66409527D}" type="presParOf" srcId="{F4C931F2-3C30-4B30-9E6A-03EC3FF402A9}" destId="{FB6AF195-3353-4A67-BE33-0D6451CA90B9}" srcOrd="1" destOrd="0" presId="urn:microsoft.com/office/officeart/2005/8/layout/orgChart1"/>
    <dgm:cxn modelId="{143078E6-4F9C-4F2B-8AB5-A6160C9E464F}" type="presParOf" srcId="{D44C015F-EEE4-48B8-8502-30AE7D5397B9}" destId="{8EDAF641-3C88-4107-B379-4236C7C8C5ED}" srcOrd="1" destOrd="0" presId="urn:microsoft.com/office/officeart/2005/8/layout/orgChart1"/>
    <dgm:cxn modelId="{9DF6C1D3-8711-4F17-AD55-BF2F5F592357}" type="presParOf" srcId="{8EDAF641-3C88-4107-B379-4236C7C8C5ED}" destId="{E639DE91-8BFA-43F6-B26F-17098936CD32}" srcOrd="0" destOrd="0" presId="urn:microsoft.com/office/officeart/2005/8/layout/orgChart1"/>
    <dgm:cxn modelId="{A7192422-E91D-406B-B108-EE26C3CB3493}" type="presParOf" srcId="{8EDAF641-3C88-4107-B379-4236C7C8C5ED}" destId="{43690943-9DF1-44F7-81A8-96E58A5F5033}" srcOrd="1" destOrd="0" presId="urn:microsoft.com/office/officeart/2005/8/layout/orgChart1"/>
    <dgm:cxn modelId="{1B3D3142-92AC-4F2B-8887-EBFE063F7A65}" type="presParOf" srcId="{43690943-9DF1-44F7-81A8-96E58A5F5033}" destId="{6870F2BA-F439-4B86-8B9C-39564B5A4825}" srcOrd="0" destOrd="0" presId="urn:microsoft.com/office/officeart/2005/8/layout/orgChart1"/>
    <dgm:cxn modelId="{B03C2C9A-F32E-475E-A331-5656706CD757}" type="presParOf" srcId="{6870F2BA-F439-4B86-8B9C-39564B5A4825}" destId="{AAC4499D-5100-44A0-A9D0-B39AC45E782E}" srcOrd="0" destOrd="0" presId="urn:microsoft.com/office/officeart/2005/8/layout/orgChart1"/>
    <dgm:cxn modelId="{968B836E-80A1-4110-AF99-F517B3FC1FF2}" type="presParOf" srcId="{6870F2BA-F439-4B86-8B9C-39564B5A4825}" destId="{7C967F5C-03EC-44C8-B59C-8B6A58621DC5}" srcOrd="1" destOrd="0" presId="urn:microsoft.com/office/officeart/2005/8/layout/orgChart1"/>
    <dgm:cxn modelId="{451D8D22-4C6B-467F-9703-C5DADD81F4D0}" type="presParOf" srcId="{43690943-9DF1-44F7-81A8-96E58A5F5033}" destId="{A5F75B35-214B-4D51-B9D9-CF45ABD99F7E}" srcOrd="1" destOrd="0" presId="urn:microsoft.com/office/officeart/2005/8/layout/orgChart1"/>
    <dgm:cxn modelId="{28129390-701F-4025-8E46-BB6D11835B34}" type="presParOf" srcId="{43690943-9DF1-44F7-81A8-96E58A5F5033}" destId="{FD814C58-2664-4B0A-A6E0-92C558F0BA31}" srcOrd="2" destOrd="0" presId="urn:microsoft.com/office/officeart/2005/8/layout/orgChart1"/>
    <dgm:cxn modelId="{92E5D6C4-8069-4CB3-8BF6-BD2190581E74}" type="presParOf" srcId="{8EDAF641-3C88-4107-B379-4236C7C8C5ED}" destId="{4A4195A7-A74B-4EF0-8DDD-BA63F77F4759}" srcOrd="2" destOrd="0" presId="urn:microsoft.com/office/officeart/2005/8/layout/orgChart1"/>
    <dgm:cxn modelId="{D5C8E51B-FBE2-4339-9D8B-AEC570AAB677}" type="presParOf" srcId="{8EDAF641-3C88-4107-B379-4236C7C8C5ED}" destId="{28892004-A0F2-4F3F-94F4-F94CC1CACF76}" srcOrd="3" destOrd="0" presId="urn:microsoft.com/office/officeart/2005/8/layout/orgChart1"/>
    <dgm:cxn modelId="{865390BD-AA41-4B52-862E-DA5D354E49B4}" type="presParOf" srcId="{28892004-A0F2-4F3F-94F4-F94CC1CACF76}" destId="{AF5EA13D-38AA-4CDF-9FB8-530C521FF126}" srcOrd="0" destOrd="0" presId="urn:microsoft.com/office/officeart/2005/8/layout/orgChart1"/>
    <dgm:cxn modelId="{B5F2C90E-E237-4822-9E55-EB2C51C73C99}" type="presParOf" srcId="{AF5EA13D-38AA-4CDF-9FB8-530C521FF126}" destId="{E1C908C1-20D2-416B-B1FF-E42D0EC94B1F}" srcOrd="0" destOrd="0" presId="urn:microsoft.com/office/officeart/2005/8/layout/orgChart1"/>
    <dgm:cxn modelId="{772265AF-BD22-4D89-9F5D-88610277D52E}" type="presParOf" srcId="{AF5EA13D-38AA-4CDF-9FB8-530C521FF126}" destId="{DF159311-CEF0-4CC4-BB87-58B18AF5B038}" srcOrd="1" destOrd="0" presId="urn:microsoft.com/office/officeart/2005/8/layout/orgChart1"/>
    <dgm:cxn modelId="{271DA0B0-2D84-4A15-A1C3-6CA82AD1D2F7}" type="presParOf" srcId="{28892004-A0F2-4F3F-94F4-F94CC1CACF76}" destId="{563FEDFC-F881-46CC-AD7E-A3CA0FC538B1}" srcOrd="1" destOrd="0" presId="urn:microsoft.com/office/officeart/2005/8/layout/orgChart1"/>
    <dgm:cxn modelId="{323BCC7E-799C-488A-87CF-967BE424EF1C}" type="presParOf" srcId="{563FEDFC-F881-46CC-AD7E-A3CA0FC538B1}" destId="{987F3024-7E92-4D5D-BF13-A28C1E239F75}" srcOrd="0" destOrd="0" presId="urn:microsoft.com/office/officeart/2005/8/layout/orgChart1"/>
    <dgm:cxn modelId="{C04DA8C9-A740-4F4D-9584-49D6C0D4C6AD}" type="presParOf" srcId="{563FEDFC-F881-46CC-AD7E-A3CA0FC538B1}" destId="{3700D29B-1768-4252-A396-EE70C4F63290}" srcOrd="1" destOrd="0" presId="urn:microsoft.com/office/officeart/2005/8/layout/orgChart1"/>
    <dgm:cxn modelId="{D4DD41DB-1A20-4651-A70C-956A26205753}" type="presParOf" srcId="{3700D29B-1768-4252-A396-EE70C4F63290}" destId="{ABE2D4C2-2365-4466-B094-D33BBABEC5B0}" srcOrd="0" destOrd="0" presId="urn:microsoft.com/office/officeart/2005/8/layout/orgChart1"/>
    <dgm:cxn modelId="{2F5BD404-7399-4813-892D-B55E94BD46AC}" type="presParOf" srcId="{ABE2D4C2-2365-4466-B094-D33BBABEC5B0}" destId="{799A0B6E-DB3D-4300-9339-DAFA49F474AB}" srcOrd="0" destOrd="0" presId="urn:microsoft.com/office/officeart/2005/8/layout/orgChart1"/>
    <dgm:cxn modelId="{73BA70DB-3CC7-4E97-BD35-0DB237AB0EAC}" type="presParOf" srcId="{ABE2D4C2-2365-4466-B094-D33BBABEC5B0}" destId="{D26CE4C4-8590-4344-A481-CBF573081273}" srcOrd="1" destOrd="0" presId="urn:microsoft.com/office/officeart/2005/8/layout/orgChart1"/>
    <dgm:cxn modelId="{D2715025-45F0-4625-B149-86D8AB978C4E}" type="presParOf" srcId="{3700D29B-1768-4252-A396-EE70C4F63290}" destId="{31105B43-77E3-4563-B850-4C2BFF67CA15}" srcOrd="1" destOrd="0" presId="urn:microsoft.com/office/officeart/2005/8/layout/orgChart1"/>
    <dgm:cxn modelId="{00CF04DB-8A4A-4DC2-85CC-67C1D8E69599}" type="presParOf" srcId="{3700D29B-1768-4252-A396-EE70C4F63290}" destId="{6E6C5FEA-ED60-49A4-8047-24998DE36ED1}" srcOrd="2" destOrd="0" presId="urn:microsoft.com/office/officeart/2005/8/layout/orgChart1"/>
    <dgm:cxn modelId="{B65C6A59-2403-4E3E-99A0-7CC3D9408EEF}" type="presParOf" srcId="{563FEDFC-F881-46CC-AD7E-A3CA0FC538B1}" destId="{36A71634-F620-4831-AD83-EC1B69868A8F}" srcOrd="2" destOrd="0" presId="urn:microsoft.com/office/officeart/2005/8/layout/orgChart1"/>
    <dgm:cxn modelId="{3E692CF0-AD05-4760-A0FA-020E382DD21A}" type="presParOf" srcId="{563FEDFC-F881-46CC-AD7E-A3CA0FC538B1}" destId="{2F980977-678F-47DD-8750-790F68CD48B5}" srcOrd="3" destOrd="0" presId="urn:microsoft.com/office/officeart/2005/8/layout/orgChart1"/>
    <dgm:cxn modelId="{F8F78D4D-244C-4DA6-9074-EDA72446CF5C}" type="presParOf" srcId="{2F980977-678F-47DD-8750-790F68CD48B5}" destId="{753C592F-7348-484A-A7F0-CD479D628EFD}" srcOrd="0" destOrd="0" presId="urn:microsoft.com/office/officeart/2005/8/layout/orgChart1"/>
    <dgm:cxn modelId="{00764883-1A41-4673-954A-D6C517FD93E5}" type="presParOf" srcId="{753C592F-7348-484A-A7F0-CD479D628EFD}" destId="{8A5B025D-ADAD-461A-85E8-533723318D0B}" srcOrd="0" destOrd="0" presId="urn:microsoft.com/office/officeart/2005/8/layout/orgChart1"/>
    <dgm:cxn modelId="{B0025867-B226-4A9C-A9A8-1F1B1540BBFF}" type="presParOf" srcId="{753C592F-7348-484A-A7F0-CD479D628EFD}" destId="{5A9618CC-D59F-4777-9A51-858554C1BC9E}" srcOrd="1" destOrd="0" presId="urn:microsoft.com/office/officeart/2005/8/layout/orgChart1"/>
    <dgm:cxn modelId="{EFE021EE-B584-4F96-B2E3-4C413D73CEED}" type="presParOf" srcId="{2F980977-678F-47DD-8750-790F68CD48B5}" destId="{59363645-C779-4BCB-A5F5-7378F3081434}" srcOrd="1" destOrd="0" presId="urn:microsoft.com/office/officeart/2005/8/layout/orgChart1"/>
    <dgm:cxn modelId="{6F082897-818E-43FC-A8F2-39F36C622B7B}" type="presParOf" srcId="{2F980977-678F-47DD-8750-790F68CD48B5}" destId="{BF89A4A7-FF6E-489C-949F-4A1E1A345D56}" srcOrd="2" destOrd="0" presId="urn:microsoft.com/office/officeart/2005/8/layout/orgChart1"/>
    <dgm:cxn modelId="{103404BA-9F42-4C86-9EC9-5740C1E47DAF}" type="presParOf" srcId="{563FEDFC-F881-46CC-AD7E-A3CA0FC538B1}" destId="{F3BD37A1-1B09-4578-8F8D-F36B29AAAFE5}" srcOrd="4" destOrd="0" presId="urn:microsoft.com/office/officeart/2005/8/layout/orgChart1"/>
    <dgm:cxn modelId="{3945947E-607A-4A07-9A2A-5208AF34A92D}" type="presParOf" srcId="{563FEDFC-F881-46CC-AD7E-A3CA0FC538B1}" destId="{4FCC40D0-F37F-4130-BFEE-D04013D61C0F}" srcOrd="5" destOrd="0" presId="urn:microsoft.com/office/officeart/2005/8/layout/orgChart1"/>
    <dgm:cxn modelId="{9A1608C7-ED4A-4AA1-B372-223F06078783}" type="presParOf" srcId="{4FCC40D0-F37F-4130-BFEE-D04013D61C0F}" destId="{FFE2D242-7AE8-4AC2-B65D-3772505D4D46}" srcOrd="0" destOrd="0" presId="urn:microsoft.com/office/officeart/2005/8/layout/orgChart1"/>
    <dgm:cxn modelId="{D63230D2-C51E-4EC9-96D9-CE7F6933EF0E}" type="presParOf" srcId="{FFE2D242-7AE8-4AC2-B65D-3772505D4D46}" destId="{C1B870D4-A559-436C-B461-65AD4703761A}" srcOrd="0" destOrd="0" presId="urn:microsoft.com/office/officeart/2005/8/layout/orgChart1"/>
    <dgm:cxn modelId="{3445FD3D-08A0-4E20-B88E-E60FCE5698CF}" type="presParOf" srcId="{FFE2D242-7AE8-4AC2-B65D-3772505D4D46}" destId="{846F19E7-C7A9-47B1-BD74-93F03C8479DF}" srcOrd="1" destOrd="0" presId="urn:microsoft.com/office/officeart/2005/8/layout/orgChart1"/>
    <dgm:cxn modelId="{DF74355F-01D3-46A0-9D70-2A1CDDBE83C8}" type="presParOf" srcId="{4FCC40D0-F37F-4130-BFEE-D04013D61C0F}" destId="{626C713B-4D0E-456D-8516-5914B99E6354}" srcOrd="1" destOrd="0" presId="urn:microsoft.com/office/officeart/2005/8/layout/orgChart1"/>
    <dgm:cxn modelId="{08425D03-6242-41CF-BBA5-44749EDFBA63}" type="presParOf" srcId="{4FCC40D0-F37F-4130-BFEE-D04013D61C0F}" destId="{DA3EB64B-C322-4B56-B5E7-0202393606A3}" srcOrd="2" destOrd="0" presId="urn:microsoft.com/office/officeart/2005/8/layout/orgChart1"/>
    <dgm:cxn modelId="{B852E989-A47E-4FB6-9DAC-4F7C5CCF3645}" type="presParOf" srcId="{28892004-A0F2-4F3F-94F4-F94CC1CACF76}" destId="{6CCB4FFF-C388-4C27-A25C-849372756375}" srcOrd="2" destOrd="0" presId="urn:microsoft.com/office/officeart/2005/8/layout/orgChart1"/>
    <dgm:cxn modelId="{27EEBC40-0D0C-43D3-A05D-72DD123B0D8C}" type="presParOf" srcId="{8EDAF641-3C88-4107-B379-4236C7C8C5ED}" destId="{AF3E52F9-7D5F-4AA3-A31D-28AB3C43FA5E}" srcOrd="4" destOrd="0" presId="urn:microsoft.com/office/officeart/2005/8/layout/orgChart1"/>
    <dgm:cxn modelId="{762AB8F6-6564-4054-9C67-028E39F4D1AE}" type="presParOf" srcId="{8EDAF641-3C88-4107-B379-4236C7C8C5ED}" destId="{A9F9AF52-160F-4A43-A123-F55B62A8D5B2}" srcOrd="5" destOrd="0" presId="urn:microsoft.com/office/officeart/2005/8/layout/orgChart1"/>
    <dgm:cxn modelId="{AE73B18D-2355-48A5-B40F-1149EEF567AE}" type="presParOf" srcId="{A9F9AF52-160F-4A43-A123-F55B62A8D5B2}" destId="{5AB484B3-667F-4598-924E-25A8B5A47BC2}" srcOrd="0" destOrd="0" presId="urn:microsoft.com/office/officeart/2005/8/layout/orgChart1"/>
    <dgm:cxn modelId="{42BD002B-C733-4B72-B2C6-242951956BD0}" type="presParOf" srcId="{5AB484B3-667F-4598-924E-25A8B5A47BC2}" destId="{7CAC8025-5420-4FE7-A1F0-EC0FF3ACCD6C}" srcOrd="0" destOrd="0" presId="urn:microsoft.com/office/officeart/2005/8/layout/orgChart1"/>
    <dgm:cxn modelId="{2FD2196D-4548-4C26-8226-8BE821978B07}" type="presParOf" srcId="{5AB484B3-667F-4598-924E-25A8B5A47BC2}" destId="{3BFB72FD-5A5D-4446-A8C3-DCAB7B089649}" srcOrd="1" destOrd="0" presId="urn:microsoft.com/office/officeart/2005/8/layout/orgChart1"/>
    <dgm:cxn modelId="{5F42E015-E2A4-42C3-83D3-FB3B9F839361}" type="presParOf" srcId="{A9F9AF52-160F-4A43-A123-F55B62A8D5B2}" destId="{EDA29A94-8655-45FB-B2C4-C026693277DF}" srcOrd="1" destOrd="0" presId="urn:microsoft.com/office/officeart/2005/8/layout/orgChart1"/>
    <dgm:cxn modelId="{8A27C8CF-9505-4766-9F93-53CE90D882B7}" type="presParOf" srcId="{EDA29A94-8655-45FB-B2C4-C026693277DF}" destId="{DD037143-FADD-4A4D-8626-95FBCD53AD14}" srcOrd="0" destOrd="0" presId="urn:microsoft.com/office/officeart/2005/8/layout/orgChart1"/>
    <dgm:cxn modelId="{F9AD435F-9D12-4D39-814D-224F417F0A8C}" type="presParOf" srcId="{EDA29A94-8655-45FB-B2C4-C026693277DF}" destId="{7453CFF4-A33F-4826-AA6C-8D609B84DFB6}" srcOrd="1" destOrd="0" presId="urn:microsoft.com/office/officeart/2005/8/layout/orgChart1"/>
    <dgm:cxn modelId="{0CAFC0EA-DF7C-4E19-8350-C14DFEDCE7FB}" type="presParOf" srcId="{7453CFF4-A33F-4826-AA6C-8D609B84DFB6}" destId="{20C07253-0029-449E-8A74-A499343CA727}" srcOrd="0" destOrd="0" presId="urn:microsoft.com/office/officeart/2005/8/layout/orgChart1"/>
    <dgm:cxn modelId="{6E682505-032B-4DE4-9A5F-19434CE9886D}" type="presParOf" srcId="{20C07253-0029-449E-8A74-A499343CA727}" destId="{FBE3C747-5366-4684-B5A0-6F70A1214067}" srcOrd="0" destOrd="0" presId="urn:microsoft.com/office/officeart/2005/8/layout/orgChart1"/>
    <dgm:cxn modelId="{866E3976-FF10-42F4-A9F4-B551A5F34305}" type="presParOf" srcId="{20C07253-0029-449E-8A74-A499343CA727}" destId="{44A0B9FC-7BA9-469A-BE16-28DD722FE1A2}" srcOrd="1" destOrd="0" presId="urn:microsoft.com/office/officeart/2005/8/layout/orgChart1"/>
    <dgm:cxn modelId="{0C006A18-3F44-42C4-B06E-6DFA77395215}" type="presParOf" srcId="{7453CFF4-A33F-4826-AA6C-8D609B84DFB6}" destId="{85044887-9C6C-4B43-B40B-35C7DD365335}" srcOrd="1" destOrd="0" presId="urn:microsoft.com/office/officeart/2005/8/layout/orgChart1"/>
    <dgm:cxn modelId="{ADE43831-8404-44A5-8716-5CD09D3EBDB5}" type="presParOf" srcId="{7453CFF4-A33F-4826-AA6C-8D609B84DFB6}" destId="{24D37356-FA92-444B-A6B5-B8CAC732422F}" srcOrd="2" destOrd="0" presId="urn:microsoft.com/office/officeart/2005/8/layout/orgChart1"/>
    <dgm:cxn modelId="{EAA9C22D-5B69-4877-AF8E-AF21AB999BFA}" type="presParOf" srcId="{A9F9AF52-160F-4A43-A123-F55B62A8D5B2}" destId="{5C291137-E893-4FDA-AD69-E67A17E0584C}" srcOrd="2" destOrd="0" presId="urn:microsoft.com/office/officeart/2005/8/layout/orgChart1"/>
    <dgm:cxn modelId="{A4CFA839-B87D-4FE5-8CD4-FB699EFFF21B}" type="presParOf" srcId="{8EDAF641-3C88-4107-B379-4236C7C8C5ED}" destId="{2EBC790B-003C-488F-93C1-E6D8AAD0B7ED}" srcOrd="6" destOrd="0" presId="urn:microsoft.com/office/officeart/2005/8/layout/orgChart1"/>
    <dgm:cxn modelId="{0322D275-821D-46EC-B854-2E0671318ABB}" type="presParOf" srcId="{8EDAF641-3C88-4107-B379-4236C7C8C5ED}" destId="{73AF7727-B1ED-46C8-BD62-0E7758C27F61}" srcOrd="7" destOrd="0" presId="urn:microsoft.com/office/officeart/2005/8/layout/orgChart1"/>
    <dgm:cxn modelId="{59AF5B39-79D0-4702-BABE-F04839C894A7}" type="presParOf" srcId="{73AF7727-B1ED-46C8-BD62-0E7758C27F61}" destId="{63E6A195-F3B6-4638-A9EB-E4638321143B}" srcOrd="0" destOrd="0" presId="urn:microsoft.com/office/officeart/2005/8/layout/orgChart1"/>
    <dgm:cxn modelId="{8DD7D94D-8AF1-4E1E-9BF2-6C17E424F529}" type="presParOf" srcId="{63E6A195-F3B6-4638-A9EB-E4638321143B}" destId="{2DD62056-3603-4FAE-B912-83F6AA3AA9C1}" srcOrd="0" destOrd="0" presId="urn:microsoft.com/office/officeart/2005/8/layout/orgChart1"/>
    <dgm:cxn modelId="{3E0214E6-64B9-4633-BC01-221BC4B0BE51}" type="presParOf" srcId="{63E6A195-F3B6-4638-A9EB-E4638321143B}" destId="{CCB70958-895D-45ED-A3B3-580A2DAFBD22}" srcOrd="1" destOrd="0" presId="urn:microsoft.com/office/officeart/2005/8/layout/orgChart1"/>
    <dgm:cxn modelId="{6713EA31-C188-4CAE-928C-A78EA1F9F5DF}" type="presParOf" srcId="{73AF7727-B1ED-46C8-BD62-0E7758C27F61}" destId="{6DCB5294-1A26-4F5B-A754-6DDD484036EA}" srcOrd="1" destOrd="0" presId="urn:microsoft.com/office/officeart/2005/8/layout/orgChart1"/>
    <dgm:cxn modelId="{AC4AA31A-0F85-4E02-BF79-454A56D0A827}" type="presParOf" srcId="{73AF7727-B1ED-46C8-BD62-0E7758C27F61}" destId="{7F99A327-45BF-4EDF-A28B-3EDB68DE3238}" srcOrd="2" destOrd="0" presId="urn:microsoft.com/office/officeart/2005/8/layout/orgChart1"/>
    <dgm:cxn modelId="{D53957EB-FBF4-426E-B925-A8B4E520219C}" type="presParOf" srcId="{8EDAF641-3C88-4107-B379-4236C7C8C5ED}" destId="{6DF4C3C2-E384-4071-843C-DF0429B5E6AF}" srcOrd="8" destOrd="0" presId="urn:microsoft.com/office/officeart/2005/8/layout/orgChart1"/>
    <dgm:cxn modelId="{096C2020-C1DB-42F7-989F-6A4C830B3545}" type="presParOf" srcId="{8EDAF641-3C88-4107-B379-4236C7C8C5ED}" destId="{3D82F20A-3487-46B2-B8B9-A5AE80031767}" srcOrd="9" destOrd="0" presId="urn:microsoft.com/office/officeart/2005/8/layout/orgChart1"/>
    <dgm:cxn modelId="{F898090E-024B-4CCF-8D89-FA119655F676}" type="presParOf" srcId="{3D82F20A-3487-46B2-B8B9-A5AE80031767}" destId="{6CA38716-6EC5-4185-B4E7-F827CCD063A6}" srcOrd="0" destOrd="0" presId="urn:microsoft.com/office/officeart/2005/8/layout/orgChart1"/>
    <dgm:cxn modelId="{129E0D6F-722C-4323-94B6-CBE1556E75BA}" type="presParOf" srcId="{6CA38716-6EC5-4185-B4E7-F827CCD063A6}" destId="{E3543398-2934-4D25-8FC1-DBF4C57A4DAC}" srcOrd="0" destOrd="0" presId="urn:microsoft.com/office/officeart/2005/8/layout/orgChart1"/>
    <dgm:cxn modelId="{682A3F10-72D3-4809-9B74-B5D9CDCEBBFA}" type="presParOf" srcId="{6CA38716-6EC5-4185-B4E7-F827CCD063A6}" destId="{94EED7F6-E5E5-4404-9A9B-9E3778258158}" srcOrd="1" destOrd="0" presId="urn:microsoft.com/office/officeart/2005/8/layout/orgChart1"/>
    <dgm:cxn modelId="{E54754D0-8030-4C5E-8FB3-235A913429A9}" type="presParOf" srcId="{3D82F20A-3487-46B2-B8B9-A5AE80031767}" destId="{4B03BE7C-4FBA-4A5C-A33E-17206E2088D1}" srcOrd="1" destOrd="0" presId="urn:microsoft.com/office/officeart/2005/8/layout/orgChart1"/>
    <dgm:cxn modelId="{D7D7E9D5-3D6E-4622-9CD4-02A9209E4802}" type="presParOf" srcId="{3D82F20A-3487-46B2-B8B9-A5AE80031767}" destId="{F83F3F51-D0CE-4509-8392-4EA484109093}" srcOrd="2" destOrd="0" presId="urn:microsoft.com/office/officeart/2005/8/layout/orgChart1"/>
    <dgm:cxn modelId="{B8F4612E-21E2-42D4-8DB9-FA6FD1E86B4A}" type="presParOf" srcId="{D44C015F-EEE4-48B8-8502-30AE7D5397B9}" destId="{7BEB6539-CC3E-4AFF-BC9F-B0844DF2801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24E8C-5AC4-46A4-8EBA-454647CD8C66}"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GB"/>
        </a:p>
      </dgm:t>
    </dgm:pt>
    <dgm:pt modelId="{D79E9A5A-8914-419E-85A7-546F155CD674}">
      <dgm:prSet/>
      <dgm:spPr/>
      <dgm:t>
        <a:bodyPr/>
        <a:lstStyle/>
        <a:p>
          <a:r>
            <a:rPr lang="en-GB" baseline="0" dirty="0"/>
            <a:t>Preamble</a:t>
          </a:r>
          <a:endParaRPr lang="en-GB" dirty="0"/>
        </a:p>
      </dgm:t>
    </dgm:pt>
    <dgm:pt modelId="{6E7AF1B6-9853-4C2D-9B92-69FD534D62E9}" type="parTrans" cxnId="{5CD96D09-3CD3-4658-AD7E-1CD1F6A4268A}">
      <dgm:prSet/>
      <dgm:spPr/>
      <dgm:t>
        <a:bodyPr/>
        <a:lstStyle/>
        <a:p>
          <a:endParaRPr lang="en-GB"/>
        </a:p>
      </dgm:t>
    </dgm:pt>
    <dgm:pt modelId="{8F49D5A7-C492-44B5-8C68-DF6B95334B15}" type="sibTrans" cxnId="{5CD96D09-3CD3-4658-AD7E-1CD1F6A4268A}">
      <dgm:prSet/>
      <dgm:spPr/>
      <dgm:t>
        <a:bodyPr/>
        <a:lstStyle/>
        <a:p>
          <a:endParaRPr lang="en-GB"/>
        </a:p>
      </dgm:t>
    </dgm:pt>
    <dgm:pt modelId="{04F8FBCF-DCDE-45BD-AB70-F2E8FBCD15C3}">
      <dgm:prSet/>
      <dgm:spPr/>
      <dgm:t>
        <a:bodyPr/>
        <a:lstStyle/>
        <a:p>
          <a:r>
            <a:rPr lang="en-GB" baseline="0" dirty="0"/>
            <a:t>Document Metadata</a:t>
          </a:r>
          <a:endParaRPr lang="en-GB" dirty="0"/>
        </a:p>
      </dgm:t>
    </dgm:pt>
    <dgm:pt modelId="{BC102770-E6A7-44E2-8753-EEC156B38B2D}" type="parTrans" cxnId="{FFDB93E3-A84E-4ECC-9E42-371D98ED2ED8}">
      <dgm:prSet/>
      <dgm:spPr/>
      <dgm:t>
        <a:bodyPr/>
        <a:lstStyle/>
        <a:p>
          <a:endParaRPr lang="en-GB"/>
        </a:p>
      </dgm:t>
    </dgm:pt>
    <dgm:pt modelId="{445C2C24-677B-44A1-8589-F3D04EC32544}" type="sibTrans" cxnId="{FFDB93E3-A84E-4ECC-9E42-371D98ED2ED8}">
      <dgm:prSet/>
      <dgm:spPr/>
      <dgm:t>
        <a:bodyPr/>
        <a:lstStyle/>
        <a:p>
          <a:endParaRPr lang="en-GB"/>
        </a:p>
      </dgm:t>
    </dgm:pt>
    <dgm:pt modelId="{46125BD4-72E8-4A9A-AF5D-87BD34E412F0}">
      <dgm:prSet/>
      <dgm:spPr/>
      <dgm:t>
        <a:bodyPr/>
        <a:lstStyle/>
        <a:p>
          <a:r>
            <a:rPr lang="en-GB" baseline="0" dirty="0"/>
            <a:t>Author</a:t>
          </a:r>
          <a:endParaRPr lang="en-GB" dirty="0"/>
        </a:p>
      </dgm:t>
    </dgm:pt>
    <dgm:pt modelId="{727CCA64-65F5-4192-BCD7-F0FB54C035D0}" type="parTrans" cxnId="{F1451B1F-A44A-4CE9-B7E0-5237472F47AA}">
      <dgm:prSet/>
      <dgm:spPr/>
      <dgm:t>
        <a:bodyPr/>
        <a:lstStyle/>
        <a:p>
          <a:endParaRPr lang="en-GB"/>
        </a:p>
      </dgm:t>
    </dgm:pt>
    <dgm:pt modelId="{795D93D7-55D7-405F-8757-E210D4C13920}" type="sibTrans" cxnId="{F1451B1F-A44A-4CE9-B7E0-5237472F47AA}">
      <dgm:prSet/>
      <dgm:spPr/>
      <dgm:t>
        <a:bodyPr/>
        <a:lstStyle/>
        <a:p>
          <a:endParaRPr lang="en-GB"/>
        </a:p>
      </dgm:t>
    </dgm:pt>
    <dgm:pt modelId="{C23C52D9-FD6F-4C30-9C5F-E0123F06BE4A}">
      <dgm:prSet/>
      <dgm:spPr/>
      <dgm:t>
        <a:bodyPr/>
        <a:lstStyle/>
        <a:p>
          <a:r>
            <a:rPr lang="en-GB" baseline="0" dirty="0"/>
            <a:t>Document Name</a:t>
          </a:r>
          <a:endParaRPr lang="en-GB" dirty="0"/>
        </a:p>
      </dgm:t>
    </dgm:pt>
    <dgm:pt modelId="{7D631635-CDDB-47B2-9EC9-C06AA2D523A6}" type="parTrans" cxnId="{23422F70-3266-45AF-BD91-01483454C625}">
      <dgm:prSet/>
      <dgm:spPr/>
      <dgm:t>
        <a:bodyPr/>
        <a:lstStyle/>
        <a:p>
          <a:endParaRPr lang="en-GB"/>
        </a:p>
      </dgm:t>
    </dgm:pt>
    <dgm:pt modelId="{0884F126-3F8F-4BD1-9E97-CAF9820C9DB3}" type="sibTrans" cxnId="{23422F70-3266-45AF-BD91-01483454C625}">
      <dgm:prSet/>
      <dgm:spPr/>
      <dgm:t>
        <a:bodyPr/>
        <a:lstStyle/>
        <a:p>
          <a:endParaRPr lang="en-GB"/>
        </a:p>
      </dgm:t>
    </dgm:pt>
    <dgm:pt modelId="{96ACEA4A-6D06-467E-A409-96F94A678028}">
      <dgm:prSet/>
      <dgm:spPr/>
      <dgm:t>
        <a:bodyPr/>
        <a:lstStyle/>
        <a:p>
          <a:r>
            <a:rPr lang="en-GB" baseline="0" dirty="0"/>
            <a:t>Document Layout</a:t>
          </a:r>
          <a:endParaRPr lang="en-GB" dirty="0"/>
        </a:p>
      </dgm:t>
    </dgm:pt>
    <dgm:pt modelId="{7681AAB9-F9A6-411D-8025-51A1FEEB751B}" type="parTrans" cxnId="{F8DA3430-F205-4C27-9897-CC9765D984A5}">
      <dgm:prSet/>
      <dgm:spPr/>
      <dgm:t>
        <a:bodyPr/>
        <a:lstStyle/>
        <a:p>
          <a:endParaRPr lang="en-GB"/>
        </a:p>
      </dgm:t>
    </dgm:pt>
    <dgm:pt modelId="{6F09A269-80B9-417E-8DB5-86D35A7E1BE9}" type="sibTrans" cxnId="{F8DA3430-F205-4C27-9897-CC9765D984A5}">
      <dgm:prSet/>
      <dgm:spPr/>
      <dgm:t>
        <a:bodyPr/>
        <a:lstStyle/>
        <a:p>
          <a:endParaRPr lang="en-GB"/>
        </a:p>
      </dgm:t>
    </dgm:pt>
    <dgm:pt modelId="{A4104AC7-03BA-4F47-8E65-79ED6F6E7720}">
      <dgm:prSet/>
      <dgm:spPr/>
      <dgm:t>
        <a:bodyPr/>
        <a:lstStyle/>
        <a:p>
          <a:r>
            <a:rPr lang="en-GB" baseline="0" dirty="0"/>
            <a:t>Packages</a:t>
          </a:r>
          <a:endParaRPr lang="en-GB" dirty="0"/>
        </a:p>
      </dgm:t>
    </dgm:pt>
    <dgm:pt modelId="{79A81BEB-4C06-4832-B582-884BE0103D49}" type="parTrans" cxnId="{196E6DCD-611F-42D7-9564-D4F97B88D903}">
      <dgm:prSet/>
      <dgm:spPr/>
      <dgm:t>
        <a:bodyPr/>
        <a:lstStyle/>
        <a:p>
          <a:endParaRPr lang="en-GB"/>
        </a:p>
      </dgm:t>
    </dgm:pt>
    <dgm:pt modelId="{0FDB57F9-7957-4FFE-9549-6219FDB05BFA}" type="sibTrans" cxnId="{196E6DCD-611F-42D7-9564-D4F97B88D903}">
      <dgm:prSet/>
      <dgm:spPr/>
      <dgm:t>
        <a:bodyPr/>
        <a:lstStyle/>
        <a:p>
          <a:endParaRPr lang="en-GB"/>
        </a:p>
      </dgm:t>
    </dgm:pt>
    <dgm:pt modelId="{D81D5FC4-63F1-4AC5-ACF3-0601B5CAE89C}">
      <dgm:prSet/>
      <dgm:spPr/>
      <dgm:t>
        <a:bodyPr/>
        <a:lstStyle/>
        <a:p>
          <a:r>
            <a:rPr lang="en-GB" baseline="0" dirty="0"/>
            <a:t>Body</a:t>
          </a:r>
          <a:endParaRPr lang="en-GB" dirty="0"/>
        </a:p>
      </dgm:t>
    </dgm:pt>
    <dgm:pt modelId="{4DE2F30E-A156-4370-857D-8CCAA3515309}" type="parTrans" cxnId="{4F69DBBB-93CE-4CAB-BAEB-0493AEE18EC9}">
      <dgm:prSet/>
      <dgm:spPr/>
      <dgm:t>
        <a:bodyPr/>
        <a:lstStyle/>
        <a:p>
          <a:endParaRPr lang="en-GB"/>
        </a:p>
      </dgm:t>
    </dgm:pt>
    <dgm:pt modelId="{DEEEA164-6CC4-4479-BF04-CE9BEB360D4C}" type="sibTrans" cxnId="{4F69DBBB-93CE-4CAB-BAEB-0493AEE18EC9}">
      <dgm:prSet/>
      <dgm:spPr/>
      <dgm:t>
        <a:bodyPr/>
        <a:lstStyle/>
        <a:p>
          <a:endParaRPr lang="en-GB"/>
        </a:p>
      </dgm:t>
    </dgm:pt>
    <dgm:pt modelId="{95E051C9-D992-48F1-BF55-BC7038ADE9D2}">
      <dgm:prSet/>
      <dgm:spPr/>
      <dgm:t>
        <a:bodyPr/>
        <a:lstStyle/>
        <a:p>
          <a:r>
            <a:rPr lang="en-GB" baseline="0" dirty="0"/>
            <a:t>Document Content</a:t>
          </a:r>
          <a:endParaRPr lang="en-GB" dirty="0"/>
        </a:p>
      </dgm:t>
    </dgm:pt>
    <dgm:pt modelId="{52459712-94B2-4CA3-A487-EC7A5725B75A}" type="parTrans" cxnId="{657FF3CF-5142-4D77-A69B-C534124A6097}">
      <dgm:prSet/>
      <dgm:spPr/>
      <dgm:t>
        <a:bodyPr/>
        <a:lstStyle/>
        <a:p>
          <a:endParaRPr lang="en-GB"/>
        </a:p>
      </dgm:t>
    </dgm:pt>
    <dgm:pt modelId="{D9149262-8B85-4851-ABAE-F702D3445E4B}" type="sibTrans" cxnId="{657FF3CF-5142-4D77-A69B-C534124A6097}">
      <dgm:prSet/>
      <dgm:spPr/>
      <dgm:t>
        <a:bodyPr/>
        <a:lstStyle/>
        <a:p>
          <a:endParaRPr lang="en-GB"/>
        </a:p>
      </dgm:t>
    </dgm:pt>
    <dgm:pt modelId="{68F489CA-7E31-4017-B0CF-F3B90FE6AF78}">
      <dgm:prSet/>
      <dgm:spPr/>
      <dgm:t>
        <a:bodyPr/>
        <a:lstStyle/>
        <a:p>
          <a:r>
            <a:rPr lang="en-GB" baseline="0" dirty="0"/>
            <a:t>Bibliography</a:t>
          </a:r>
          <a:endParaRPr lang="en-GB" dirty="0"/>
        </a:p>
      </dgm:t>
    </dgm:pt>
    <dgm:pt modelId="{D1080189-73C0-4A74-BB22-FA6DFF699FD4}" type="parTrans" cxnId="{4B13A951-CDD2-433F-97DD-DD607C4D1FAC}">
      <dgm:prSet/>
      <dgm:spPr/>
      <dgm:t>
        <a:bodyPr/>
        <a:lstStyle/>
        <a:p>
          <a:endParaRPr lang="en-GB"/>
        </a:p>
      </dgm:t>
    </dgm:pt>
    <dgm:pt modelId="{46B690BA-33E8-441B-9156-9E5B8CEE94C9}" type="sibTrans" cxnId="{4B13A951-CDD2-433F-97DD-DD607C4D1FAC}">
      <dgm:prSet/>
      <dgm:spPr/>
      <dgm:t>
        <a:bodyPr/>
        <a:lstStyle/>
        <a:p>
          <a:endParaRPr lang="en-GB"/>
        </a:p>
      </dgm:t>
    </dgm:pt>
    <dgm:pt modelId="{41567028-7DDF-4713-B19A-C7C7C34D883C}">
      <dgm:prSet/>
      <dgm:spPr/>
      <dgm:t>
        <a:bodyPr/>
        <a:lstStyle/>
        <a:p>
          <a:r>
            <a:rPr lang="en-GB" dirty="0"/>
            <a:t>.TeX document</a:t>
          </a:r>
        </a:p>
      </dgm:t>
    </dgm:pt>
    <dgm:pt modelId="{D11F280F-E607-41CD-BFCA-A8F85E27E6C3}" type="parTrans" cxnId="{BC03B9CA-9D55-4CC2-B93D-AB6B78949BC6}">
      <dgm:prSet/>
      <dgm:spPr/>
      <dgm:t>
        <a:bodyPr/>
        <a:lstStyle/>
        <a:p>
          <a:endParaRPr lang="en-GB"/>
        </a:p>
      </dgm:t>
    </dgm:pt>
    <dgm:pt modelId="{5AE3C474-5386-41F2-BECF-8EAB6758C460}" type="sibTrans" cxnId="{BC03B9CA-9D55-4CC2-B93D-AB6B78949BC6}">
      <dgm:prSet/>
      <dgm:spPr/>
      <dgm:t>
        <a:bodyPr/>
        <a:lstStyle/>
        <a:p>
          <a:endParaRPr lang="en-GB"/>
        </a:p>
      </dgm:t>
    </dgm:pt>
    <dgm:pt modelId="{E50806F4-B088-4BE1-BA19-50A32CBC73EB}" type="pres">
      <dgm:prSet presAssocID="{56924E8C-5AC4-46A4-8EBA-454647CD8C66}" presName="hierChild1" presStyleCnt="0">
        <dgm:presLayoutVars>
          <dgm:orgChart val="1"/>
          <dgm:chPref val="1"/>
          <dgm:dir/>
          <dgm:animOne val="branch"/>
          <dgm:animLvl val="lvl"/>
          <dgm:resizeHandles/>
        </dgm:presLayoutVars>
      </dgm:prSet>
      <dgm:spPr/>
    </dgm:pt>
    <dgm:pt modelId="{4E5F58EA-C6F3-4CEB-8F6A-59E700824C9D}" type="pres">
      <dgm:prSet presAssocID="{41567028-7DDF-4713-B19A-C7C7C34D883C}" presName="hierRoot1" presStyleCnt="0">
        <dgm:presLayoutVars>
          <dgm:hierBranch val="init"/>
        </dgm:presLayoutVars>
      </dgm:prSet>
      <dgm:spPr/>
    </dgm:pt>
    <dgm:pt modelId="{AC7142A7-90CB-48E1-9101-2FF789CA5D29}" type="pres">
      <dgm:prSet presAssocID="{41567028-7DDF-4713-B19A-C7C7C34D883C}" presName="rootComposite1" presStyleCnt="0"/>
      <dgm:spPr/>
    </dgm:pt>
    <dgm:pt modelId="{1B86D35C-9FAA-4C3C-9005-C5BC16B6129D}" type="pres">
      <dgm:prSet presAssocID="{41567028-7DDF-4713-B19A-C7C7C34D883C}" presName="rootText1" presStyleLbl="node0" presStyleIdx="0" presStyleCnt="1">
        <dgm:presLayoutVars>
          <dgm:chPref val="3"/>
        </dgm:presLayoutVars>
      </dgm:prSet>
      <dgm:spPr/>
    </dgm:pt>
    <dgm:pt modelId="{98236746-2A7C-4CD9-A36B-9DB2C6057BF8}" type="pres">
      <dgm:prSet presAssocID="{41567028-7DDF-4713-B19A-C7C7C34D883C}" presName="rootConnector1" presStyleLbl="node1" presStyleIdx="0" presStyleCnt="0"/>
      <dgm:spPr/>
    </dgm:pt>
    <dgm:pt modelId="{39D7D60B-954D-4E37-BD54-B0F452C1C327}" type="pres">
      <dgm:prSet presAssocID="{41567028-7DDF-4713-B19A-C7C7C34D883C}" presName="hierChild2" presStyleCnt="0"/>
      <dgm:spPr/>
    </dgm:pt>
    <dgm:pt modelId="{ADDA7888-34B9-478F-BD7B-735379735461}" type="pres">
      <dgm:prSet presAssocID="{6E7AF1B6-9853-4C2D-9B92-69FD534D62E9}" presName="Name37" presStyleLbl="parChTrans1D2" presStyleIdx="0" presStyleCnt="2"/>
      <dgm:spPr/>
    </dgm:pt>
    <dgm:pt modelId="{3FC506E1-CEBD-4DA0-B23D-E7D160A74BC0}" type="pres">
      <dgm:prSet presAssocID="{D79E9A5A-8914-419E-85A7-546F155CD674}" presName="hierRoot2" presStyleCnt="0">
        <dgm:presLayoutVars>
          <dgm:hierBranch val="init"/>
        </dgm:presLayoutVars>
      </dgm:prSet>
      <dgm:spPr/>
    </dgm:pt>
    <dgm:pt modelId="{A732B3FE-BD21-4E4B-BC9C-7004F7CC02B8}" type="pres">
      <dgm:prSet presAssocID="{D79E9A5A-8914-419E-85A7-546F155CD674}" presName="rootComposite" presStyleCnt="0"/>
      <dgm:spPr/>
    </dgm:pt>
    <dgm:pt modelId="{AF6B8F79-447B-4877-950F-9DF667135902}" type="pres">
      <dgm:prSet presAssocID="{D79E9A5A-8914-419E-85A7-546F155CD674}" presName="rootText" presStyleLbl="node2" presStyleIdx="0" presStyleCnt="2">
        <dgm:presLayoutVars>
          <dgm:chPref val="3"/>
        </dgm:presLayoutVars>
      </dgm:prSet>
      <dgm:spPr/>
    </dgm:pt>
    <dgm:pt modelId="{EFFB0B25-994D-45FB-BB03-9DEBD438C48C}" type="pres">
      <dgm:prSet presAssocID="{D79E9A5A-8914-419E-85A7-546F155CD674}" presName="rootConnector" presStyleLbl="node2" presStyleIdx="0" presStyleCnt="2"/>
      <dgm:spPr/>
    </dgm:pt>
    <dgm:pt modelId="{BAAB5038-22B9-418F-9424-F9B48BDE7B40}" type="pres">
      <dgm:prSet presAssocID="{D79E9A5A-8914-419E-85A7-546F155CD674}" presName="hierChild4" presStyleCnt="0"/>
      <dgm:spPr/>
    </dgm:pt>
    <dgm:pt modelId="{65A12A8F-84A1-4BC7-A254-129839DC0502}" type="pres">
      <dgm:prSet presAssocID="{BC102770-E6A7-44E2-8753-EEC156B38B2D}" presName="Name37" presStyleLbl="parChTrans1D3" presStyleIdx="0" presStyleCnt="5"/>
      <dgm:spPr/>
    </dgm:pt>
    <dgm:pt modelId="{85CF739A-D3B4-4500-AD40-82ABCFEAE9EE}" type="pres">
      <dgm:prSet presAssocID="{04F8FBCF-DCDE-45BD-AB70-F2E8FBCD15C3}" presName="hierRoot2" presStyleCnt="0">
        <dgm:presLayoutVars>
          <dgm:hierBranch val="init"/>
        </dgm:presLayoutVars>
      </dgm:prSet>
      <dgm:spPr/>
    </dgm:pt>
    <dgm:pt modelId="{7D309FC6-DBB6-4E81-976A-21E142C9EC77}" type="pres">
      <dgm:prSet presAssocID="{04F8FBCF-DCDE-45BD-AB70-F2E8FBCD15C3}" presName="rootComposite" presStyleCnt="0"/>
      <dgm:spPr/>
    </dgm:pt>
    <dgm:pt modelId="{0E17FAF7-6A2B-4A37-A411-9D14B2CD712C}" type="pres">
      <dgm:prSet presAssocID="{04F8FBCF-DCDE-45BD-AB70-F2E8FBCD15C3}" presName="rootText" presStyleLbl="node3" presStyleIdx="0" presStyleCnt="5">
        <dgm:presLayoutVars>
          <dgm:chPref val="3"/>
        </dgm:presLayoutVars>
      </dgm:prSet>
      <dgm:spPr/>
    </dgm:pt>
    <dgm:pt modelId="{43742156-2602-49A5-B65E-FDAD1BD995B1}" type="pres">
      <dgm:prSet presAssocID="{04F8FBCF-DCDE-45BD-AB70-F2E8FBCD15C3}" presName="rootConnector" presStyleLbl="node3" presStyleIdx="0" presStyleCnt="5"/>
      <dgm:spPr/>
    </dgm:pt>
    <dgm:pt modelId="{AAC92767-1943-4E44-8036-5C0EAA5A70A2}" type="pres">
      <dgm:prSet presAssocID="{04F8FBCF-DCDE-45BD-AB70-F2E8FBCD15C3}" presName="hierChild4" presStyleCnt="0"/>
      <dgm:spPr/>
    </dgm:pt>
    <dgm:pt modelId="{EF1D9929-4033-4756-97D5-AEEB2FCA06BE}" type="pres">
      <dgm:prSet presAssocID="{727CCA64-65F5-4192-BCD7-F0FB54C035D0}" presName="Name37" presStyleLbl="parChTrans1D4" presStyleIdx="0" presStyleCnt="2"/>
      <dgm:spPr/>
    </dgm:pt>
    <dgm:pt modelId="{CE6897A4-058E-41A8-BEE6-D499F536C7B3}" type="pres">
      <dgm:prSet presAssocID="{46125BD4-72E8-4A9A-AF5D-87BD34E412F0}" presName="hierRoot2" presStyleCnt="0">
        <dgm:presLayoutVars>
          <dgm:hierBranch val="init"/>
        </dgm:presLayoutVars>
      </dgm:prSet>
      <dgm:spPr/>
    </dgm:pt>
    <dgm:pt modelId="{91448DD5-1716-4B42-8BC0-31D8D1B3D801}" type="pres">
      <dgm:prSet presAssocID="{46125BD4-72E8-4A9A-AF5D-87BD34E412F0}" presName="rootComposite" presStyleCnt="0"/>
      <dgm:spPr/>
    </dgm:pt>
    <dgm:pt modelId="{A73936C9-832A-4F69-A9F0-755E58DC92E3}" type="pres">
      <dgm:prSet presAssocID="{46125BD4-72E8-4A9A-AF5D-87BD34E412F0}" presName="rootText" presStyleLbl="node4" presStyleIdx="0" presStyleCnt="2">
        <dgm:presLayoutVars>
          <dgm:chPref val="3"/>
        </dgm:presLayoutVars>
      </dgm:prSet>
      <dgm:spPr/>
    </dgm:pt>
    <dgm:pt modelId="{004E31DE-B6BB-4429-8AD0-6329AA84ED6B}" type="pres">
      <dgm:prSet presAssocID="{46125BD4-72E8-4A9A-AF5D-87BD34E412F0}" presName="rootConnector" presStyleLbl="node4" presStyleIdx="0" presStyleCnt="2"/>
      <dgm:spPr/>
    </dgm:pt>
    <dgm:pt modelId="{AB14040C-E10D-4B5E-99BA-1524170072E5}" type="pres">
      <dgm:prSet presAssocID="{46125BD4-72E8-4A9A-AF5D-87BD34E412F0}" presName="hierChild4" presStyleCnt="0"/>
      <dgm:spPr/>
    </dgm:pt>
    <dgm:pt modelId="{BBF96537-1FF2-4DB1-96CB-52494A3D9334}" type="pres">
      <dgm:prSet presAssocID="{46125BD4-72E8-4A9A-AF5D-87BD34E412F0}" presName="hierChild5" presStyleCnt="0"/>
      <dgm:spPr/>
    </dgm:pt>
    <dgm:pt modelId="{525836A0-A844-4E4E-81FB-309FC928E688}" type="pres">
      <dgm:prSet presAssocID="{7D631635-CDDB-47B2-9EC9-C06AA2D523A6}" presName="Name37" presStyleLbl="parChTrans1D4" presStyleIdx="1" presStyleCnt="2"/>
      <dgm:spPr/>
    </dgm:pt>
    <dgm:pt modelId="{95755480-A27E-4C1E-B076-973A0B69BB4C}" type="pres">
      <dgm:prSet presAssocID="{C23C52D9-FD6F-4C30-9C5F-E0123F06BE4A}" presName="hierRoot2" presStyleCnt="0">
        <dgm:presLayoutVars>
          <dgm:hierBranch val="init"/>
        </dgm:presLayoutVars>
      </dgm:prSet>
      <dgm:spPr/>
    </dgm:pt>
    <dgm:pt modelId="{26E99E76-DDC4-4CE8-958D-1F433864E125}" type="pres">
      <dgm:prSet presAssocID="{C23C52D9-FD6F-4C30-9C5F-E0123F06BE4A}" presName="rootComposite" presStyleCnt="0"/>
      <dgm:spPr/>
    </dgm:pt>
    <dgm:pt modelId="{A98975B4-1189-4194-8432-C307B5EB6C62}" type="pres">
      <dgm:prSet presAssocID="{C23C52D9-FD6F-4C30-9C5F-E0123F06BE4A}" presName="rootText" presStyleLbl="node4" presStyleIdx="1" presStyleCnt="2">
        <dgm:presLayoutVars>
          <dgm:chPref val="3"/>
        </dgm:presLayoutVars>
      </dgm:prSet>
      <dgm:spPr/>
    </dgm:pt>
    <dgm:pt modelId="{9A4D1448-F23B-41DD-9515-537E82BD2AC4}" type="pres">
      <dgm:prSet presAssocID="{C23C52D9-FD6F-4C30-9C5F-E0123F06BE4A}" presName="rootConnector" presStyleLbl="node4" presStyleIdx="1" presStyleCnt="2"/>
      <dgm:spPr/>
    </dgm:pt>
    <dgm:pt modelId="{7D22A229-729C-44CE-8A6C-EBE268997023}" type="pres">
      <dgm:prSet presAssocID="{C23C52D9-FD6F-4C30-9C5F-E0123F06BE4A}" presName="hierChild4" presStyleCnt="0"/>
      <dgm:spPr/>
    </dgm:pt>
    <dgm:pt modelId="{6728453B-13CA-4623-8C75-523EECD09846}" type="pres">
      <dgm:prSet presAssocID="{C23C52D9-FD6F-4C30-9C5F-E0123F06BE4A}" presName="hierChild5" presStyleCnt="0"/>
      <dgm:spPr/>
    </dgm:pt>
    <dgm:pt modelId="{DBEFB8DF-49BE-4A13-9229-DDFC6CAA294F}" type="pres">
      <dgm:prSet presAssocID="{04F8FBCF-DCDE-45BD-AB70-F2E8FBCD15C3}" presName="hierChild5" presStyleCnt="0"/>
      <dgm:spPr/>
    </dgm:pt>
    <dgm:pt modelId="{EEEEAB1A-3E8A-453B-95FD-E108BEE02716}" type="pres">
      <dgm:prSet presAssocID="{7681AAB9-F9A6-411D-8025-51A1FEEB751B}" presName="Name37" presStyleLbl="parChTrans1D3" presStyleIdx="1" presStyleCnt="5"/>
      <dgm:spPr/>
    </dgm:pt>
    <dgm:pt modelId="{71F52F47-AD51-4827-879A-7B63B53E09E2}" type="pres">
      <dgm:prSet presAssocID="{96ACEA4A-6D06-467E-A409-96F94A678028}" presName="hierRoot2" presStyleCnt="0">
        <dgm:presLayoutVars>
          <dgm:hierBranch val="init"/>
        </dgm:presLayoutVars>
      </dgm:prSet>
      <dgm:spPr/>
    </dgm:pt>
    <dgm:pt modelId="{F9B703EC-C49E-4E8A-B691-FA680A59CDF5}" type="pres">
      <dgm:prSet presAssocID="{96ACEA4A-6D06-467E-A409-96F94A678028}" presName="rootComposite" presStyleCnt="0"/>
      <dgm:spPr/>
    </dgm:pt>
    <dgm:pt modelId="{E408184E-24FC-4D47-94FA-CCBBDB44F5D6}" type="pres">
      <dgm:prSet presAssocID="{96ACEA4A-6D06-467E-A409-96F94A678028}" presName="rootText" presStyleLbl="node3" presStyleIdx="1" presStyleCnt="5">
        <dgm:presLayoutVars>
          <dgm:chPref val="3"/>
        </dgm:presLayoutVars>
      </dgm:prSet>
      <dgm:spPr/>
    </dgm:pt>
    <dgm:pt modelId="{04E33157-702B-49B5-B669-DF827F210FE8}" type="pres">
      <dgm:prSet presAssocID="{96ACEA4A-6D06-467E-A409-96F94A678028}" presName="rootConnector" presStyleLbl="node3" presStyleIdx="1" presStyleCnt="5"/>
      <dgm:spPr/>
    </dgm:pt>
    <dgm:pt modelId="{3259E0DE-BCE5-45EA-9175-090B8A4E9A28}" type="pres">
      <dgm:prSet presAssocID="{96ACEA4A-6D06-467E-A409-96F94A678028}" presName="hierChild4" presStyleCnt="0"/>
      <dgm:spPr/>
    </dgm:pt>
    <dgm:pt modelId="{DA3F198A-EF3E-450D-AA3E-CD5DD4044342}" type="pres">
      <dgm:prSet presAssocID="{96ACEA4A-6D06-467E-A409-96F94A678028}" presName="hierChild5" presStyleCnt="0"/>
      <dgm:spPr/>
    </dgm:pt>
    <dgm:pt modelId="{2281922B-05D7-48AE-B439-823BE5441AF1}" type="pres">
      <dgm:prSet presAssocID="{79A81BEB-4C06-4832-B582-884BE0103D49}" presName="Name37" presStyleLbl="parChTrans1D3" presStyleIdx="2" presStyleCnt="5"/>
      <dgm:spPr/>
    </dgm:pt>
    <dgm:pt modelId="{6340C263-4138-4825-A601-C47DDC7B9AEF}" type="pres">
      <dgm:prSet presAssocID="{A4104AC7-03BA-4F47-8E65-79ED6F6E7720}" presName="hierRoot2" presStyleCnt="0">
        <dgm:presLayoutVars>
          <dgm:hierBranch val="init"/>
        </dgm:presLayoutVars>
      </dgm:prSet>
      <dgm:spPr/>
    </dgm:pt>
    <dgm:pt modelId="{B09ADBD2-2AA5-4285-A27E-BA9E1C7AEC28}" type="pres">
      <dgm:prSet presAssocID="{A4104AC7-03BA-4F47-8E65-79ED6F6E7720}" presName="rootComposite" presStyleCnt="0"/>
      <dgm:spPr/>
    </dgm:pt>
    <dgm:pt modelId="{38772273-19B4-4033-B0A7-7712576C2CFA}" type="pres">
      <dgm:prSet presAssocID="{A4104AC7-03BA-4F47-8E65-79ED6F6E7720}" presName="rootText" presStyleLbl="node3" presStyleIdx="2" presStyleCnt="5">
        <dgm:presLayoutVars>
          <dgm:chPref val="3"/>
        </dgm:presLayoutVars>
      </dgm:prSet>
      <dgm:spPr/>
    </dgm:pt>
    <dgm:pt modelId="{AC3BE8B1-190F-4E78-A8C2-C7B40BA590B8}" type="pres">
      <dgm:prSet presAssocID="{A4104AC7-03BA-4F47-8E65-79ED6F6E7720}" presName="rootConnector" presStyleLbl="node3" presStyleIdx="2" presStyleCnt="5"/>
      <dgm:spPr/>
    </dgm:pt>
    <dgm:pt modelId="{3D2794EE-4628-4CA8-B8AC-DF7BEE159A52}" type="pres">
      <dgm:prSet presAssocID="{A4104AC7-03BA-4F47-8E65-79ED6F6E7720}" presName="hierChild4" presStyleCnt="0"/>
      <dgm:spPr/>
    </dgm:pt>
    <dgm:pt modelId="{D161DBFC-8766-448D-9004-91B64F81C3EC}" type="pres">
      <dgm:prSet presAssocID="{A4104AC7-03BA-4F47-8E65-79ED6F6E7720}" presName="hierChild5" presStyleCnt="0"/>
      <dgm:spPr/>
    </dgm:pt>
    <dgm:pt modelId="{49F335E5-DE8D-415C-87F6-975887387542}" type="pres">
      <dgm:prSet presAssocID="{D79E9A5A-8914-419E-85A7-546F155CD674}" presName="hierChild5" presStyleCnt="0"/>
      <dgm:spPr/>
    </dgm:pt>
    <dgm:pt modelId="{9612737C-E439-47B4-8DAD-BF07E8A54980}" type="pres">
      <dgm:prSet presAssocID="{4DE2F30E-A156-4370-857D-8CCAA3515309}" presName="Name37" presStyleLbl="parChTrans1D2" presStyleIdx="1" presStyleCnt="2"/>
      <dgm:spPr/>
    </dgm:pt>
    <dgm:pt modelId="{3E484141-A327-4FB1-902E-707411B69164}" type="pres">
      <dgm:prSet presAssocID="{D81D5FC4-63F1-4AC5-ACF3-0601B5CAE89C}" presName="hierRoot2" presStyleCnt="0">
        <dgm:presLayoutVars>
          <dgm:hierBranch val="init"/>
        </dgm:presLayoutVars>
      </dgm:prSet>
      <dgm:spPr/>
    </dgm:pt>
    <dgm:pt modelId="{76346D3D-2E70-4ED2-BE60-31FA802354EA}" type="pres">
      <dgm:prSet presAssocID="{D81D5FC4-63F1-4AC5-ACF3-0601B5CAE89C}" presName="rootComposite" presStyleCnt="0"/>
      <dgm:spPr/>
    </dgm:pt>
    <dgm:pt modelId="{2BB46A17-F772-42E5-AFE6-E854F4AA5C61}" type="pres">
      <dgm:prSet presAssocID="{D81D5FC4-63F1-4AC5-ACF3-0601B5CAE89C}" presName="rootText" presStyleLbl="node2" presStyleIdx="1" presStyleCnt="2">
        <dgm:presLayoutVars>
          <dgm:chPref val="3"/>
        </dgm:presLayoutVars>
      </dgm:prSet>
      <dgm:spPr/>
    </dgm:pt>
    <dgm:pt modelId="{2C61991B-73A3-47F6-AF3B-B8CEB385EAA1}" type="pres">
      <dgm:prSet presAssocID="{D81D5FC4-63F1-4AC5-ACF3-0601B5CAE89C}" presName="rootConnector" presStyleLbl="node2" presStyleIdx="1" presStyleCnt="2"/>
      <dgm:spPr/>
    </dgm:pt>
    <dgm:pt modelId="{E9FBBC17-41B7-48E4-B5B8-FE05A689B45E}" type="pres">
      <dgm:prSet presAssocID="{D81D5FC4-63F1-4AC5-ACF3-0601B5CAE89C}" presName="hierChild4" presStyleCnt="0"/>
      <dgm:spPr/>
    </dgm:pt>
    <dgm:pt modelId="{320461B6-5E6B-4B25-99FC-C0F842F9FBBD}" type="pres">
      <dgm:prSet presAssocID="{52459712-94B2-4CA3-A487-EC7A5725B75A}" presName="Name37" presStyleLbl="parChTrans1D3" presStyleIdx="3" presStyleCnt="5"/>
      <dgm:spPr/>
    </dgm:pt>
    <dgm:pt modelId="{DEA4B171-4810-4136-BB0C-834F1F0C6E9A}" type="pres">
      <dgm:prSet presAssocID="{95E051C9-D992-48F1-BF55-BC7038ADE9D2}" presName="hierRoot2" presStyleCnt="0">
        <dgm:presLayoutVars>
          <dgm:hierBranch val="init"/>
        </dgm:presLayoutVars>
      </dgm:prSet>
      <dgm:spPr/>
    </dgm:pt>
    <dgm:pt modelId="{9B093FEA-7E13-471B-8F27-DF93A158B64A}" type="pres">
      <dgm:prSet presAssocID="{95E051C9-D992-48F1-BF55-BC7038ADE9D2}" presName="rootComposite" presStyleCnt="0"/>
      <dgm:spPr/>
    </dgm:pt>
    <dgm:pt modelId="{D21D7EF7-63E0-4EDD-AA39-F38E2B644932}" type="pres">
      <dgm:prSet presAssocID="{95E051C9-D992-48F1-BF55-BC7038ADE9D2}" presName="rootText" presStyleLbl="node3" presStyleIdx="3" presStyleCnt="5">
        <dgm:presLayoutVars>
          <dgm:chPref val="3"/>
        </dgm:presLayoutVars>
      </dgm:prSet>
      <dgm:spPr/>
    </dgm:pt>
    <dgm:pt modelId="{C132C4D9-D3FE-4CC8-A749-1120C1814042}" type="pres">
      <dgm:prSet presAssocID="{95E051C9-D992-48F1-BF55-BC7038ADE9D2}" presName="rootConnector" presStyleLbl="node3" presStyleIdx="3" presStyleCnt="5"/>
      <dgm:spPr/>
    </dgm:pt>
    <dgm:pt modelId="{6E5A2A62-1334-4234-9BC5-D571286F215D}" type="pres">
      <dgm:prSet presAssocID="{95E051C9-D992-48F1-BF55-BC7038ADE9D2}" presName="hierChild4" presStyleCnt="0"/>
      <dgm:spPr/>
    </dgm:pt>
    <dgm:pt modelId="{3F3350E1-3FC7-4F91-94FB-E7F334613D44}" type="pres">
      <dgm:prSet presAssocID="{95E051C9-D992-48F1-BF55-BC7038ADE9D2}" presName="hierChild5" presStyleCnt="0"/>
      <dgm:spPr/>
    </dgm:pt>
    <dgm:pt modelId="{F238BDC3-4040-4D85-B584-54C9B7314004}" type="pres">
      <dgm:prSet presAssocID="{D1080189-73C0-4A74-BB22-FA6DFF699FD4}" presName="Name37" presStyleLbl="parChTrans1D3" presStyleIdx="4" presStyleCnt="5"/>
      <dgm:spPr/>
    </dgm:pt>
    <dgm:pt modelId="{5EDACF52-3458-4E81-A105-36F7F0DC0B45}" type="pres">
      <dgm:prSet presAssocID="{68F489CA-7E31-4017-B0CF-F3B90FE6AF78}" presName="hierRoot2" presStyleCnt="0">
        <dgm:presLayoutVars>
          <dgm:hierBranch val="init"/>
        </dgm:presLayoutVars>
      </dgm:prSet>
      <dgm:spPr/>
    </dgm:pt>
    <dgm:pt modelId="{0A7886DE-FF31-482E-9EE4-D81980304A82}" type="pres">
      <dgm:prSet presAssocID="{68F489CA-7E31-4017-B0CF-F3B90FE6AF78}" presName="rootComposite" presStyleCnt="0"/>
      <dgm:spPr/>
    </dgm:pt>
    <dgm:pt modelId="{80660D07-3EBC-4D2A-BA55-E43C3EA1F117}" type="pres">
      <dgm:prSet presAssocID="{68F489CA-7E31-4017-B0CF-F3B90FE6AF78}" presName="rootText" presStyleLbl="node3" presStyleIdx="4" presStyleCnt="5">
        <dgm:presLayoutVars>
          <dgm:chPref val="3"/>
        </dgm:presLayoutVars>
      </dgm:prSet>
      <dgm:spPr/>
    </dgm:pt>
    <dgm:pt modelId="{58D0D856-01E7-4958-AE1E-32F735AADA4B}" type="pres">
      <dgm:prSet presAssocID="{68F489CA-7E31-4017-B0CF-F3B90FE6AF78}" presName="rootConnector" presStyleLbl="node3" presStyleIdx="4" presStyleCnt="5"/>
      <dgm:spPr/>
    </dgm:pt>
    <dgm:pt modelId="{3A01D00E-7042-4C29-B6A8-4F86F462A0DC}" type="pres">
      <dgm:prSet presAssocID="{68F489CA-7E31-4017-B0CF-F3B90FE6AF78}" presName="hierChild4" presStyleCnt="0"/>
      <dgm:spPr/>
    </dgm:pt>
    <dgm:pt modelId="{6597333F-0BC6-47E4-81DF-92636F71C9D7}" type="pres">
      <dgm:prSet presAssocID="{68F489CA-7E31-4017-B0CF-F3B90FE6AF78}" presName="hierChild5" presStyleCnt="0"/>
      <dgm:spPr/>
    </dgm:pt>
    <dgm:pt modelId="{D1E5BC61-56D7-4D3B-9EC1-25F12DE0CCAD}" type="pres">
      <dgm:prSet presAssocID="{D81D5FC4-63F1-4AC5-ACF3-0601B5CAE89C}" presName="hierChild5" presStyleCnt="0"/>
      <dgm:spPr/>
    </dgm:pt>
    <dgm:pt modelId="{E99D9A5D-8864-47CD-8D30-5EE8325C89BC}" type="pres">
      <dgm:prSet presAssocID="{41567028-7DDF-4713-B19A-C7C7C34D883C}" presName="hierChild3" presStyleCnt="0"/>
      <dgm:spPr/>
    </dgm:pt>
  </dgm:ptLst>
  <dgm:cxnLst>
    <dgm:cxn modelId="{4C590600-0E93-45E1-8EAB-6B4F6D2F88EA}" type="presOf" srcId="{96ACEA4A-6D06-467E-A409-96F94A678028}" destId="{E408184E-24FC-4D47-94FA-CCBBDB44F5D6}" srcOrd="0" destOrd="0" presId="urn:microsoft.com/office/officeart/2005/8/layout/orgChart1"/>
    <dgm:cxn modelId="{EA5F3002-AD1C-4749-8701-DEB8F6DBA16D}" type="presOf" srcId="{C23C52D9-FD6F-4C30-9C5F-E0123F06BE4A}" destId="{A98975B4-1189-4194-8432-C307B5EB6C62}" srcOrd="0" destOrd="0" presId="urn:microsoft.com/office/officeart/2005/8/layout/orgChart1"/>
    <dgm:cxn modelId="{5CD96D09-3CD3-4658-AD7E-1CD1F6A4268A}" srcId="{41567028-7DDF-4713-B19A-C7C7C34D883C}" destId="{D79E9A5A-8914-419E-85A7-546F155CD674}" srcOrd="0" destOrd="0" parTransId="{6E7AF1B6-9853-4C2D-9B92-69FD534D62E9}" sibTransId="{8F49D5A7-C492-44B5-8C68-DF6B95334B15}"/>
    <dgm:cxn modelId="{F1451B1F-A44A-4CE9-B7E0-5237472F47AA}" srcId="{04F8FBCF-DCDE-45BD-AB70-F2E8FBCD15C3}" destId="{46125BD4-72E8-4A9A-AF5D-87BD34E412F0}" srcOrd="0" destOrd="0" parTransId="{727CCA64-65F5-4192-BCD7-F0FB54C035D0}" sibTransId="{795D93D7-55D7-405F-8757-E210D4C13920}"/>
    <dgm:cxn modelId="{3965CB21-C0A4-4E97-B6DA-DD2F74D14C3A}" type="presOf" srcId="{04F8FBCF-DCDE-45BD-AB70-F2E8FBCD15C3}" destId="{43742156-2602-49A5-B65E-FDAD1BD995B1}" srcOrd="1" destOrd="0" presId="urn:microsoft.com/office/officeart/2005/8/layout/orgChart1"/>
    <dgm:cxn modelId="{E047E92F-3F4C-4AD7-9890-C743B67C7455}" type="presOf" srcId="{7D631635-CDDB-47B2-9EC9-C06AA2D523A6}" destId="{525836A0-A844-4E4E-81FB-309FC928E688}" srcOrd="0" destOrd="0" presId="urn:microsoft.com/office/officeart/2005/8/layout/orgChart1"/>
    <dgm:cxn modelId="{F8DA3430-F205-4C27-9897-CC9765D984A5}" srcId="{D79E9A5A-8914-419E-85A7-546F155CD674}" destId="{96ACEA4A-6D06-467E-A409-96F94A678028}" srcOrd="1" destOrd="0" parTransId="{7681AAB9-F9A6-411D-8025-51A1FEEB751B}" sibTransId="{6F09A269-80B9-417E-8DB5-86D35A7E1BE9}"/>
    <dgm:cxn modelId="{54663A40-87B0-44CD-884B-7214A693A756}" type="presOf" srcId="{95E051C9-D992-48F1-BF55-BC7038ADE9D2}" destId="{C132C4D9-D3FE-4CC8-A749-1120C1814042}" srcOrd="1" destOrd="0" presId="urn:microsoft.com/office/officeart/2005/8/layout/orgChart1"/>
    <dgm:cxn modelId="{2B021D5E-3557-4CED-9CC3-37A3887EDBE5}" type="presOf" srcId="{68F489CA-7E31-4017-B0CF-F3B90FE6AF78}" destId="{80660D07-3EBC-4D2A-BA55-E43C3EA1F117}" srcOrd="0" destOrd="0" presId="urn:microsoft.com/office/officeart/2005/8/layout/orgChart1"/>
    <dgm:cxn modelId="{90219549-CFF3-4603-A752-87B5A14B0824}" type="presOf" srcId="{96ACEA4A-6D06-467E-A409-96F94A678028}" destId="{04E33157-702B-49B5-B669-DF827F210FE8}" srcOrd="1" destOrd="0" presId="urn:microsoft.com/office/officeart/2005/8/layout/orgChart1"/>
    <dgm:cxn modelId="{C755AF6D-A7D1-4DE4-B35F-9887EDC0E68D}" type="presOf" srcId="{6E7AF1B6-9853-4C2D-9B92-69FD534D62E9}" destId="{ADDA7888-34B9-478F-BD7B-735379735461}" srcOrd="0" destOrd="0" presId="urn:microsoft.com/office/officeart/2005/8/layout/orgChart1"/>
    <dgm:cxn modelId="{31D6076F-BE3A-4B9E-B18B-5E5C80F91DE4}" type="presOf" srcId="{D1080189-73C0-4A74-BB22-FA6DFF699FD4}" destId="{F238BDC3-4040-4D85-B584-54C9B7314004}" srcOrd="0" destOrd="0" presId="urn:microsoft.com/office/officeart/2005/8/layout/orgChart1"/>
    <dgm:cxn modelId="{72286A6F-2622-4A1B-9D04-EFE82FD6C807}" type="presOf" srcId="{D81D5FC4-63F1-4AC5-ACF3-0601B5CAE89C}" destId="{2BB46A17-F772-42E5-AFE6-E854F4AA5C61}" srcOrd="0" destOrd="0" presId="urn:microsoft.com/office/officeart/2005/8/layout/orgChart1"/>
    <dgm:cxn modelId="{23422F70-3266-45AF-BD91-01483454C625}" srcId="{04F8FBCF-DCDE-45BD-AB70-F2E8FBCD15C3}" destId="{C23C52D9-FD6F-4C30-9C5F-E0123F06BE4A}" srcOrd="1" destOrd="0" parTransId="{7D631635-CDDB-47B2-9EC9-C06AA2D523A6}" sibTransId="{0884F126-3F8F-4BD1-9E97-CAF9820C9DB3}"/>
    <dgm:cxn modelId="{4B13A951-CDD2-433F-97DD-DD607C4D1FAC}" srcId="{D81D5FC4-63F1-4AC5-ACF3-0601B5CAE89C}" destId="{68F489CA-7E31-4017-B0CF-F3B90FE6AF78}" srcOrd="1" destOrd="0" parTransId="{D1080189-73C0-4A74-BB22-FA6DFF699FD4}" sibTransId="{46B690BA-33E8-441B-9156-9E5B8CEE94C9}"/>
    <dgm:cxn modelId="{7C387A73-B87B-459C-8682-009CFF8BE472}" type="presOf" srcId="{52459712-94B2-4CA3-A487-EC7A5725B75A}" destId="{320461B6-5E6B-4B25-99FC-C0F842F9FBBD}" srcOrd="0" destOrd="0" presId="urn:microsoft.com/office/officeart/2005/8/layout/orgChart1"/>
    <dgm:cxn modelId="{E893EA54-9278-4632-9996-9B78B8B1572E}" type="presOf" srcId="{A4104AC7-03BA-4F47-8E65-79ED6F6E7720}" destId="{AC3BE8B1-190F-4E78-A8C2-C7B40BA590B8}" srcOrd="1" destOrd="0" presId="urn:microsoft.com/office/officeart/2005/8/layout/orgChart1"/>
    <dgm:cxn modelId="{0E8FBE55-B963-4BFE-AEA5-F0DE1FDCBF51}" type="presOf" srcId="{4DE2F30E-A156-4370-857D-8CCAA3515309}" destId="{9612737C-E439-47B4-8DAD-BF07E8A54980}" srcOrd="0" destOrd="0" presId="urn:microsoft.com/office/officeart/2005/8/layout/orgChart1"/>
    <dgm:cxn modelId="{E4A25D58-CCE9-4FE9-B9D8-C5C887A3D262}" type="presOf" srcId="{68F489CA-7E31-4017-B0CF-F3B90FE6AF78}" destId="{58D0D856-01E7-4958-AE1E-32F735AADA4B}" srcOrd="1" destOrd="0" presId="urn:microsoft.com/office/officeart/2005/8/layout/orgChart1"/>
    <dgm:cxn modelId="{B8D81159-D251-457F-8518-A0D67B3FAFAC}" type="presOf" srcId="{95E051C9-D992-48F1-BF55-BC7038ADE9D2}" destId="{D21D7EF7-63E0-4EDD-AA39-F38E2B644932}" srcOrd="0" destOrd="0" presId="urn:microsoft.com/office/officeart/2005/8/layout/orgChart1"/>
    <dgm:cxn modelId="{4F8C037F-E658-49D9-982A-6DCB5E824CE7}" type="presOf" srcId="{C23C52D9-FD6F-4C30-9C5F-E0123F06BE4A}" destId="{9A4D1448-F23B-41DD-9515-537E82BD2AC4}" srcOrd="1" destOrd="0" presId="urn:microsoft.com/office/officeart/2005/8/layout/orgChart1"/>
    <dgm:cxn modelId="{D8A14598-E4A3-476B-844C-A717397D1C0C}" type="presOf" srcId="{56924E8C-5AC4-46A4-8EBA-454647CD8C66}" destId="{E50806F4-B088-4BE1-BA19-50A32CBC73EB}" srcOrd="0" destOrd="0" presId="urn:microsoft.com/office/officeart/2005/8/layout/orgChart1"/>
    <dgm:cxn modelId="{C8BADA9C-961C-4C38-8AE9-D54437D6B590}" type="presOf" srcId="{79A81BEB-4C06-4832-B582-884BE0103D49}" destId="{2281922B-05D7-48AE-B439-823BE5441AF1}" srcOrd="0" destOrd="0" presId="urn:microsoft.com/office/officeart/2005/8/layout/orgChart1"/>
    <dgm:cxn modelId="{FC44EB9D-BA1A-4B08-B7D1-003412E85B0A}" type="presOf" srcId="{A4104AC7-03BA-4F47-8E65-79ED6F6E7720}" destId="{38772273-19B4-4033-B0A7-7712576C2CFA}" srcOrd="0" destOrd="0" presId="urn:microsoft.com/office/officeart/2005/8/layout/orgChart1"/>
    <dgm:cxn modelId="{892C41AB-76BC-4551-B97B-DA04C861B26B}" type="presOf" srcId="{41567028-7DDF-4713-B19A-C7C7C34D883C}" destId="{98236746-2A7C-4CD9-A36B-9DB2C6057BF8}" srcOrd="1" destOrd="0" presId="urn:microsoft.com/office/officeart/2005/8/layout/orgChart1"/>
    <dgm:cxn modelId="{8688F8AE-2FDC-49CF-B8A0-DC99E8C85326}" type="presOf" srcId="{46125BD4-72E8-4A9A-AF5D-87BD34E412F0}" destId="{A73936C9-832A-4F69-A9F0-755E58DC92E3}" srcOrd="0" destOrd="0" presId="urn:microsoft.com/office/officeart/2005/8/layout/orgChart1"/>
    <dgm:cxn modelId="{5A9368B2-505D-45F1-823A-7AD405FCC88E}" type="presOf" srcId="{41567028-7DDF-4713-B19A-C7C7C34D883C}" destId="{1B86D35C-9FAA-4C3C-9005-C5BC16B6129D}" srcOrd="0" destOrd="0" presId="urn:microsoft.com/office/officeart/2005/8/layout/orgChart1"/>
    <dgm:cxn modelId="{5E42A3B5-5E4B-4A7E-8157-464958486CC2}" type="presOf" srcId="{727CCA64-65F5-4192-BCD7-F0FB54C035D0}" destId="{EF1D9929-4033-4756-97D5-AEEB2FCA06BE}" srcOrd="0" destOrd="0" presId="urn:microsoft.com/office/officeart/2005/8/layout/orgChart1"/>
    <dgm:cxn modelId="{9F121DB6-0864-4F8F-A1E2-FFF35143C93F}" type="presOf" srcId="{04F8FBCF-DCDE-45BD-AB70-F2E8FBCD15C3}" destId="{0E17FAF7-6A2B-4A37-A411-9D14B2CD712C}" srcOrd="0" destOrd="0" presId="urn:microsoft.com/office/officeart/2005/8/layout/orgChart1"/>
    <dgm:cxn modelId="{8F28A5B7-7973-4EC9-B6B1-551E442BEB17}" type="presOf" srcId="{D79E9A5A-8914-419E-85A7-546F155CD674}" destId="{AF6B8F79-447B-4877-950F-9DF667135902}" srcOrd="0" destOrd="0" presId="urn:microsoft.com/office/officeart/2005/8/layout/orgChart1"/>
    <dgm:cxn modelId="{4F69DBBB-93CE-4CAB-BAEB-0493AEE18EC9}" srcId="{41567028-7DDF-4713-B19A-C7C7C34D883C}" destId="{D81D5FC4-63F1-4AC5-ACF3-0601B5CAE89C}" srcOrd="1" destOrd="0" parTransId="{4DE2F30E-A156-4370-857D-8CCAA3515309}" sibTransId="{DEEEA164-6CC4-4479-BF04-CE9BEB360D4C}"/>
    <dgm:cxn modelId="{F0D7EABB-0487-4A23-9934-520A13BA0AB5}" type="presOf" srcId="{7681AAB9-F9A6-411D-8025-51A1FEEB751B}" destId="{EEEEAB1A-3E8A-453B-95FD-E108BEE02716}" srcOrd="0" destOrd="0" presId="urn:microsoft.com/office/officeart/2005/8/layout/orgChart1"/>
    <dgm:cxn modelId="{BC03B9CA-9D55-4CC2-B93D-AB6B78949BC6}" srcId="{56924E8C-5AC4-46A4-8EBA-454647CD8C66}" destId="{41567028-7DDF-4713-B19A-C7C7C34D883C}" srcOrd="0" destOrd="0" parTransId="{D11F280F-E607-41CD-BFCA-A8F85E27E6C3}" sibTransId="{5AE3C474-5386-41F2-BECF-8EAB6758C460}"/>
    <dgm:cxn modelId="{196E6DCD-611F-42D7-9564-D4F97B88D903}" srcId="{D79E9A5A-8914-419E-85A7-546F155CD674}" destId="{A4104AC7-03BA-4F47-8E65-79ED6F6E7720}" srcOrd="2" destOrd="0" parTransId="{79A81BEB-4C06-4832-B582-884BE0103D49}" sibTransId="{0FDB57F9-7957-4FFE-9549-6219FDB05BFA}"/>
    <dgm:cxn modelId="{657FF3CF-5142-4D77-A69B-C534124A6097}" srcId="{D81D5FC4-63F1-4AC5-ACF3-0601B5CAE89C}" destId="{95E051C9-D992-48F1-BF55-BC7038ADE9D2}" srcOrd="0" destOrd="0" parTransId="{52459712-94B2-4CA3-A487-EC7A5725B75A}" sibTransId="{D9149262-8B85-4851-ABAE-F702D3445E4B}"/>
    <dgm:cxn modelId="{09F5EDD0-6AE1-4D2A-A8DD-AA6FD55E2784}" type="presOf" srcId="{46125BD4-72E8-4A9A-AF5D-87BD34E412F0}" destId="{004E31DE-B6BB-4429-8AD0-6329AA84ED6B}" srcOrd="1" destOrd="0" presId="urn:microsoft.com/office/officeart/2005/8/layout/orgChart1"/>
    <dgm:cxn modelId="{FFDB93E3-A84E-4ECC-9E42-371D98ED2ED8}" srcId="{D79E9A5A-8914-419E-85A7-546F155CD674}" destId="{04F8FBCF-DCDE-45BD-AB70-F2E8FBCD15C3}" srcOrd="0" destOrd="0" parTransId="{BC102770-E6A7-44E2-8753-EEC156B38B2D}" sibTransId="{445C2C24-677B-44A1-8589-F3D04EC32544}"/>
    <dgm:cxn modelId="{FA944DF9-C2CF-4207-A7B5-64A03173464C}" type="presOf" srcId="{D79E9A5A-8914-419E-85A7-546F155CD674}" destId="{EFFB0B25-994D-45FB-BB03-9DEBD438C48C}" srcOrd="1" destOrd="0" presId="urn:microsoft.com/office/officeart/2005/8/layout/orgChart1"/>
    <dgm:cxn modelId="{B85FC7F9-6FF8-4DC8-AF71-D32D6BF9CE2A}" type="presOf" srcId="{D81D5FC4-63F1-4AC5-ACF3-0601B5CAE89C}" destId="{2C61991B-73A3-47F6-AF3B-B8CEB385EAA1}" srcOrd="1" destOrd="0" presId="urn:microsoft.com/office/officeart/2005/8/layout/orgChart1"/>
    <dgm:cxn modelId="{5578BDFC-347B-404B-9DF8-69BF698FD22A}" type="presOf" srcId="{BC102770-E6A7-44E2-8753-EEC156B38B2D}" destId="{65A12A8F-84A1-4BC7-A254-129839DC0502}" srcOrd="0" destOrd="0" presId="urn:microsoft.com/office/officeart/2005/8/layout/orgChart1"/>
    <dgm:cxn modelId="{28064CB1-29CA-4406-B977-F067DAD92DF1}" type="presParOf" srcId="{E50806F4-B088-4BE1-BA19-50A32CBC73EB}" destId="{4E5F58EA-C6F3-4CEB-8F6A-59E700824C9D}" srcOrd="0" destOrd="0" presId="urn:microsoft.com/office/officeart/2005/8/layout/orgChart1"/>
    <dgm:cxn modelId="{ADF44366-564A-49B8-8491-648CD85AF22F}" type="presParOf" srcId="{4E5F58EA-C6F3-4CEB-8F6A-59E700824C9D}" destId="{AC7142A7-90CB-48E1-9101-2FF789CA5D29}" srcOrd="0" destOrd="0" presId="urn:microsoft.com/office/officeart/2005/8/layout/orgChart1"/>
    <dgm:cxn modelId="{F54E7921-30FF-449D-BD81-D15E0A727151}" type="presParOf" srcId="{AC7142A7-90CB-48E1-9101-2FF789CA5D29}" destId="{1B86D35C-9FAA-4C3C-9005-C5BC16B6129D}" srcOrd="0" destOrd="0" presId="urn:microsoft.com/office/officeart/2005/8/layout/orgChart1"/>
    <dgm:cxn modelId="{D92F57E8-97BB-4554-B129-A44099BBBF30}" type="presParOf" srcId="{AC7142A7-90CB-48E1-9101-2FF789CA5D29}" destId="{98236746-2A7C-4CD9-A36B-9DB2C6057BF8}" srcOrd="1" destOrd="0" presId="urn:microsoft.com/office/officeart/2005/8/layout/orgChart1"/>
    <dgm:cxn modelId="{DC07975C-2E27-4685-822A-31DD1F8C4DE6}" type="presParOf" srcId="{4E5F58EA-C6F3-4CEB-8F6A-59E700824C9D}" destId="{39D7D60B-954D-4E37-BD54-B0F452C1C327}" srcOrd="1" destOrd="0" presId="urn:microsoft.com/office/officeart/2005/8/layout/orgChart1"/>
    <dgm:cxn modelId="{91C15F40-3C80-433E-8AE7-920105FD0731}" type="presParOf" srcId="{39D7D60B-954D-4E37-BD54-B0F452C1C327}" destId="{ADDA7888-34B9-478F-BD7B-735379735461}" srcOrd="0" destOrd="0" presId="urn:microsoft.com/office/officeart/2005/8/layout/orgChart1"/>
    <dgm:cxn modelId="{EB38E28B-C8AE-4DD3-B7EC-DC17F8D3549D}" type="presParOf" srcId="{39D7D60B-954D-4E37-BD54-B0F452C1C327}" destId="{3FC506E1-CEBD-4DA0-B23D-E7D160A74BC0}" srcOrd="1" destOrd="0" presId="urn:microsoft.com/office/officeart/2005/8/layout/orgChart1"/>
    <dgm:cxn modelId="{60D28BDE-0722-4FA5-B9AB-D96233F13441}" type="presParOf" srcId="{3FC506E1-CEBD-4DA0-B23D-E7D160A74BC0}" destId="{A732B3FE-BD21-4E4B-BC9C-7004F7CC02B8}" srcOrd="0" destOrd="0" presId="urn:microsoft.com/office/officeart/2005/8/layout/orgChart1"/>
    <dgm:cxn modelId="{25A63DC3-C15A-4AD7-A9EE-EA8C999A3EBB}" type="presParOf" srcId="{A732B3FE-BD21-4E4B-BC9C-7004F7CC02B8}" destId="{AF6B8F79-447B-4877-950F-9DF667135902}" srcOrd="0" destOrd="0" presId="urn:microsoft.com/office/officeart/2005/8/layout/orgChart1"/>
    <dgm:cxn modelId="{18182062-BEA1-46D4-8EA5-D2910A7E4000}" type="presParOf" srcId="{A732B3FE-BD21-4E4B-BC9C-7004F7CC02B8}" destId="{EFFB0B25-994D-45FB-BB03-9DEBD438C48C}" srcOrd="1" destOrd="0" presId="urn:microsoft.com/office/officeart/2005/8/layout/orgChart1"/>
    <dgm:cxn modelId="{F02A9C57-F2BB-415C-967F-BE5D82F6765B}" type="presParOf" srcId="{3FC506E1-CEBD-4DA0-B23D-E7D160A74BC0}" destId="{BAAB5038-22B9-418F-9424-F9B48BDE7B40}" srcOrd="1" destOrd="0" presId="urn:microsoft.com/office/officeart/2005/8/layout/orgChart1"/>
    <dgm:cxn modelId="{C3CF38B5-9463-48FB-85E0-29E19D87A69E}" type="presParOf" srcId="{BAAB5038-22B9-418F-9424-F9B48BDE7B40}" destId="{65A12A8F-84A1-4BC7-A254-129839DC0502}" srcOrd="0" destOrd="0" presId="urn:microsoft.com/office/officeart/2005/8/layout/orgChart1"/>
    <dgm:cxn modelId="{131B4D5C-2F58-4D80-AAD0-62361FAEBC90}" type="presParOf" srcId="{BAAB5038-22B9-418F-9424-F9B48BDE7B40}" destId="{85CF739A-D3B4-4500-AD40-82ABCFEAE9EE}" srcOrd="1" destOrd="0" presId="urn:microsoft.com/office/officeart/2005/8/layout/orgChart1"/>
    <dgm:cxn modelId="{49F7F1B2-3CB8-49D0-B8AD-14BF96E06DA4}" type="presParOf" srcId="{85CF739A-D3B4-4500-AD40-82ABCFEAE9EE}" destId="{7D309FC6-DBB6-4E81-976A-21E142C9EC77}" srcOrd="0" destOrd="0" presId="urn:microsoft.com/office/officeart/2005/8/layout/orgChart1"/>
    <dgm:cxn modelId="{C7380559-5D66-4CD6-A066-BF845BDDA494}" type="presParOf" srcId="{7D309FC6-DBB6-4E81-976A-21E142C9EC77}" destId="{0E17FAF7-6A2B-4A37-A411-9D14B2CD712C}" srcOrd="0" destOrd="0" presId="urn:microsoft.com/office/officeart/2005/8/layout/orgChart1"/>
    <dgm:cxn modelId="{468EDDDF-659A-4028-AFAA-3A0769D574C8}" type="presParOf" srcId="{7D309FC6-DBB6-4E81-976A-21E142C9EC77}" destId="{43742156-2602-49A5-B65E-FDAD1BD995B1}" srcOrd="1" destOrd="0" presId="urn:microsoft.com/office/officeart/2005/8/layout/orgChart1"/>
    <dgm:cxn modelId="{B021A3BE-7D6F-404C-8776-B2AE0CF5526A}" type="presParOf" srcId="{85CF739A-D3B4-4500-AD40-82ABCFEAE9EE}" destId="{AAC92767-1943-4E44-8036-5C0EAA5A70A2}" srcOrd="1" destOrd="0" presId="urn:microsoft.com/office/officeart/2005/8/layout/orgChart1"/>
    <dgm:cxn modelId="{78116E81-4A87-4783-82D1-716FF4C10696}" type="presParOf" srcId="{AAC92767-1943-4E44-8036-5C0EAA5A70A2}" destId="{EF1D9929-4033-4756-97D5-AEEB2FCA06BE}" srcOrd="0" destOrd="0" presId="urn:microsoft.com/office/officeart/2005/8/layout/orgChart1"/>
    <dgm:cxn modelId="{560D2DD9-1386-44D1-A606-D6FB3B640E03}" type="presParOf" srcId="{AAC92767-1943-4E44-8036-5C0EAA5A70A2}" destId="{CE6897A4-058E-41A8-BEE6-D499F536C7B3}" srcOrd="1" destOrd="0" presId="urn:microsoft.com/office/officeart/2005/8/layout/orgChart1"/>
    <dgm:cxn modelId="{C9D6010B-F377-4D8C-ADB1-4D1E326607FA}" type="presParOf" srcId="{CE6897A4-058E-41A8-BEE6-D499F536C7B3}" destId="{91448DD5-1716-4B42-8BC0-31D8D1B3D801}" srcOrd="0" destOrd="0" presId="urn:microsoft.com/office/officeart/2005/8/layout/orgChart1"/>
    <dgm:cxn modelId="{60E62C8A-23EF-43F6-9BF2-9D1AED55502D}" type="presParOf" srcId="{91448DD5-1716-4B42-8BC0-31D8D1B3D801}" destId="{A73936C9-832A-4F69-A9F0-755E58DC92E3}" srcOrd="0" destOrd="0" presId="urn:microsoft.com/office/officeart/2005/8/layout/orgChart1"/>
    <dgm:cxn modelId="{33728B52-50D0-4E94-A4C5-5E44163CC269}" type="presParOf" srcId="{91448DD5-1716-4B42-8BC0-31D8D1B3D801}" destId="{004E31DE-B6BB-4429-8AD0-6329AA84ED6B}" srcOrd="1" destOrd="0" presId="urn:microsoft.com/office/officeart/2005/8/layout/orgChart1"/>
    <dgm:cxn modelId="{A034ADB6-E51B-4DB5-9AF3-BABEB714E620}" type="presParOf" srcId="{CE6897A4-058E-41A8-BEE6-D499F536C7B3}" destId="{AB14040C-E10D-4B5E-99BA-1524170072E5}" srcOrd="1" destOrd="0" presId="urn:microsoft.com/office/officeart/2005/8/layout/orgChart1"/>
    <dgm:cxn modelId="{63E9F9A6-3C55-4BDF-9122-2CF49DC96CC9}" type="presParOf" srcId="{CE6897A4-058E-41A8-BEE6-D499F536C7B3}" destId="{BBF96537-1FF2-4DB1-96CB-52494A3D9334}" srcOrd="2" destOrd="0" presId="urn:microsoft.com/office/officeart/2005/8/layout/orgChart1"/>
    <dgm:cxn modelId="{F62554BA-36A6-4A27-A553-292A26F73C07}" type="presParOf" srcId="{AAC92767-1943-4E44-8036-5C0EAA5A70A2}" destId="{525836A0-A844-4E4E-81FB-309FC928E688}" srcOrd="2" destOrd="0" presId="urn:microsoft.com/office/officeart/2005/8/layout/orgChart1"/>
    <dgm:cxn modelId="{BDD7AECA-6EE0-4F6E-A75B-3C226D6CA43D}" type="presParOf" srcId="{AAC92767-1943-4E44-8036-5C0EAA5A70A2}" destId="{95755480-A27E-4C1E-B076-973A0B69BB4C}" srcOrd="3" destOrd="0" presId="urn:microsoft.com/office/officeart/2005/8/layout/orgChart1"/>
    <dgm:cxn modelId="{B7D9572E-DF8D-4AF2-850E-F8D61B976DF8}" type="presParOf" srcId="{95755480-A27E-4C1E-B076-973A0B69BB4C}" destId="{26E99E76-DDC4-4CE8-958D-1F433864E125}" srcOrd="0" destOrd="0" presId="urn:microsoft.com/office/officeart/2005/8/layout/orgChart1"/>
    <dgm:cxn modelId="{1F7BF449-1B6A-438D-BD15-3EAC9703915B}" type="presParOf" srcId="{26E99E76-DDC4-4CE8-958D-1F433864E125}" destId="{A98975B4-1189-4194-8432-C307B5EB6C62}" srcOrd="0" destOrd="0" presId="urn:microsoft.com/office/officeart/2005/8/layout/orgChart1"/>
    <dgm:cxn modelId="{CAF32AF3-7679-464F-8244-5A18DE31D46E}" type="presParOf" srcId="{26E99E76-DDC4-4CE8-958D-1F433864E125}" destId="{9A4D1448-F23B-41DD-9515-537E82BD2AC4}" srcOrd="1" destOrd="0" presId="urn:microsoft.com/office/officeart/2005/8/layout/orgChart1"/>
    <dgm:cxn modelId="{F029502F-82C8-490B-8AA0-A0D2F4DE0E7E}" type="presParOf" srcId="{95755480-A27E-4C1E-B076-973A0B69BB4C}" destId="{7D22A229-729C-44CE-8A6C-EBE268997023}" srcOrd="1" destOrd="0" presId="urn:microsoft.com/office/officeart/2005/8/layout/orgChart1"/>
    <dgm:cxn modelId="{D60324AE-1DD2-4EBF-A4DD-A3010D0F7D35}" type="presParOf" srcId="{95755480-A27E-4C1E-B076-973A0B69BB4C}" destId="{6728453B-13CA-4623-8C75-523EECD09846}" srcOrd="2" destOrd="0" presId="urn:microsoft.com/office/officeart/2005/8/layout/orgChart1"/>
    <dgm:cxn modelId="{4A83DEED-9F8D-4F6F-879C-EF462BEF2139}" type="presParOf" srcId="{85CF739A-D3B4-4500-AD40-82ABCFEAE9EE}" destId="{DBEFB8DF-49BE-4A13-9229-DDFC6CAA294F}" srcOrd="2" destOrd="0" presId="urn:microsoft.com/office/officeart/2005/8/layout/orgChart1"/>
    <dgm:cxn modelId="{DBAF17E5-C001-4244-A9F8-063D0D52ED4E}" type="presParOf" srcId="{BAAB5038-22B9-418F-9424-F9B48BDE7B40}" destId="{EEEEAB1A-3E8A-453B-95FD-E108BEE02716}" srcOrd="2" destOrd="0" presId="urn:microsoft.com/office/officeart/2005/8/layout/orgChart1"/>
    <dgm:cxn modelId="{E0FA05DE-DDAB-46E0-887D-9DC2D232AD19}" type="presParOf" srcId="{BAAB5038-22B9-418F-9424-F9B48BDE7B40}" destId="{71F52F47-AD51-4827-879A-7B63B53E09E2}" srcOrd="3" destOrd="0" presId="urn:microsoft.com/office/officeart/2005/8/layout/orgChart1"/>
    <dgm:cxn modelId="{42397D9E-1E03-4597-B095-689C888AD6B1}" type="presParOf" srcId="{71F52F47-AD51-4827-879A-7B63B53E09E2}" destId="{F9B703EC-C49E-4E8A-B691-FA680A59CDF5}" srcOrd="0" destOrd="0" presId="urn:microsoft.com/office/officeart/2005/8/layout/orgChart1"/>
    <dgm:cxn modelId="{FC0F93BF-708C-4242-9E27-1D6D9F7482F6}" type="presParOf" srcId="{F9B703EC-C49E-4E8A-B691-FA680A59CDF5}" destId="{E408184E-24FC-4D47-94FA-CCBBDB44F5D6}" srcOrd="0" destOrd="0" presId="urn:microsoft.com/office/officeart/2005/8/layout/orgChart1"/>
    <dgm:cxn modelId="{D0B0DEAF-3E2C-4B38-B8B8-E98B5AF08A71}" type="presParOf" srcId="{F9B703EC-C49E-4E8A-B691-FA680A59CDF5}" destId="{04E33157-702B-49B5-B669-DF827F210FE8}" srcOrd="1" destOrd="0" presId="urn:microsoft.com/office/officeart/2005/8/layout/orgChart1"/>
    <dgm:cxn modelId="{6B6EF98F-94C0-49BA-926A-3DC0B008BEDF}" type="presParOf" srcId="{71F52F47-AD51-4827-879A-7B63B53E09E2}" destId="{3259E0DE-BCE5-45EA-9175-090B8A4E9A28}" srcOrd="1" destOrd="0" presId="urn:microsoft.com/office/officeart/2005/8/layout/orgChart1"/>
    <dgm:cxn modelId="{1A49795E-4C73-4EF0-8B28-CFE8F1A91A57}" type="presParOf" srcId="{71F52F47-AD51-4827-879A-7B63B53E09E2}" destId="{DA3F198A-EF3E-450D-AA3E-CD5DD4044342}" srcOrd="2" destOrd="0" presId="urn:microsoft.com/office/officeart/2005/8/layout/orgChart1"/>
    <dgm:cxn modelId="{FA71F159-4EF5-4673-BD02-142C0A954ECE}" type="presParOf" srcId="{BAAB5038-22B9-418F-9424-F9B48BDE7B40}" destId="{2281922B-05D7-48AE-B439-823BE5441AF1}" srcOrd="4" destOrd="0" presId="urn:microsoft.com/office/officeart/2005/8/layout/orgChart1"/>
    <dgm:cxn modelId="{2B520304-F2CD-43BE-ACCF-FC185CB3D01A}" type="presParOf" srcId="{BAAB5038-22B9-418F-9424-F9B48BDE7B40}" destId="{6340C263-4138-4825-A601-C47DDC7B9AEF}" srcOrd="5" destOrd="0" presId="urn:microsoft.com/office/officeart/2005/8/layout/orgChart1"/>
    <dgm:cxn modelId="{65459693-5688-4FF3-B501-218A953ABD8B}" type="presParOf" srcId="{6340C263-4138-4825-A601-C47DDC7B9AEF}" destId="{B09ADBD2-2AA5-4285-A27E-BA9E1C7AEC28}" srcOrd="0" destOrd="0" presId="urn:microsoft.com/office/officeart/2005/8/layout/orgChart1"/>
    <dgm:cxn modelId="{AD37400D-572A-433E-AC0C-5D658781FA75}" type="presParOf" srcId="{B09ADBD2-2AA5-4285-A27E-BA9E1C7AEC28}" destId="{38772273-19B4-4033-B0A7-7712576C2CFA}" srcOrd="0" destOrd="0" presId="urn:microsoft.com/office/officeart/2005/8/layout/orgChart1"/>
    <dgm:cxn modelId="{1D21D7E1-AE76-4BC5-AB1C-739B1BE9DF43}" type="presParOf" srcId="{B09ADBD2-2AA5-4285-A27E-BA9E1C7AEC28}" destId="{AC3BE8B1-190F-4E78-A8C2-C7B40BA590B8}" srcOrd="1" destOrd="0" presId="urn:microsoft.com/office/officeart/2005/8/layout/orgChart1"/>
    <dgm:cxn modelId="{B425763B-708A-4356-846B-205D4DDF7768}" type="presParOf" srcId="{6340C263-4138-4825-A601-C47DDC7B9AEF}" destId="{3D2794EE-4628-4CA8-B8AC-DF7BEE159A52}" srcOrd="1" destOrd="0" presId="urn:microsoft.com/office/officeart/2005/8/layout/orgChart1"/>
    <dgm:cxn modelId="{93461AEE-5B00-43B4-8AF4-34CAA0C9637E}" type="presParOf" srcId="{6340C263-4138-4825-A601-C47DDC7B9AEF}" destId="{D161DBFC-8766-448D-9004-91B64F81C3EC}" srcOrd="2" destOrd="0" presId="urn:microsoft.com/office/officeart/2005/8/layout/orgChart1"/>
    <dgm:cxn modelId="{5EA584DF-62C5-4B8A-BB4E-764269A03315}" type="presParOf" srcId="{3FC506E1-CEBD-4DA0-B23D-E7D160A74BC0}" destId="{49F335E5-DE8D-415C-87F6-975887387542}" srcOrd="2" destOrd="0" presId="urn:microsoft.com/office/officeart/2005/8/layout/orgChart1"/>
    <dgm:cxn modelId="{8A9AB5A5-8D39-4AE4-80F3-557F80E3984D}" type="presParOf" srcId="{39D7D60B-954D-4E37-BD54-B0F452C1C327}" destId="{9612737C-E439-47B4-8DAD-BF07E8A54980}" srcOrd="2" destOrd="0" presId="urn:microsoft.com/office/officeart/2005/8/layout/orgChart1"/>
    <dgm:cxn modelId="{C8B00364-341A-4920-9EF7-99A0BA4608B0}" type="presParOf" srcId="{39D7D60B-954D-4E37-BD54-B0F452C1C327}" destId="{3E484141-A327-4FB1-902E-707411B69164}" srcOrd="3" destOrd="0" presId="urn:microsoft.com/office/officeart/2005/8/layout/orgChart1"/>
    <dgm:cxn modelId="{97516094-0EF8-418A-9EA9-872963A1DED8}" type="presParOf" srcId="{3E484141-A327-4FB1-902E-707411B69164}" destId="{76346D3D-2E70-4ED2-BE60-31FA802354EA}" srcOrd="0" destOrd="0" presId="urn:microsoft.com/office/officeart/2005/8/layout/orgChart1"/>
    <dgm:cxn modelId="{F2ECC1DF-425E-4531-8A8E-6FE7E646FEB6}" type="presParOf" srcId="{76346D3D-2E70-4ED2-BE60-31FA802354EA}" destId="{2BB46A17-F772-42E5-AFE6-E854F4AA5C61}" srcOrd="0" destOrd="0" presId="urn:microsoft.com/office/officeart/2005/8/layout/orgChart1"/>
    <dgm:cxn modelId="{8744A8AA-EE9E-4B13-84EE-07BF7C34A235}" type="presParOf" srcId="{76346D3D-2E70-4ED2-BE60-31FA802354EA}" destId="{2C61991B-73A3-47F6-AF3B-B8CEB385EAA1}" srcOrd="1" destOrd="0" presId="urn:microsoft.com/office/officeart/2005/8/layout/orgChart1"/>
    <dgm:cxn modelId="{4DF480D4-E83B-416A-BDA1-E6E17C6BEF0A}" type="presParOf" srcId="{3E484141-A327-4FB1-902E-707411B69164}" destId="{E9FBBC17-41B7-48E4-B5B8-FE05A689B45E}" srcOrd="1" destOrd="0" presId="urn:microsoft.com/office/officeart/2005/8/layout/orgChart1"/>
    <dgm:cxn modelId="{C9F02A53-D80F-4C5A-86EB-001E37EDA19B}" type="presParOf" srcId="{E9FBBC17-41B7-48E4-B5B8-FE05A689B45E}" destId="{320461B6-5E6B-4B25-99FC-C0F842F9FBBD}" srcOrd="0" destOrd="0" presId="urn:microsoft.com/office/officeart/2005/8/layout/orgChart1"/>
    <dgm:cxn modelId="{8595A376-77C6-4D7E-9D52-8D4CB69B43CF}" type="presParOf" srcId="{E9FBBC17-41B7-48E4-B5B8-FE05A689B45E}" destId="{DEA4B171-4810-4136-BB0C-834F1F0C6E9A}" srcOrd="1" destOrd="0" presId="urn:microsoft.com/office/officeart/2005/8/layout/orgChart1"/>
    <dgm:cxn modelId="{F773E18B-A3EC-4690-A657-5EA8E2B2A423}" type="presParOf" srcId="{DEA4B171-4810-4136-BB0C-834F1F0C6E9A}" destId="{9B093FEA-7E13-471B-8F27-DF93A158B64A}" srcOrd="0" destOrd="0" presId="urn:microsoft.com/office/officeart/2005/8/layout/orgChart1"/>
    <dgm:cxn modelId="{7E49FB83-FE8B-4123-BDD5-A348561B5305}" type="presParOf" srcId="{9B093FEA-7E13-471B-8F27-DF93A158B64A}" destId="{D21D7EF7-63E0-4EDD-AA39-F38E2B644932}" srcOrd="0" destOrd="0" presId="urn:microsoft.com/office/officeart/2005/8/layout/orgChart1"/>
    <dgm:cxn modelId="{F5633682-D297-4385-9DDF-88C2BFAAD6F9}" type="presParOf" srcId="{9B093FEA-7E13-471B-8F27-DF93A158B64A}" destId="{C132C4D9-D3FE-4CC8-A749-1120C1814042}" srcOrd="1" destOrd="0" presId="urn:microsoft.com/office/officeart/2005/8/layout/orgChart1"/>
    <dgm:cxn modelId="{12B2E00E-ABDD-434B-B937-E45E800BD6AB}" type="presParOf" srcId="{DEA4B171-4810-4136-BB0C-834F1F0C6E9A}" destId="{6E5A2A62-1334-4234-9BC5-D571286F215D}" srcOrd="1" destOrd="0" presId="urn:microsoft.com/office/officeart/2005/8/layout/orgChart1"/>
    <dgm:cxn modelId="{801A5D27-742B-46ED-94C7-7A6B8B8D2BFE}" type="presParOf" srcId="{DEA4B171-4810-4136-BB0C-834F1F0C6E9A}" destId="{3F3350E1-3FC7-4F91-94FB-E7F334613D44}" srcOrd="2" destOrd="0" presId="urn:microsoft.com/office/officeart/2005/8/layout/orgChart1"/>
    <dgm:cxn modelId="{537A5BAC-7FDE-44AC-B593-8AF0BC159F79}" type="presParOf" srcId="{E9FBBC17-41B7-48E4-B5B8-FE05A689B45E}" destId="{F238BDC3-4040-4D85-B584-54C9B7314004}" srcOrd="2" destOrd="0" presId="urn:microsoft.com/office/officeart/2005/8/layout/orgChart1"/>
    <dgm:cxn modelId="{41A7793B-5BDC-407E-9F43-1BDEB5D6C68A}" type="presParOf" srcId="{E9FBBC17-41B7-48E4-B5B8-FE05A689B45E}" destId="{5EDACF52-3458-4E81-A105-36F7F0DC0B45}" srcOrd="3" destOrd="0" presId="urn:microsoft.com/office/officeart/2005/8/layout/orgChart1"/>
    <dgm:cxn modelId="{1675BB25-1CA0-4C2D-8E2A-6F6C5DD5CD50}" type="presParOf" srcId="{5EDACF52-3458-4E81-A105-36F7F0DC0B45}" destId="{0A7886DE-FF31-482E-9EE4-D81980304A82}" srcOrd="0" destOrd="0" presId="urn:microsoft.com/office/officeart/2005/8/layout/orgChart1"/>
    <dgm:cxn modelId="{128AA157-AA9F-40F4-AADD-4B4A2B9005BA}" type="presParOf" srcId="{0A7886DE-FF31-482E-9EE4-D81980304A82}" destId="{80660D07-3EBC-4D2A-BA55-E43C3EA1F117}" srcOrd="0" destOrd="0" presId="urn:microsoft.com/office/officeart/2005/8/layout/orgChart1"/>
    <dgm:cxn modelId="{09AF6297-383B-4182-ACD5-C3B8960FB970}" type="presParOf" srcId="{0A7886DE-FF31-482E-9EE4-D81980304A82}" destId="{58D0D856-01E7-4958-AE1E-32F735AADA4B}" srcOrd="1" destOrd="0" presId="urn:microsoft.com/office/officeart/2005/8/layout/orgChart1"/>
    <dgm:cxn modelId="{C7B6266E-AB46-4DC8-B820-39BCE5FECE31}" type="presParOf" srcId="{5EDACF52-3458-4E81-A105-36F7F0DC0B45}" destId="{3A01D00E-7042-4C29-B6A8-4F86F462A0DC}" srcOrd="1" destOrd="0" presId="urn:microsoft.com/office/officeart/2005/8/layout/orgChart1"/>
    <dgm:cxn modelId="{5E3D28BC-9F08-400F-A748-1F1B46BD8795}" type="presParOf" srcId="{5EDACF52-3458-4E81-A105-36F7F0DC0B45}" destId="{6597333F-0BC6-47E4-81DF-92636F71C9D7}" srcOrd="2" destOrd="0" presId="urn:microsoft.com/office/officeart/2005/8/layout/orgChart1"/>
    <dgm:cxn modelId="{DCAECA65-D666-4E8A-8447-E78746473B4B}" type="presParOf" srcId="{3E484141-A327-4FB1-902E-707411B69164}" destId="{D1E5BC61-56D7-4D3B-9EC1-25F12DE0CCAD}" srcOrd="2" destOrd="0" presId="urn:microsoft.com/office/officeart/2005/8/layout/orgChart1"/>
    <dgm:cxn modelId="{45A73658-6C5C-4F98-BB23-B825B8967E93}" type="presParOf" srcId="{4E5F58EA-C6F3-4CEB-8F6A-59E700824C9D}" destId="{E99D9A5D-8864-47CD-8D30-5EE8325C89B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B46C51-CA12-4C62-9574-8A07214551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6D92F9-294A-44F6-B24E-4DF1116BFA62}">
      <dgm:prSet/>
      <dgm:spPr/>
      <dgm:t>
        <a:bodyPr/>
        <a:lstStyle/>
        <a:p>
          <a:r>
            <a:rPr lang="en-GB"/>
            <a:t>Always start with a “\”</a:t>
          </a:r>
          <a:endParaRPr lang="en-US"/>
        </a:p>
      </dgm:t>
    </dgm:pt>
    <dgm:pt modelId="{B9BAD22D-88E4-4122-ACBC-E8913D4810D2}" type="parTrans" cxnId="{0E7848EF-4FCC-4BA7-A22F-B451803BD6B3}">
      <dgm:prSet/>
      <dgm:spPr/>
      <dgm:t>
        <a:bodyPr/>
        <a:lstStyle/>
        <a:p>
          <a:endParaRPr lang="en-US"/>
        </a:p>
      </dgm:t>
    </dgm:pt>
    <dgm:pt modelId="{16EAC337-60B2-41BC-A5B7-647B58922728}" type="sibTrans" cxnId="{0E7848EF-4FCC-4BA7-A22F-B451803BD6B3}">
      <dgm:prSet/>
      <dgm:spPr/>
      <dgm:t>
        <a:bodyPr/>
        <a:lstStyle/>
        <a:p>
          <a:endParaRPr lang="en-US"/>
        </a:p>
      </dgm:t>
    </dgm:pt>
    <dgm:pt modelId="{6DDE8547-1A4F-40D5-85CA-175B7D905729}">
      <dgm:prSet/>
      <dgm:spPr/>
      <dgm:t>
        <a:bodyPr/>
        <a:lstStyle/>
        <a:p>
          <a:r>
            <a:rPr lang="en-GB"/>
            <a:t>May be stand-alone, or need extra information</a:t>
          </a:r>
          <a:endParaRPr lang="en-US"/>
        </a:p>
      </dgm:t>
    </dgm:pt>
    <dgm:pt modelId="{452B98E3-4F6B-42A6-8723-9B8561D521FB}" type="parTrans" cxnId="{B5C7F90F-5BA3-4A00-A014-F36D6FA05BFB}">
      <dgm:prSet/>
      <dgm:spPr/>
      <dgm:t>
        <a:bodyPr/>
        <a:lstStyle/>
        <a:p>
          <a:endParaRPr lang="en-US"/>
        </a:p>
      </dgm:t>
    </dgm:pt>
    <dgm:pt modelId="{EA24CC5C-723D-424E-8E76-1C2FD3287B14}" type="sibTrans" cxnId="{B5C7F90F-5BA3-4A00-A014-F36D6FA05BFB}">
      <dgm:prSet/>
      <dgm:spPr/>
      <dgm:t>
        <a:bodyPr/>
        <a:lstStyle/>
        <a:p>
          <a:endParaRPr lang="en-US"/>
        </a:p>
      </dgm:t>
    </dgm:pt>
    <dgm:pt modelId="{E9987FA4-3E2C-4EDE-A98A-D79E38ECCCC5}">
      <dgm:prSet/>
      <dgm:spPr/>
      <dgm:t>
        <a:bodyPr/>
        <a:lstStyle/>
        <a:p>
          <a:r>
            <a:rPr lang="en-GB"/>
            <a:t>Control the document structure, formatting, equations, citations, images etc…</a:t>
          </a:r>
          <a:endParaRPr lang="en-US"/>
        </a:p>
      </dgm:t>
    </dgm:pt>
    <dgm:pt modelId="{F8E9A202-172D-456E-859E-AF610F7B6F77}" type="parTrans" cxnId="{1115C8B5-79C4-4A06-BCCA-39DDE580314C}">
      <dgm:prSet/>
      <dgm:spPr/>
      <dgm:t>
        <a:bodyPr/>
        <a:lstStyle/>
        <a:p>
          <a:endParaRPr lang="en-US"/>
        </a:p>
      </dgm:t>
    </dgm:pt>
    <dgm:pt modelId="{46302B72-6DF3-47B8-873A-AC9E8A95A7BF}" type="sibTrans" cxnId="{1115C8B5-79C4-4A06-BCCA-39DDE580314C}">
      <dgm:prSet/>
      <dgm:spPr/>
      <dgm:t>
        <a:bodyPr/>
        <a:lstStyle/>
        <a:p>
          <a:endParaRPr lang="en-US"/>
        </a:p>
      </dgm:t>
    </dgm:pt>
    <dgm:pt modelId="{60388C15-DF27-49BE-872C-4439AA71FCF3}">
      <dgm:prSet/>
      <dgm:spPr/>
      <dgm:t>
        <a:bodyPr/>
        <a:lstStyle/>
        <a:p>
          <a:r>
            <a:rPr lang="en-GB"/>
            <a:t>If it isn’t just displaying simple text, you’ll do it with a \command</a:t>
          </a:r>
          <a:endParaRPr lang="en-US"/>
        </a:p>
      </dgm:t>
    </dgm:pt>
    <dgm:pt modelId="{14502C1F-0589-45C0-B9BD-6A4057FA3689}" type="parTrans" cxnId="{94971608-FA81-4530-A0CE-B570FCDFE11E}">
      <dgm:prSet/>
      <dgm:spPr/>
      <dgm:t>
        <a:bodyPr/>
        <a:lstStyle/>
        <a:p>
          <a:endParaRPr lang="en-US"/>
        </a:p>
      </dgm:t>
    </dgm:pt>
    <dgm:pt modelId="{E940ADFB-B97C-40B4-964F-676730986EA5}" type="sibTrans" cxnId="{94971608-FA81-4530-A0CE-B570FCDFE11E}">
      <dgm:prSet/>
      <dgm:spPr/>
      <dgm:t>
        <a:bodyPr/>
        <a:lstStyle/>
        <a:p>
          <a:endParaRPr lang="en-US"/>
        </a:p>
      </dgm:t>
    </dgm:pt>
    <dgm:pt modelId="{990610D0-2602-4849-9BD9-8B236CFB4382}">
      <dgm:prSet/>
      <dgm:spPr/>
      <dgm:t>
        <a:bodyPr/>
        <a:lstStyle/>
        <a:p>
          <a:endParaRPr lang="en-US" dirty="0"/>
        </a:p>
      </dgm:t>
    </dgm:pt>
    <dgm:pt modelId="{46F11D3B-31E8-46F1-8D98-0F8F513E4FD2}" type="parTrans" cxnId="{7BE2AA04-5670-419E-9A66-AD6E151F33AD}">
      <dgm:prSet/>
      <dgm:spPr/>
      <dgm:t>
        <a:bodyPr/>
        <a:lstStyle/>
        <a:p>
          <a:endParaRPr lang="en-US"/>
        </a:p>
      </dgm:t>
    </dgm:pt>
    <dgm:pt modelId="{27C14F7F-70F4-47DD-8A91-E8C9E5DA18D0}" type="sibTrans" cxnId="{7BE2AA04-5670-419E-9A66-AD6E151F33AD}">
      <dgm:prSet/>
      <dgm:spPr/>
      <dgm:t>
        <a:bodyPr/>
        <a:lstStyle/>
        <a:p>
          <a:endParaRPr lang="en-US"/>
        </a:p>
      </dgm:t>
    </dgm:pt>
    <dgm:pt modelId="{C6F0DDD1-6528-44EC-94C3-1FEF7850B9A3}" type="pres">
      <dgm:prSet presAssocID="{D0B46C51-CA12-4C62-9574-8A072145517F}" presName="root" presStyleCnt="0">
        <dgm:presLayoutVars>
          <dgm:dir/>
          <dgm:resizeHandles val="exact"/>
        </dgm:presLayoutVars>
      </dgm:prSet>
      <dgm:spPr/>
    </dgm:pt>
    <dgm:pt modelId="{D75336D6-CBA6-45D1-82CC-3886FFEDF07D}" type="pres">
      <dgm:prSet presAssocID="{486D92F9-294A-44F6-B24E-4DF1116BFA62}" presName="compNode" presStyleCnt="0"/>
      <dgm:spPr/>
    </dgm:pt>
    <dgm:pt modelId="{9D5CB68F-8CA9-4E8A-A2C2-BB6DEBF43D75}" type="pres">
      <dgm:prSet presAssocID="{486D92F9-294A-44F6-B24E-4DF1116BFA62}" presName="bgRect" presStyleLbl="bgShp" presStyleIdx="0" presStyleCnt="4"/>
      <dgm:spPr/>
    </dgm:pt>
    <dgm:pt modelId="{E6C96C65-989E-446A-B410-592EEBF36D37}" type="pres">
      <dgm:prSet presAssocID="{486D92F9-294A-44F6-B24E-4DF1116BFA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6A06010E-DD67-4BBC-AF87-2E5A3E956B8B}" type="pres">
      <dgm:prSet presAssocID="{486D92F9-294A-44F6-B24E-4DF1116BFA62}" presName="spaceRect" presStyleCnt="0"/>
      <dgm:spPr/>
    </dgm:pt>
    <dgm:pt modelId="{4520BB64-055A-4A10-AD7F-4AFE886671B7}" type="pres">
      <dgm:prSet presAssocID="{486D92F9-294A-44F6-B24E-4DF1116BFA62}" presName="parTx" presStyleLbl="revTx" presStyleIdx="0" presStyleCnt="5">
        <dgm:presLayoutVars>
          <dgm:chMax val="0"/>
          <dgm:chPref val="0"/>
        </dgm:presLayoutVars>
      </dgm:prSet>
      <dgm:spPr/>
    </dgm:pt>
    <dgm:pt modelId="{E61C58B1-D651-4CA6-A90B-967C6AA300BC}" type="pres">
      <dgm:prSet presAssocID="{16EAC337-60B2-41BC-A5B7-647B58922728}" presName="sibTrans" presStyleCnt="0"/>
      <dgm:spPr/>
    </dgm:pt>
    <dgm:pt modelId="{70216DF9-4517-4C55-A155-C7468091019B}" type="pres">
      <dgm:prSet presAssocID="{6DDE8547-1A4F-40D5-85CA-175B7D905729}" presName="compNode" presStyleCnt="0"/>
      <dgm:spPr/>
    </dgm:pt>
    <dgm:pt modelId="{514DB732-FE03-4BCE-9A57-1469A2416168}" type="pres">
      <dgm:prSet presAssocID="{6DDE8547-1A4F-40D5-85CA-175B7D905729}" presName="bgRect" presStyleLbl="bgShp" presStyleIdx="1" presStyleCnt="4"/>
      <dgm:spPr/>
    </dgm:pt>
    <dgm:pt modelId="{65A69D22-DD54-4AD7-9F17-D2EFBCB56876}" type="pres">
      <dgm:prSet presAssocID="{6DDE8547-1A4F-40D5-85CA-175B7D905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Caption"/>
        </a:ext>
      </dgm:extLst>
    </dgm:pt>
    <dgm:pt modelId="{DAAFD095-6EBA-48E7-A8FA-ACA8A0E755A1}" type="pres">
      <dgm:prSet presAssocID="{6DDE8547-1A4F-40D5-85CA-175B7D905729}" presName="spaceRect" presStyleCnt="0"/>
      <dgm:spPr/>
    </dgm:pt>
    <dgm:pt modelId="{6E16BC8B-F54D-4107-8E86-C052129A2704}" type="pres">
      <dgm:prSet presAssocID="{6DDE8547-1A4F-40D5-85CA-175B7D905729}" presName="parTx" presStyleLbl="revTx" presStyleIdx="1" presStyleCnt="5">
        <dgm:presLayoutVars>
          <dgm:chMax val="0"/>
          <dgm:chPref val="0"/>
        </dgm:presLayoutVars>
      </dgm:prSet>
      <dgm:spPr/>
    </dgm:pt>
    <dgm:pt modelId="{3BF2A711-1E41-46B6-8694-6A7CD1C3B557}" type="pres">
      <dgm:prSet presAssocID="{EA24CC5C-723D-424E-8E76-1C2FD3287B14}" presName="sibTrans" presStyleCnt="0"/>
      <dgm:spPr/>
    </dgm:pt>
    <dgm:pt modelId="{4023A02F-9D32-4E4D-A93B-0142F3DAFA63}" type="pres">
      <dgm:prSet presAssocID="{E9987FA4-3E2C-4EDE-A98A-D79E38ECCCC5}" presName="compNode" presStyleCnt="0"/>
      <dgm:spPr/>
    </dgm:pt>
    <dgm:pt modelId="{C3E1CFEF-14DB-41E7-801C-F3AD9028EB81}" type="pres">
      <dgm:prSet presAssocID="{E9987FA4-3E2C-4EDE-A98A-D79E38ECCCC5}" presName="bgRect" presStyleLbl="bgShp" presStyleIdx="2" presStyleCnt="4"/>
      <dgm:spPr/>
    </dgm:pt>
    <dgm:pt modelId="{85BACCBE-CD63-4C90-9D91-DFAFE14D36A8}" type="pres">
      <dgm:prSet presAssocID="{E9987FA4-3E2C-4EDE-A98A-D79E38ECCC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er"/>
        </a:ext>
      </dgm:extLst>
    </dgm:pt>
    <dgm:pt modelId="{EE754E6D-1F96-4EDF-A38C-5B18A833FA95}" type="pres">
      <dgm:prSet presAssocID="{E9987FA4-3E2C-4EDE-A98A-D79E38ECCCC5}" presName="spaceRect" presStyleCnt="0"/>
      <dgm:spPr/>
    </dgm:pt>
    <dgm:pt modelId="{38AA1B7E-B232-4419-9D22-5B8E13BAF035}" type="pres">
      <dgm:prSet presAssocID="{E9987FA4-3E2C-4EDE-A98A-D79E38ECCCC5}" presName="parTx" presStyleLbl="revTx" presStyleIdx="2" presStyleCnt="5">
        <dgm:presLayoutVars>
          <dgm:chMax val="0"/>
          <dgm:chPref val="0"/>
        </dgm:presLayoutVars>
      </dgm:prSet>
      <dgm:spPr/>
    </dgm:pt>
    <dgm:pt modelId="{F6D0FF3E-9764-49DD-81B7-27174D6D2F21}" type="pres">
      <dgm:prSet presAssocID="{46302B72-6DF3-47B8-873A-AC9E8A95A7BF}" presName="sibTrans" presStyleCnt="0"/>
      <dgm:spPr/>
    </dgm:pt>
    <dgm:pt modelId="{6F27AE50-075B-4200-ADAB-DB81D4D45D10}" type="pres">
      <dgm:prSet presAssocID="{60388C15-DF27-49BE-872C-4439AA71FCF3}" presName="compNode" presStyleCnt="0"/>
      <dgm:spPr/>
    </dgm:pt>
    <dgm:pt modelId="{BFA76B33-EC63-4117-BE55-CC1C7F6CA9F0}" type="pres">
      <dgm:prSet presAssocID="{60388C15-DF27-49BE-872C-4439AA71FCF3}" presName="bgRect" presStyleLbl="bgShp" presStyleIdx="3" presStyleCnt="4"/>
      <dgm:spPr/>
    </dgm:pt>
    <dgm:pt modelId="{454177A1-4CF3-4410-9D5F-2ACB5B69BFEF}" type="pres">
      <dgm:prSet presAssocID="{60388C15-DF27-49BE-872C-4439AA71FC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do"/>
        </a:ext>
      </dgm:extLst>
    </dgm:pt>
    <dgm:pt modelId="{97F35DE5-0759-4BE8-855C-7A783FEEB62C}" type="pres">
      <dgm:prSet presAssocID="{60388C15-DF27-49BE-872C-4439AA71FCF3}" presName="spaceRect" presStyleCnt="0"/>
      <dgm:spPr/>
    </dgm:pt>
    <dgm:pt modelId="{E8485F38-7CB4-4296-A22C-ADE111AAC831}" type="pres">
      <dgm:prSet presAssocID="{60388C15-DF27-49BE-872C-4439AA71FCF3}" presName="parTx" presStyleLbl="revTx" presStyleIdx="3" presStyleCnt="5">
        <dgm:presLayoutVars>
          <dgm:chMax val="0"/>
          <dgm:chPref val="0"/>
        </dgm:presLayoutVars>
      </dgm:prSet>
      <dgm:spPr/>
    </dgm:pt>
    <dgm:pt modelId="{BC50CC9F-7E1F-4501-97B0-38F4A0488AD4}" type="pres">
      <dgm:prSet presAssocID="{60388C15-DF27-49BE-872C-4439AA71FCF3}" presName="desTx" presStyleLbl="revTx" presStyleIdx="4" presStyleCnt="5">
        <dgm:presLayoutVars/>
      </dgm:prSet>
      <dgm:spPr/>
    </dgm:pt>
  </dgm:ptLst>
  <dgm:cxnLst>
    <dgm:cxn modelId="{7BE2AA04-5670-419E-9A66-AD6E151F33AD}" srcId="{60388C15-DF27-49BE-872C-4439AA71FCF3}" destId="{990610D0-2602-4849-9BD9-8B236CFB4382}" srcOrd="0" destOrd="0" parTransId="{46F11D3B-31E8-46F1-8D98-0F8F513E4FD2}" sibTransId="{27C14F7F-70F4-47DD-8A91-E8C9E5DA18D0}"/>
    <dgm:cxn modelId="{94971608-FA81-4530-A0CE-B570FCDFE11E}" srcId="{D0B46C51-CA12-4C62-9574-8A072145517F}" destId="{60388C15-DF27-49BE-872C-4439AA71FCF3}" srcOrd="3" destOrd="0" parTransId="{14502C1F-0589-45C0-B9BD-6A4057FA3689}" sibTransId="{E940ADFB-B97C-40B4-964F-676730986EA5}"/>
    <dgm:cxn modelId="{B5C7F90F-5BA3-4A00-A014-F36D6FA05BFB}" srcId="{D0B46C51-CA12-4C62-9574-8A072145517F}" destId="{6DDE8547-1A4F-40D5-85CA-175B7D905729}" srcOrd="1" destOrd="0" parTransId="{452B98E3-4F6B-42A6-8723-9B8561D521FB}" sibTransId="{EA24CC5C-723D-424E-8E76-1C2FD3287B14}"/>
    <dgm:cxn modelId="{B7E0361B-1AD6-4C98-9624-EA4F95CAD624}" type="presOf" srcId="{6DDE8547-1A4F-40D5-85CA-175B7D905729}" destId="{6E16BC8B-F54D-4107-8E86-C052129A2704}" srcOrd="0" destOrd="0" presId="urn:microsoft.com/office/officeart/2018/2/layout/IconVerticalSolidList"/>
    <dgm:cxn modelId="{D0329C2C-8FA8-4C9D-9816-C07BCC291015}" type="presOf" srcId="{60388C15-DF27-49BE-872C-4439AA71FCF3}" destId="{E8485F38-7CB4-4296-A22C-ADE111AAC831}" srcOrd="0" destOrd="0" presId="urn:microsoft.com/office/officeart/2018/2/layout/IconVerticalSolidList"/>
    <dgm:cxn modelId="{E82A974E-3E88-4585-97B5-C6EA8E2B6C20}" type="presOf" srcId="{D0B46C51-CA12-4C62-9574-8A072145517F}" destId="{C6F0DDD1-6528-44EC-94C3-1FEF7850B9A3}" srcOrd="0" destOrd="0" presId="urn:microsoft.com/office/officeart/2018/2/layout/IconVerticalSolidList"/>
    <dgm:cxn modelId="{D8A028AF-9D8B-4234-8A56-7DCEFB82783F}" type="presOf" srcId="{486D92F9-294A-44F6-B24E-4DF1116BFA62}" destId="{4520BB64-055A-4A10-AD7F-4AFE886671B7}" srcOrd="0" destOrd="0" presId="urn:microsoft.com/office/officeart/2018/2/layout/IconVerticalSolidList"/>
    <dgm:cxn modelId="{1115C8B5-79C4-4A06-BCCA-39DDE580314C}" srcId="{D0B46C51-CA12-4C62-9574-8A072145517F}" destId="{E9987FA4-3E2C-4EDE-A98A-D79E38ECCCC5}" srcOrd="2" destOrd="0" parTransId="{F8E9A202-172D-456E-859E-AF610F7B6F77}" sibTransId="{46302B72-6DF3-47B8-873A-AC9E8A95A7BF}"/>
    <dgm:cxn modelId="{987454D6-D8C3-4C93-8356-B2A0D2746CB1}" type="presOf" srcId="{990610D0-2602-4849-9BD9-8B236CFB4382}" destId="{BC50CC9F-7E1F-4501-97B0-38F4A0488AD4}" srcOrd="0" destOrd="0" presId="urn:microsoft.com/office/officeart/2018/2/layout/IconVerticalSolidList"/>
    <dgm:cxn modelId="{0E7848EF-4FCC-4BA7-A22F-B451803BD6B3}" srcId="{D0B46C51-CA12-4C62-9574-8A072145517F}" destId="{486D92F9-294A-44F6-B24E-4DF1116BFA62}" srcOrd="0" destOrd="0" parTransId="{B9BAD22D-88E4-4122-ACBC-E8913D4810D2}" sibTransId="{16EAC337-60B2-41BC-A5B7-647B58922728}"/>
    <dgm:cxn modelId="{2B70ADF0-5934-41C4-B1A6-C1705118AEFB}" type="presOf" srcId="{E9987FA4-3E2C-4EDE-A98A-D79E38ECCCC5}" destId="{38AA1B7E-B232-4419-9D22-5B8E13BAF035}" srcOrd="0" destOrd="0" presId="urn:microsoft.com/office/officeart/2018/2/layout/IconVerticalSolidList"/>
    <dgm:cxn modelId="{04CE4E08-9C6B-430E-8649-CE3EC64E515C}" type="presParOf" srcId="{C6F0DDD1-6528-44EC-94C3-1FEF7850B9A3}" destId="{D75336D6-CBA6-45D1-82CC-3886FFEDF07D}" srcOrd="0" destOrd="0" presId="urn:microsoft.com/office/officeart/2018/2/layout/IconVerticalSolidList"/>
    <dgm:cxn modelId="{B0EB7733-C336-497D-9E4F-E6F85CE8C7C3}" type="presParOf" srcId="{D75336D6-CBA6-45D1-82CC-3886FFEDF07D}" destId="{9D5CB68F-8CA9-4E8A-A2C2-BB6DEBF43D75}" srcOrd="0" destOrd="0" presId="urn:microsoft.com/office/officeart/2018/2/layout/IconVerticalSolidList"/>
    <dgm:cxn modelId="{F55222C6-C259-49D4-9582-9DD4BA7D5CD1}" type="presParOf" srcId="{D75336D6-CBA6-45D1-82CC-3886FFEDF07D}" destId="{E6C96C65-989E-446A-B410-592EEBF36D37}" srcOrd="1" destOrd="0" presId="urn:microsoft.com/office/officeart/2018/2/layout/IconVerticalSolidList"/>
    <dgm:cxn modelId="{AF72A839-E57D-4EF5-99D6-1A594E51FC0C}" type="presParOf" srcId="{D75336D6-CBA6-45D1-82CC-3886FFEDF07D}" destId="{6A06010E-DD67-4BBC-AF87-2E5A3E956B8B}" srcOrd="2" destOrd="0" presId="urn:microsoft.com/office/officeart/2018/2/layout/IconVerticalSolidList"/>
    <dgm:cxn modelId="{63C4E435-D9EF-4FD5-92AA-37105DBA9B38}" type="presParOf" srcId="{D75336D6-CBA6-45D1-82CC-3886FFEDF07D}" destId="{4520BB64-055A-4A10-AD7F-4AFE886671B7}" srcOrd="3" destOrd="0" presId="urn:microsoft.com/office/officeart/2018/2/layout/IconVerticalSolidList"/>
    <dgm:cxn modelId="{33A13643-6B31-4B7A-B4D6-738694FAB3D1}" type="presParOf" srcId="{C6F0DDD1-6528-44EC-94C3-1FEF7850B9A3}" destId="{E61C58B1-D651-4CA6-A90B-967C6AA300BC}" srcOrd="1" destOrd="0" presId="urn:microsoft.com/office/officeart/2018/2/layout/IconVerticalSolidList"/>
    <dgm:cxn modelId="{C29B2B96-7678-4E18-809D-183E8A54F890}" type="presParOf" srcId="{C6F0DDD1-6528-44EC-94C3-1FEF7850B9A3}" destId="{70216DF9-4517-4C55-A155-C7468091019B}" srcOrd="2" destOrd="0" presId="urn:microsoft.com/office/officeart/2018/2/layout/IconVerticalSolidList"/>
    <dgm:cxn modelId="{C567A12F-B5DA-4E1F-B441-A98B8B39E80F}" type="presParOf" srcId="{70216DF9-4517-4C55-A155-C7468091019B}" destId="{514DB732-FE03-4BCE-9A57-1469A2416168}" srcOrd="0" destOrd="0" presId="urn:microsoft.com/office/officeart/2018/2/layout/IconVerticalSolidList"/>
    <dgm:cxn modelId="{FAF08CFC-7D33-4598-A039-8E213FBC3E57}" type="presParOf" srcId="{70216DF9-4517-4C55-A155-C7468091019B}" destId="{65A69D22-DD54-4AD7-9F17-D2EFBCB56876}" srcOrd="1" destOrd="0" presId="urn:microsoft.com/office/officeart/2018/2/layout/IconVerticalSolidList"/>
    <dgm:cxn modelId="{CCF7DCCB-C6BF-4BF9-BBA3-D703F01F2351}" type="presParOf" srcId="{70216DF9-4517-4C55-A155-C7468091019B}" destId="{DAAFD095-6EBA-48E7-A8FA-ACA8A0E755A1}" srcOrd="2" destOrd="0" presId="urn:microsoft.com/office/officeart/2018/2/layout/IconVerticalSolidList"/>
    <dgm:cxn modelId="{D8C6B73A-9392-491D-988F-7A3FBA706C89}" type="presParOf" srcId="{70216DF9-4517-4C55-A155-C7468091019B}" destId="{6E16BC8B-F54D-4107-8E86-C052129A2704}" srcOrd="3" destOrd="0" presId="urn:microsoft.com/office/officeart/2018/2/layout/IconVerticalSolidList"/>
    <dgm:cxn modelId="{68C9754B-BFEA-4FD5-86B3-1B2F062094E7}" type="presParOf" srcId="{C6F0DDD1-6528-44EC-94C3-1FEF7850B9A3}" destId="{3BF2A711-1E41-46B6-8694-6A7CD1C3B557}" srcOrd="3" destOrd="0" presId="urn:microsoft.com/office/officeart/2018/2/layout/IconVerticalSolidList"/>
    <dgm:cxn modelId="{728BFB29-D585-4705-AC22-ECC36128D592}" type="presParOf" srcId="{C6F0DDD1-6528-44EC-94C3-1FEF7850B9A3}" destId="{4023A02F-9D32-4E4D-A93B-0142F3DAFA63}" srcOrd="4" destOrd="0" presId="urn:microsoft.com/office/officeart/2018/2/layout/IconVerticalSolidList"/>
    <dgm:cxn modelId="{4F64A800-C9C8-4E5B-BFA2-318A80B01CF8}" type="presParOf" srcId="{4023A02F-9D32-4E4D-A93B-0142F3DAFA63}" destId="{C3E1CFEF-14DB-41E7-801C-F3AD9028EB81}" srcOrd="0" destOrd="0" presId="urn:microsoft.com/office/officeart/2018/2/layout/IconVerticalSolidList"/>
    <dgm:cxn modelId="{180ACACC-4049-4D73-A50E-75294D82538D}" type="presParOf" srcId="{4023A02F-9D32-4E4D-A93B-0142F3DAFA63}" destId="{85BACCBE-CD63-4C90-9D91-DFAFE14D36A8}" srcOrd="1" destOrd="0" presId="urn:microsoft.com/office/officeart/2018/2/layout/IconVerticalSolidList"/>
    <dgm:cxn modelId="{17291B36-680A-4539-AB8C-1E176903ADF7}" type="presParOf" srcId="{4023A02F-9D32-4E4D-A93B-0142F3DAFA63}" destId="{EE754E6D-1F96-4EDF-A38C-5B18A833FA95}" srcOrd="2" destOrd="0" presId="urn:microsoft.com/office/officeart/2018/2/layout/IconVerticalSolidList"/>
    <dgm:cxn modelId="{5D8593B9-7196-44DD-BD40-5274D14D4B1F}" type="presParOf" srcId="{4023A02F-9D32-4E4D-A93B-0142F3DAFA63}" destId="{38AA1B7E-B232-4419-9D22-5B8E13BAF035}" srcOrd="3" destOrd="0" presId="urn:microsoft.com/office/officeart/2018/2/layout/IconVerticalSolidList"/>
    <dgm:cxn modelId="{69630365-385E-4085-999E-E7F6D161FD03}" type="presParOf" srcId="{C6F0DDD1-6528-44EC-94C3-1FEF7850B9A3}" destId="{F6D0FF3E-9764-49DD-81B7-27174D6D2F21}" srcOrd="5" destOrd="0" presId="urn:microsoft.com/office/officeart/2018/2/layout/IconVerticalSolidList"/>
    <dgm:cxn modelId="{D9D9F024-6E00-46AD-AD96-D278F9CD4873}" type="presParOf" srcId="{C6F0DDD1-6528-44EC-94C3-1FEF7850B9A3}" destId="{6F27AE50-075B-4200-ADAB-DB81D4D45D10}" srcOrd="6" destOrd="0" presId="urn:microsoft.com/office/officeart/2018/2/layout/IconVerticalSolidList"/>
    <dgm:cxn modelId="{2C66B2F1-387C-403C-82FF-4147B24780BF}" type="presParOf" srcId="{6F27AE50-075B-4200-ADAB-DB81D4D45D10}" destId="{BFA76B33-EC63-4117-BE55-CC1C7F6CA9F0}" srcOrd="0" destOrd="0" presId="urn:microsoft.com/office/officeart/2018/2/layout/IconVerticalSolidList"/>
    <dgm:cxn modelId="{3CE01DE7-6BDE-478E-BCF5-081EA7F264BD}" type="presParOf" srcId="{6F27AE50-075B-4200-ADAB-DB81D4D45D10}" destId="{454177A1-4CF3-4410-9D5F-2ACB5B69BFEF}" srcOrd="1" destOrd="0" presId="urn:microsoft.com/office/officeart/2018/2/layout/IconVerticalSolidList"/>
    <dgm:cxn modelId="{5F1CA39A-D928-42F0-8FE9-4F65FB9B6C19}" type="presParOf" srcId="{6F27AE50-075B-4200-ADAB-DB81D4D45D10}" destId="{97F35DE5-0759-4BE8-855C-7A783FEEB62C}" srcOrd="2" destOrd="0" presId="urn:microsoft.com/office/officeart/2018/2/layout/IconVerticalSolidList"/>
    <dgm:cxn modelId="{E6E0447E-F99C-4E76-9E0D-E50B30E8A2B3}" type="presParOf" srcId="{6F27AE50-075B-4200-ADAB-DB81D4D45D10}" destId="{E8485F38-7CB4-4296-A22C-ADE111AAC831}" srcOrd="3" destOrd="0" presId="urn:microsoft.com/office/officeart/2018/2/layout/IconVerticalSolidList"/>
    <dgm:cxn modelId="{32A68E87-3B50-4554-BAFA-32038D01336A}" type="presParOf" srcId="{6F27AE50-075B-4200-ADAB-DB81D4D45D10}" destId="{BC50CC9F-7E1F-4501-97B0-38F4A0488AD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59541E-F064-4B0F-B8CB-80F6941A83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0AE99C-53BE-4442-BA9C-BFE4E78E0D81}">
      <dgm:prSet/>
      <dgm:spPr/>
      <dgm:t>
        <a:bodyPr/>
        <a:lstStyle/>
        <a:p>
          <a:r>
            <a:rPr lang="en-GB" dirty="0"/>
            <a:t>The default size can be specified in the preamble </a:t>
          </a:r>
          <a:endParaRPr lang="en-US" dirty="0"/>
        </a:p>
      </dgm:t>
    </dgm:pt>
    <dgm:pt modelId="{E638D911-AC0F-440E-BF88-01A5BEBD00AE}" type="parTrans" cxnId="{D90B37C9-624C-44F6-9421-FA0AAEDD73F7}">
      <dgm:prSet/>
      <dgm:spPr/>
      <dgm:t>
        <a:bodyPr/>
        <a:lstStyle/>
        <a:p>
          <a:endParaRPr lang="en-US"/>
        </a:p>
      </dgm:t>
    </dgm:pt>
    <dgm:pt modelId="{2BA46F74-6D4D-437E-A8C3-AFAA1E60AFDB}" type="sibTrans" cxnId="{D90B37C9-624C-44F6-9421-FA0AAEDD73F7}">
      <dgm:prSet/>
      <dgm:spPr/>
      <dgm:t>
        <a:bodyPr/>
        <a:lstStyle/>
        <a:p>
          <a:endParaRPr lang="en-US"/>
        </a:p>
      </dgm:t>
    </dgm:pt>
    <dgm:pt modelId="{A137516B-E417-427D-AC0C-EC2EE1F2C8FC}">
      <dgm:prSet/>
      <dgm:spPr/>
      <dgm:t>
        <a:bodyPr/>
        <a:lstStyle/>
        <a:p>
          <a:r>
            <a:rPr lang="en-GB"/>
            <a:t>\documentclass[12pt]{report}</a:t>
          </a:r>
          <a:endParaRPr lang="en-US"/>
        </a:p>
      </dgm:t>
    </dgm:pt>
    <dgm:pt modelId="{29F686DC-6E44-4BB9-A3BF-56B0B7B256B4}" type="parTrans" cxnId="{5D06172B-AA0D-4DB6-926E-93559E5314CF}">
      <dgm:prSet/>
      <dgm:spPr/>
      <dgm:t>
        <a:bodyPr/>
        <a:lstStyle/>
        <a:p>
          <a:endParaRPr lang="en-US"/>
        </a:p>
      </dgm:t>
    </dgm:pt>
    <dgm:pt modelId="{EA1630AF-1DB5-429B-86E7-FAC94DB63B9D}" type="sibTrans" cxnId="{5D06172B-AA0D-4DB6-926E-93559E5314CF}">
      <dgm:prSet/>
      <dgm:spPr/>
      <dgm:t>
        <a:bodyPr/>
        <a:lstStyle/>
        <a:p>
          <a:endParaRPr lang="en-US"/>
        </a:p>
      </dgm:t>
    </dgm:pt>
    <dgm:pt modelId="{1D951871-8729-4FCC-BD4E-00E59612608F}">
      <dgm:prSet/>
      <dgm:spPr/>
      <dgm:t>
        <a:bodyPr/>
        <a:lstStyle/>
        <a:p>
          <a:r>
            <a:rPr lang="en-GB"/>
            <a:t>Deviations to the size can be defined in the main body:</a:t>
          </a:r>
          <a:endParaRPr lang="en-US"/>
        </a:p>
      </dgm:t>
    </dgm:pt>
    <dgm:pt modelId="{CFC972B3-E645-4DC4-AC63-03F1064671DF}" type="parTrans" cxnId="{69B4DDDD-3B2C-4F22-970C-B21D2FD6FF56}">
      <dgm:prSet/>
      <dgm:spPr/>
      <dgm:t>
        <a:bodyPr/>
        <a:lstStyle/>
        <a:p>
          <a:endParaRPr lang="en-US"/>
        </a:p>
      </dgm:t>
    </dgm:pt>
    <dgm:pt modelId="{3D0887A9-A048-41F0-967B-67BCBD66F0E4}" type="sibTrans" cxnId="{69B4DDDD-3B2C-4F22-970C-B21D2FD6FF56}">
      <dgm:prSet/>
      <dgm:spPr/>
      <dgm:t>
        <a:bodyPr/>
        <a:lstStyle/>
        <a:p>
          <a:endParaRPr lang="en-US"/>
        </a:p>
      </dgm:t>
    </dgm:pt>
    <dgm:pt modelId="{7D207595-CFAB-4E1C-B365-0C1B5DA00700}">
      <dgm:prSet/>
      <dgm:spPr/>
      <dgm:t>
        <a:bodyPr/>
        <a:lstStyle/>
        <a:p>
          <a:r>
            <a:rPr lang="en-GB"/>
            <a:t>\&lt;size&gt;{text}</a:t>
          </a:r>
          <a:endParaRPr lang="en-US"/>
        </a:p>
      </dgm:t>
    </dgm:pt>
    <dgm:pt modelId="{427D8C4A-BDEB-4DF1-AE06-6352A5C64F24}" type="parTrans" cxnId="{022F21E2-A0C8-482B-9B14-143F86A07222}">
      <dgm:prSet/>
      <dgm:spPr/>
      <dgm:t>
        <a:bodyPr/>
        <a:lstStyle/>
        <a:p>
          <a:endParaRPr lang="en-US"/>
        </a:p>
      </dgm:t>
    </dgm:pt>
    <dgm:pt modelId="{DD4E9DF2-466D-46B2-AFF0-3E857A20A628}" type="sibTrans" cxnId="{022F21E2-A0C8-482B-9B14-143F86A07222}">
      <dgm:prSet/>
      <dgm:spPr/>
      <dgm:t>
        <a:bodyPr/>
        <a:lstStyle/>
        <a:p>
          <a:endParaRPr lang="en-US"/>
        </a:p>
      </dgm:t>
    </dgm:pt>
    <dgm:pt modelId="{1E01E88E-8BC3-4231-861B-BB44DA4C2806}">
      <dgm:prSet/>
      <dgm:spPr/>
      <dgm:t>
        <a:bodyPr/>
        <a:lstStyle/>
        <a:p>
          <a:r>
            <a:rPr lang="en-GB"/>
            <a:t>Headings, Titles and subsections are handled differently</a:t>
          </a:r>
          <a:endParaRPr lang="en-US"/>
        </a:p>
      </dgm:t>
    </dgm:pt>
    <dgm:pt modelId="{DF9AC5D7-1D8D-4F93-B08C-FA37FABF260A}" type="parTrans" cxnId="{11834B75-405D-4A40-9D3E-27ABDA7EDCA9}">
      <dgm:prSet/>
      <dgm:spPr/>
      <dgm:t>
        <a:bodyPr/>
        <a:lstStyle/>
        <a:p>
          <a:endParaRPr lang="en-US"/>
        </a:p>
      </dgm:t>
    </dgm:pt>
    <dgm:pt modelId="{64959BCF-1149-4FD6-8641-87D0536D0555}" type="sibTrans" cxnId="{11834B75-405D-4A40-9D3E-27ABDA7EDCA9}">
      <dgm:prSet/>
      <dgm:spPr/>
      <dgm:t>
        <a:bodyPr/>
        <a:lstStyle/>
        <a:p>
          <a:endParaRPr lang="en-US"/>
        </a:p>
      </dgm:t>
    </dgm:pt>
    <dgm:pt modelId="{23ACBEFB-08E7-44D8-975D-39C0CE41AD18}" type="pres">
      <dgm:prSet presAssocID="{0D59541E-F064-4B0F-B8CB-80F6941A8382}" presName="root" presStyleCnt="0">
        <dgm:presLayoutVars>
          <dgm:dir/>
          <dgm:resizeHandles val="exact"/>
        </dgm:presLayoutVars>
      </dgm:prSet>
      <dgm:spPr/>
    </dgm:pt>
    <dgm:pt modelId="{8B42CDA7-462E-4144-9886-178E302418D3}" type="pres">
      <dgm:prSet presAssocID="{250AE99C-53BE-4442-BA9C-BFE4E78E0D81}" presName="compNode" presStyleCnt="0"/>
      <dgm:spPr/>
    </dgm:pt>
    <dgm:pt modelId="{018B2F71-92CE-4245-BC9C-C5C6BF7837F4}" type="pres">
      <dgm:prSet presAssocID="{250AE99C-53BE-4442-BA9C-BFE4E78E0D81}" presName="bgRect" presStyleLbl="bgShp" presStyleIdx="0" presStyleCnt="3"/>
      <dgm:spPr/>
    </dgm:pt>
    <dgm:pt modelId="{5E12E222-568A-4E76-BB15-522BCCE467D9}" type="pres">
      <dgm:prSet presAssocID="{250AE99C-53BE-4442-BA9C-BFE4E78E0D81}"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keleton"/>
        </a:ext>
      </dgm:extLst>
    </dgm:pt>
    <dgm:pt modelId="{FC5AD282-AC2C-430B-BD76-2D91146CF1D4}" type="pres">
      <dgm:prSet presAssocID="{250AE99C-53BE-4442-BA9C-BFE4E78E0D81}" presName="spaceRect" presStyleCnt="0"/>
      <dgm:spPr/>
    </dgm:pt>
    <dgm:pt modelId="{E6A76CA5-2C30-4F28-A704-A1E95D988D19}" type="pres">
      <dgm:prSet presAssocID="{250AE99C-53BE-4442-BA9C-BFE4E78E0D81}" presName="parTx" presStyleLbl="revTx" presStyleIdx="0" presStyleCnt="5">
        <dgm:presLayoutVars>
          <dgm:chMax val="0"/>
          <dgm:chPref val="0"/>
        </dgm:presLayoutVars>
      </dgm:prSet>
      <dgm:spPr/>
    </dgm:pt>
    <dgm:pt modelId="{0CAE9DE1-6C24-475D-8611-DC935B2AA627}" type="pres">
      <dgm:prSet presAssocID="{250AE99C-53BE-4442-BA9C-BFE4E78E0D81}" presName="desTx" presStyleLbl="revTx" presStyleIdx="1" presStyleCnt="5">
        <dgm:presLayoutVars/>
      </dgm:prSet>
      <dgm:spPr/>
    </dgm:pt>
    <dgm:pt modelId="{58B387B1-194E-4B6A-B9B8-80391CC63974}" type="pres">
      <dgm:prSet presAssocID="{2BA46F74-6D4D-437E-A8C3-AFAA1E60AFDB}" presName="sibTrans" presStyleCnt="0"/>
      <dgm:spPr/>
    </dgm:pt>
    <dgm:pt modelId="{99E36DB4-7181-4CEF-A662-4AA11E494D05}" type="pres">
      <dgm:prSet presAssocID="{1D951871-8729-4FCC-BD4E-00E59612608F}" presName="compNode" presStyleCnt="0"/>
      <dgm:spPr/>
    </dgm:pt>
    <dgm:pt modelId="{3F23F7F7-DF3D-4FDD-9613-E1532642CD9E}" type="pres">
      <dgm:prSet presAssocID="{1D951871-8729-4FCC-BD4E-00E59612608F}" presName="bgRect" presStyleLbl="bgShp" presStyleIdx="1" presStyleCnt="3"/>
      <dgm:spPr/>
    </dgm:pt>
    <dgm:pt modelId="{6AF9AB85-9B4A-499A-904F-8A16DF7D2A02}" type="pres">
      <dgm:prSet presAssocID="{1D951871-8729-4FCC-BD4E-00E5961260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iraffe"/>
        </a:ext>
      </dgm:extLst>
    </dgm:pt>
    <dgm:pt modelId="{E9108088-2345-4B73-9323-52EB50DB3044}" type="pres">
      <dgm:prSet presAssocID="{1D951871-8729-4FCC-BD4E-00E59612608F}" presName="spaceRect" presStyleCnt="0"/>
      <dgm:spPr/>
    </dgm:pt>
    <dgm:pt modelId="{262E8A2A-125D-4991-BD33-DBF94BC10816}" type="pres">
      <dgm:prSet presAssocID="{1D951871-8729-4FCC-BD4E-00E59612608F}" presName="parTx" presStyleLbl="revTx" presStyleIdx="2" presStyleCnt="5">
        <dgm:presLayoutVars>
          <dgm:chMax val="0"/>
          <dgm:chPref val="0"/>
        </dgm:presLayoutVars>
      </dgm:prSet>
      <dgm:spPr/>
    </dgm:pt>
    <dgm:pt modelId="{AF591E4E-8BE8-4B95-A238-33740EAECB52}" type="pres">
      <dgm:prSet presAssocID="{1D951871-8729-4FCC-BD4E-00E59612608F}" presName="desTx" presStyleLbl="revTx" presStyleIdx="3" presStyleCnt="5">
        <dgm:presLayoutVars/>
      </dgm:prSet>
      <dgm:spPr/>
    </dgm:pt>
    <dgm:pt modelId="{43BE3824-2B85-4064-ABCB-0E229E784CBE}" type="pres">
      <dgm:prSet presAssocID="{3D0887A9-A048-41F0-967B-67BCBD66F0E4}" presName="sibTrans" presStyleCnt="0"/>
      <dgm:spPr/>
    </dgm:pt>
    <dgm:pt modelId="{873D4B53-79C9-405C-AA2C-EDEAD5178E77}" type="pres">
      <dgm:prSet presAssocID="{1E01E88E-8BC3-4231-861B-BB44DA4C2806}" presName="compNode" presStyleCnt="0"/>
      <dgm:spPr/>
    </dgm:pt>
    <dgm:pt modelId="{C26BEAF6-1BF7-4D1C-BA09-8CE40BE8EF58}" type="pres">
      <dgm:prSet presAssocID="{1E01E88E-8BC3-4231-861B-BB44DA4C2806}" presName="bgRect" presStyleLbl="bgShp" presStyleIdx="2" presStyleCnt="3"/>
      <dgm:spPr/>
    </dgm:pt>
    <dgm:pt modelId="{4355163B-5CA5-4F60-80AB-BD4365E9B86F}" type="pres">
      <dgm:prSet presAssocID="{1E01E88E-8BC3-4231-861B-BB44DA4C28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C768A86-852C-4D21-B56E-C22743976B4C}" type="pres">
      <dgm:prSet presAssocID="{1E01E88E-8BC3-4231-861B-BB44DA4C2806}" presName="spaceRect" presStyleCnt="0"/>
      <dgm:spPr/>
    </dgm:pt>
    <dgm:pt modelId="{05FCDC20-09F6-4A66-B74F-6259AE236A6D}" type="pres">
      <dgm:prSet presAssocID="{1E01E88E-8BC3-4231-861B-BB44DA4C2806}" presName="parTx" presStyleLbl="revTx" presStyleIdx="4" presStyleCnt="5">
        <dgm:presLayoutVars>
          <dgm:chMax val="0"/>
          <dgm:chPref val="0"/>
        </dgm:presLayoutVars>
      </dgm:prSet>
      <dgm:spPr/>
    </dgm:pt>
  </dgm:ptLst>
  <dgm:cxnLst>
    <dgm:cxn modelId="{D285D50F-BFCF-401F-9780-7442159B5A0F}" type="presOf" srcId="{1D951871-8729-4FCC-BD4E-00E59612608F}" destId="{262E8A2A-125D-4991-BD33-DBF94BC10816}" srcOrd="0" destOrd="0" presId="urn:microsoft.com/office/officeart/2018/2/layout/IconVerticalSolidList"/>
    <dgm:cxn modelId="{5D06172B-AA0D-4DB6-926E-93559E5314CF}" srcId="{250AE99C-53BE-4442-BA9C-BFE4E78E0D81}" destId="{A137516B-E417-427D-AC0C-EC2EE1F2C8FC}" srcOrd="0" destOrd="0" parTransId="{29F686DC-6E44-4BB9-A3BF-56B0B7B256B4}" sibTransId="{EA1630AF-1DB5-429B-86E7-FAC94DB63B9D}"/>
    <dgm:cxn modelId="{DB4B3E6D-94E4-4F27-9331-4DBEE681D93C}" type="presOf" srcId="{7D207595-CFAB-4E1C-B365-0C1B5DA00700}" destId="{AF591E4E-8BE8-4B95-A238-33740EAECB52}" srcOrd="0" destOrd="0" presId="urn:microsoft.com/office/officeart/2018/2/layout/IconVerticalSolidList"/>
    <dgm:cxn modelId="{11834B75-405D-4A40-9D3E-27ABDA7EDCA9}" srcId="{0D59541E-F064-4B0F-B8CB-80F6941A8382}" destId="{1E01E88E-8BC3-4231-861B-BB44DA4C2806}" srcOrd="2" destOrd="0" parTransId="{DF9AC5D7-1D8D-4F93-B08C-FA37FABF260A}" sibTransId="{64959BCF-1149-4FD6-8641-87D0536D0555}"/>
    <dgm:cxn modelId="{49C9688A-6FF2-45E4-BF04-67120920BC78}" type="presOf" srcId="{250AE99C-53BE-4442-BA9C-BFE4E78E0D81}" destId="{E6A76CA5-2C30-4F28-A704-A1E95D988D19}" srcOrd="0" destOrd="0" presId="urn:microsoft.com/office/officeart/2018/2/layout/IconVerticalSolidList"/>
    <dgm:cxn modelId="{89804CA5-F4E2-4611-92FA-246FF5B459E4}" type="presOf" srcId="{1E01E88E-8BC3-4231-861B-BB44DA4C2806}" destId="{05FCDC20-09F6-4A66-B74F-6259AE236A6D}" srcOrd="0" destOrd="0" presId="urn:microsoft.com/office/officeart/2018/2/layout/IconVerticalSolidList"/>
    <dgm:cxn modelId="{D2762BBF-A73F-4D4F-B6D6-1E5CA1859B60}" type="presOf" srcId="{0D59541E-F064-4B0F-B8CB-80F6941A8382}" destId="{23ACBEFB-08E7-44D8-975D-39C0CE41AD18}" srcOrd="0" destOrd="0" presId="urn:microsoft.com/office/officeart/2018/2/layout/IconVerticalSolidList"/>
    <dgm:cxn modelId="{35E358C2-4D07-45F8-BCF6-4C725B3169D8}" type="presOf" srcId="{A137516B-E417-427D-AC0C-EC2EE1F2C8FC}" destId="{0CAE9DE1-6C24-475D-8611-DC935B2AA627}" srcOrd="0" destOrd="0" presId="urn:microsoft.com/office/officeart/2018/2/layout/IconVerticalSolidList"/>
    <dgm:cxn modelId="{D90B37C9-624C-44F6-9421-FA0AAEDD73F7}" srcId="{0D59541E-F064-4B0F-B8CB-80F6941A8382}" destId="{250AE99C-53BE-4442-BA9C-BFE4E78E0D81}" srcOrd="0" destOrd="0" parTransId="{E638D911-AC0F-440E-BF88-01A5BEBD00AE}" sibTransId="{2BA46F74-6D4D-437E-A8C3-AFAA1E60AFDB}"/>
    <dgm:cxn modelId="{69B4DDDD-3B2C-4F22-970C-B21D2FD6FF56}" srcId="{0D59541E-F064-4B0F-B8CB-80F6941A8382}" destId="{1D951871-8729-4FCC-BD4E-00E59612608F}" srcOrd="1" destOrd="0" parTransId="{CFC972B3-E645-4DC4-AC63-03F1064671DF}" sibTransId="{3D0887A9-A048-41F0-967B-67BCBD66F0E4}"/>
    <dgm:cxn modelId="{022F21E2-A0C8-482B-9B14-143F86A07222}" srcId="{1D951871-8729-4FCC-BD4E-00E59612608F}" destId="{7D207595-CFAB-4E1C-B365-0C1B5DA00700}" srcOrd="0" destOrd="0" parTransId="{427D8C4A-BDEB-4DF1-AE06-6352A5C64F24}" sibTransId="{DD4E9DF2-466D-46B2-AFF0-3E857A20A628}"/>
    <dgm:cxn modelId="{7CE95A60-7B6E-4844-B5F8-9431E6731921}" type="presParOf" srcId="{23ACBEFB-08E7-44D8-975D-39C0CE41AD18}" destId="{8B42CDA7-462E-4144-9886-178E302418D3}" srcOrd="0" destOrd="0" presId="urn:microsoft.com/office/officeart/2018/2/layout/IconVerticalSolidList"/>
    <dgm:cxn modelId="{CD4CF8F5-1846-4FFA-A9D9-6A3BA2D0429E}" type="presParOf" srcId="{8B42CDA7-462E-4144-9886-178E302418D3}" destId="{018B2F71-92CE-4245-BC9C-C5C6BF7837F4}" srcOrd="0" destOrd="0" presId="urn:microsoft.com/office/officeart/2018/2/layout/IconVerticalSolidList"/>
    <dgm:cxn modelId="{AAA73B4D-EEA4-42B6-B3EB-142CE3BAECC0}" type="presParOf" srcId="{8B42CDA7-462E-4144-9886-178E302418D3}" destId="{5E12E222-568A-4E76-BB15-522BCCE467D9}" srcOrd="1" destOrd="0" presId="urn:microsoft.com/office/officeart/2018/2/layout/IconVerticalSolidList"/>
    <dgm:cxn modelId="{134B7866-5F5F-41B6-ADBE-970D7F71E4C3}" type="presParOf" srcId="{8B42CDA7-462E-4144-9886-178E302418D3}" destId="{FC5AD282-AC2C-430B-BD76-2D91146CF1D4}" srcOrd="2" destOrd="0" presId="urn:microsoft.com/office/officeart/2018/2/layout/IconVerticalSolidList"/>
    <dgm:cxn modelId="{F4FC6794-AAA6-4939-B47B-FB2BEFD7CC1C}" type="presParOf" srcId="{8B42CDA7-462E-4144-9886-178E302418D3}" destId="{E6A76CA5-2C30-4F28-A704-A1E95D988D19}" srcOrd="3" destOrd="0" presId="urn:microsoft.com/office/officeart/2018/2/layout/IconVerticalSolidList"/>
    <dgm:cxn modelId="{24FEB2E3-AE0D-48C1-A7A7-553032208558}" type="presParOf" srcId="{8B42CDA7-462E-4144-9886-178E302418D3}" destId="{0CAE9DE1-6C24-475D-8611-DC935B2AA627}" srcOrd="4" destOrd="0" presId="urn:microsoft.com/office/officeart/2018/2/layout/IconVerticalSolidList"/>
    <dgm:cxn modelId="{992F237E-D0DD-4AE7-A2F3-4D057FF09F4D}" type="presParOf" srcId="{23ACBEFB-08E7-44D8-975D-39C0CE41AD18}" destId="{58B387B1-194E-4B6A-B9B8-80391CC63974}" srcOrd="1" destOrd="0" presId="urn:microsoft.com/office/officeart/2018/2/layout/IconVerticalSolidList"/>
    <dgm:cxn modelId="{67E2E3CA-1492-4E8A-BDCF-CCDDE0D0A9B4}" type="presParOf" srcId="{23ACBEFB-08E7-44D8-975D-39C0CE41AD18}" destId="{99E36DB4-7181-4CEF-A662-4AA11E494D05}" srcOrd="2" destOrd="0" presId="urn:microsoft.com/office/officeart/2018/2/layout/IconVerticalSolidList"/>
    <dgm:cxn modelId="{786766BF-1899-43E1-A48F-0B074AB707E9}" type="presParOf" srcId="{99E36DB4-7181-4CEF-A662-4AA11E494D05}" destId="{3F23F7F7-DF3D-4FDD-9613-E1532642CD9E}" srcOrd="0" destOrd="0" presId="urn:microsoft.com/office/officeart/2018/2/layout/IconVerticalSolidList"/>
    <dgm:cxn modelId="{E06B475E-02BA-4E5F-B3F3-E7F56D454426}" type="presParOf" srcId="{99E36DB4-7181-4CEF-A662-4AA11E494D05}" destId="{6AF9AB85-9B4A-499A-904F-8A16DF7D2A02}" srcOrd="1" destOrd="0" presId="urn:microsoft.com/office/officeart/2018/2/layout/IconVerticalSolidList"/>
    <dgm:cxn modelId="{3EBE8D27-07A5-40ED-AD0B-7EBAA1FEE50F}" type="presParOf" srcId="{99E36DB4-7181-4CEF-A662-4AA11E494D05}" destId="{E9108088-2345-4B73-9323-52EB50DB3044}" srcOrd="2" destOrd="0" presId="urn:microsoft.com/office/officeart/2018/2/layout/IconVerticalSolidList"/>
    <dgm:cxn modelId="{D540959A-79E3-43E9-B13C-196D1E843798}" type="presParOf" srcId="{99E36DB4-7181-4CEF-A662-4AA11E494D05}" destId="{262E8A2A-125D-4991-BD33-DBF94BC10816}" srcOrd="3" destOrd="0" presId="urn:microsoft.com/office/officeart/2018/2/layout/IconVerticalSolidList"/>
    <dgm:cxn modelId="{C24246A1-79DE-49FA-9162-D3ABF8E84F1F}" type="presParOf" srcId="{99E36DB4-7181-4CEF-A662-4AA11E494D05}" destId="{AF591E4E-8BE8-4B95-A238-33740EAECB52}" srcOrd="4" destOrd="0" presId="urn:microsoft.com/office/officeart/2018/2/layout/IconVerticalSolidList"/>
    <dgm:cxn modelId="{5B105B52-067D-4258-A226-0CF8AEC26DAE}" type="presParOf" srcId="{23ACBEFB-08E7-44D8-975D-39C0CE41AD18}" destId="{43BE3824-2B85-4064-ABCB-0E229E784CBE}" srcOrd="3" destOrd="0" presId="urn:microsoft.com/office/officeart/2018/2/layout/IconVerticalSolidList"/>
    <dgm:cxn modelId="{426F74BE-EE02-492A-88CB-AAEC6D20FBC5}" type="presParOf" srcId="{23ACBEFB-08E7-44D8-975D-39C0CE41AD18}" destId="{873D4B53-79C9-405C-AA2C-EDEAD5178E77}" srcOrd="4" destOrd="0" presId="urn:microsoft.com/office/officeart/2018/2/layout/IconVerticalSolidList"/>
    <dgm:cxn modelId="{3D9DEFB5-DF60-49C2-916F-71E6B41063AD}" type="presParOf" srcId="{873D4B53-79C9-405C-AA2C-EDEAD5178E77}" destId="{C26BEAF6-1BF7-4D1C-BA09-8CE40BE8EF58}" srcOrd="0" destOrd="0" presId="urn:microsoft.com/office/officeart/2018/2/layout/IconVerticalSolidList"/>
    <dgm:cxn modelId="{82418A26-1026-40AD-82F9-74A5BDDF2FB5}" type="presParOf" srcId="{873D4B53-79C9-405C-AA2C-EDEAD5178E77}" destId="{4355163B-5CA5-4F60-80AB-BD4365E9B86F}" srcOrd="1" destOrd="0" presId="urn:microsoft.com/office/officeart/2018/2/layout/IconVerticalSolidList"/>
    <dgm:cxn modelId="{90328E70-9A2C-4320-A537-EA00F2CE569C}" type="presParOf" srcId="{873D4B53-79C9-405C-AA2C-EDEAD5178E77}" destId="{9C768A86-852C-4D21-B56E-C22743976B4C}" srcOrd="2" destOrd="0" presId="urn:microsoft.com/office/officeart/2018/2/layout/IconVerticalSolidList"/>
    <dgm:cxn modelId="{CD723411-C785-4B53-AE86-FCC26E9D52F8}" type="presParOf" srcId="{873D4B53-79C9-405C-AA2C-EDEAD5178E77}" destId="{05FCDC20-09F6-4A66-B74F-6259AE236A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570103-CD87-4740-A608-8A04BC484191}"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1C2E3CD9-CBB2-46DE-95EF-A3F86E321D17}">
      <dgm:prSet/>
      <dgm:spPr/>
      <dgm:t>
        <a:bodyPr/>
        <a:lstStyle/>
        <a:p>
          <a:r>
            <a:rPr lang="en-GB">
              <a:latin typeface="InterstateMono Light" panose="02000506040000020004" pitchFamily="50" charset="0"/>
            </a:rPr>
            <a:t>\tiny{}</a:t>
          </a:r>
          <a:endParaRPr lang="en-US">
            <a:latin typeface="InterstateMono Light" panose="02000506040000020004" pitchFamily="50" charset="0"/>
          </a:endParaRPr>
        </a:p>
      </dgm:t>
    </dgm:pt>
    <dgm:pt modelId="{03289038-0540-44C6-A90B-67C5F60BDF0F}" type="parTrans" cxnId="{70ECF154-4E4D-4625-949C-75667E65B518}">
      <dgm:prSet/>
      <dgm:spPr/>
      <dgm:t>
        <a:bodyPr/>
        <a:lstStyle/>
        <a:p>
          <a:endParaRPr lang="en-US">
            <a:latin typeface="InterstateMono Light" panose="02000506040000020004" pitchFamily="50" charset="0"/>
          </a:endParaRPr>
        </a:p>
      </dgm:t>
    </dgm:pt>
    <dgm:pt modelId="{A30967C1-8299-41D8-AC89-378604399DB8}" type="sibTrans" cxnId="{70ECF154-4E4D-4625-949C-75667E65B518}">
      <dgm:prSet/>
      <dgm:spPr/>
      <dgm:t>
        <a:bodyPr/>
        <a:lstStyle/>
        <a:p>
          <a:endParaRPr lang="en-US">
            <a:latin typeface="InterstateMono Light" panose="02000506040000020004" pitchFamily="50" charset="0"/>
          </a:endParaRPr>
        </a:p>
      </dgm:t>
    </dgm:pt>
    <dgm:pt modelId="{6CEA86D7-F640-4A91-84F8-D6D349F23992}">
      <dgm:prSet/>
      <dgm:spPr/>
      <dgm:t>
        <a:bodyPr/>
        <a:lstStyle/>
        <a:p>
          <a:r>
            <a:rPr lang="en-GB">
              <a:latin typeface="InterstateMono Light" panose="02000506040000020004" pitchFamily="50" charset="0"/>
            </a:rPr>
            <a:t>\scriptsize{}</a:t>
          </a:r>
          <a:endParaRPr lang="en-US">
            <a:latin typeface="InterstateMono Light" panose="02000506040000020004" pitchFamily="50" charset="0"/>
          </a:endParaRPr>
        </a:p>
      </dgm:t>
    </dgm:pt>
    <dgm:pt modelId="{10EF0967-FBFC-4BC2-BB15-15C7775427AB}" type="parTrans" cxnId="{672E4DFF-F503-4F73-853E-6DF795A31254}">
      <dgm:prSet/>
      <dgm:spPr/>
      <dgm:t>
        <a:bodyPr/>
        <a:lstStyle/>
        <a:p>
          <a:endParaRPr lang="en-US">
            <a:latin typeface="InterstateMono Light" panose="02000506040000020004" pitchFamily="50" charset="0"/>
          </a:endParaRPr>
        </a:p>
      </dgm:t>
    </dgm:pt>
    <dgm:pt modelId="{97DA35C1-A4EC-44F5-A6CB-1ADEE3A9EFDB}" type="sibTrans" cxnId="{672E4DFF-F503-4F73-853E-6DF795A31254}">
      <dgm:prSet/>
      <dgm:spPr/>
      <dgm:t>
        <a:bodyPr/>
        <a:lstStyle/>
        <a:p>
          <a:endParaRPr lang="en-US">
            <a:latin typeface="InterstateMono Light" panose="02000506040000020004" pitchFamily="50" charset="0"/>
          </a:endParaRPr>
        </a:p>
      </dgm:t>
    </dgm:pt>
    <dgm:pt modelId="{5265A499-E0FC-4576-9A08-08C268230698}">
      <dgm:prSet/>
      <dgm:spPr/>
      <dgm:t>
        <a:bodyPr/>
        <a:lstStyle/>
        <a:p>
          <a:r>
            <a:rPr lang="en-GB">
              <a:latin typeface="InterstateMono Light" panose="02000506040000020004" pitchFamily="50" charset="0"/>
            </a:rPr>
            <a:t>\footnotesize{}</a:t>
          </a:r>
          <a:endParaRPr lang="en-US">
            <a:latin typeface="InterstateMono Light" panose="02000506040000020004" pitchFamily="50" charset="0"/>
          </a:endParaRPr>
        </a:p>
      </dgm:t>
    </dgm:pt>
    <dgm:pt modelId="{07781E1B-D446-4B8B-A679-1061A5DC1BC6}" type="parTrans" cxnId="{B5F91665-8503-4BC8-98DA-CAC56362C274}">
      <dgm:prSet/>
      <dgm:spPr/>
      <dgm:t>
        <a:bodyPr/>
        <a:lstStyle/>
        <a:p>
          <a:endParaRPr lang="en-US">
            <a:latin typeface="InterstateMono Light" panose="02000506040000020004" pitchFamily="50" charset="0"/>
          </a:endParaRPr>
        </a:p>
      </dgm:t>
    </dgm:pt>
    <dgm:pt modelId="{F30944E3-E033-4A18-86BE-8CC895832356}" type="sibTrans" cxnId="{B5F91665-8503-4BC8-98DA-CAC56362C274}">
      <dgm:prSet/>
      <dgm:spPr/>
      <dgm:t>
        <a:bodyPr/>
        <a:lstStyle/>
        <a:p>
          <a:endParaRPr lang="en-US">
            <a:latin typeface="InterstateMono Light" panose="02000506040000020004" pitchFamily="50" charset="0"/>
          </a:endParaRPr>
        </a:p>
      </dgm:t>
    </dgm:pt>
    <dgm:pt modelId="{30ACD969-F738-49AD-ABAB-9E0CF3C26AF0}">
      <dgm:prSet/>
      <dgm:spPr/>
      <dgm:t>
        <a:bodyPr/>
        <a:lstStyle/>
        <a:p>
          <a:r>
            <a:rPr lang="en-GB">
              <a:latin typeface="InterstateMono Light" panose="02000506040000020004" pitchFamily="50" charset="0"/>
            </a:rPr>
            <a:t>\small{}</a:t>
          </a:r>
          <a:endParaRPr lang="en-US">
            <a:latin typeface="InterstateMono Light" panose="02000506040000020004" pitchFamily="50" charset="0"/>
          </a:endParaRPr>
        </a:p>
      </dgm:t>
    </dgm:pt>
    <dgm:pt modelId="{050FBD5F-060B-4960-A90E-59112F72D7E9}" type="parTrans" cxnId="{F731AAEE-F28C-4E80-AD21-772AFB6E334C}">
      <dgm:prSet/>
      <dgm:spPr/>
      <dgm:t>
        <a:bodyPr/>
        <a:lstStyle/>
        <a:p>
          <a:endParaRPr lang="en-US">
            <a:latin typeface="InterstateMono Light" panose="02000506040000020004" pitchFamily="50" charset="0"/>
          </a:endParaRPr>
        </a:p>
      </dgm:t>
    </dgm:pt>
    <dgm:pt modelId="{D0A611C4-D0DE-4DE2-8FDA-07954DCE4049}" type="sibTrans" cxnId="{F731AAEE-F28C-4E80-AD21-772AFB6E334C}">
      <dgm:prSet/>
      <dgm:spPr/>
      <dgm:t>
        <a:bodyPr/>
        <a:lstStyle/>
        <a:p>
          <a:endParaRPr lang="en-US">
            <a:latin typeface="InterstateMono Light" panose="02000506040000020004" pitchFamily="50" charset="0"/>
          </a:endParaRPr>
        </a:p>
      </dgm:t>
    </dgm:pt>
    <dgm:pt modelId="{E7B2CADB-360D-4856-BAFC-48A5E262FD79}">
      <dgm:prSet/>
      <dgm:spPr/>
      <dgm:t>
        <a:bodyPr/>
        <a:lstStyle/>
        <a:p>
          <a:r>
            <a:rPr lang="en-GB">
              <a:latin typeface="InterstateMono Light" panose="02000506040000020004" pitchFamily="50" charset="0"/>
            </a:rPr>
            <a:t>\normalsize{}</a:t>
          </a:r>
          <a:endParaRPr lang="en-US">
            <a:latin typeface="InterstateMono Light" panose="02000506040000020004" pitchFamily="50" charset="0"/>
          </a:endParaRPr>
        </a:p>
      </dgm:t>
    </dgm:pt>
    <dgm:pt modelId="{D6DFB12E-2C86-4658-9DBD-96826F480BA6}" type="parTrans" cxnId="{96D00BD1-F0D4-4A39-A83D-440CCC7E1D46}">
      <dgm:prSet/>
      <dgm:spPr/>
      <dgm:t>
        <a:bodyPr/>
        <a:lstStyle/>
        <a:p>
          <a:endParaRPr lang="en-US">
            <a:latin typeface="InterstateMono Light" panose="02000506040000020004" pitchFamily="50" charset="0"/>
          </a:endParaRPr>
        </a:p>
      </dgm:t>
    </dgm:pt>
    <dgm:pt modelId="{8A10DEB7-9BAC-46A1-A9AF-8D810B05D292}" type="sibTrans" cxnId="{96D00BD1-F0D4-4A39-A83D-440CCC7E1D46}">
      <dgm:prSet/>
      <dgm:spPr/>
      <dgm:t>
        <a:bodyPr/>
        <a:lstStyle/>
        <a:p>
          <a:endParaRPr lang="en-US">
            <a:latin typeface="InterstateMono Light" panose="02000506040000020004" pitchFamily="50" charset="0"/>
          </a:endParaRPr>
        </a:p>
      </dgm:t>
    </dgm:pt>
    <dgm:pt modelId="{B647B301-44CC-4A88-82C6-E85EDD07B934}">
      <dgm:prSet/>
      <dgm:spPr/>
      <dgm:t>
        <a:bodyPr/>
        <a:lstStyle/>
        <a:p>
          <a:r>
            <a:rPr lang="en-GB">
              <a:latin typeface="InterstateMono Light" panose="02000506040000020004" pitchFamily="50" charset="0"/>
            </a:rPr>
            <a:t>\large{}</a:t>
          </a:r>
          <a:endParaRPr lang="en-US">
            <a:latin typeface="InterstateMono Light" panose="02000506040000020004" pitchFamily="50" charset="0"/>
          </a:endParaRPr>
        </a:p>
      </dgm:t>
    </dgm:pt>
    <dgm:pt modelId="{13F53057-EB14-4A95-B47B-85E34A76FE66}" type="parTrans" cxnId="{B6F13C25-34D4-4567-8171-E030DDAAA9F8}">
      <dgm:prSet/>
      <dgm:spPr/>
      <dgm:t>
        <a:bodyPr/>
        <a:lstStyle/>
        <a:p>
          <a:endParaRPr lang="en-US">
            <a:latin typeface="InterstateMono Light" panose="02000506040000020004" pitchFamily="50" charset="0"/>
          </a:endParaRPr>
        </a:p>
      </dgm:t>
    </dgm:pt>
    <dgm:pt modelId="{8397DCC9-A206-4D44-A615-9A617315B525}" type="sibTrans" cxnId="{B6F13C25-34D4-4567-8171-E030DDAAA9F8}">
      <dgm:prSet/>
      <dgm:spPr/>
      <dgm:t>
        <a:bodyPr/>
        <a:lstStyle/>
        <a:p>
          <a:endParaRPr lang="en-US">
            <a:latin typeface="InterstateMono Light" panose="02000506040000020004" pitchFamily="50" charset="0"/>
          </a:endParaRPr>
        </a:p>
      </dgm:t>
    </dgm:pt>
    <dgm:pt modelId="{E51E0B07-DC18-4045-8628-9D6842520050}">
      <dgm:prSet/>
      <dgm:spPr/>
      <dgm:t>
        <a:bodyPr/>
        <a:lstStyle/>
        <a:p>
          <a:r>
            <a:rPr lang="en-GB">
              <a:latin typeface="InterstateMono Light" panose="02000506040000020004" pitchFamily="50" charset="0"/>
            </a:rPr>
            <a:t>\Large{}</a:t>
          </a:r>
          <a:endParaRPr lang="en-US">
            <a:latin typeface="InterstateMono Light" panose="02000506040000020004" pitchFamily="50" charset="0"/>
          </a:endParaRPr>
        </a:p>
      </dgm:t>
    </dgm:pt>
    <dgm:pt modelId="{24A58B14-0235-4563-94A1-4CD53B99992D}" type="parTrans" cxnId="{5C12EB47-FE11-475B-ABA9-B76965570AC9}">
      <dgm:prSet/>
      <dgm:spPr/>
      <dgm:t>
        <a:bodyPr/>
        <a:lstStyle/>
        <a:p>
          <a:endParaRPr lang="en-US">
            <a:latin typeface="InterstateMono Light" panose="02000506040000020004" pitchFamily="50" charset="0"/>
          </a:endParaRPr>
        </a:p>
      </dgm:t>
    </dgm:pt>
    <dgm:pt modelId="{306E5F5A-DD97-44E1-941E-54BCCEE198F9}" type="sibTrans" cxnId="{5C12EB47-FE11-475B-ABA9-B76965570AC9}">
      <dgm:prSet/>
      <dgm:spPr/>
      <dgm:t>
        <a:bodyPr/>
        <a:lstStyle/>
        <a:p>
          <a:endParaRPr lang="en-US">
            <a:latin typeface="InterstateMono Light" panose="02000506040000020004" pitchFamily="50" charset="0"/>
          </a:endParaRPr>
        </a:p>
      </dgm:t>
    </dgm:pt>
    <dgm:pt modelId="{D896CE19-B92B-49A4-A034-6F0110FFD12B}">
      <dgm:prSet/>
      <dgm:spPr/>
      <dgm:t>
        <a:bodyPr/>
        <a:lstStyle/>
        <a:p>
          <a:r>
            <a:rPr lang="en-GB">
              <a:latin typeface="InterstateMono Light" panose="02000506040000020004" pitchFamily="50" charset="0"/>
            </a:rPr>
            <a:t>\LARGE{}</a:t>
          </a:r>
          <a:endParaRPr lang="en-US">
            <a:latin typeface="InterstateMono Light" panose="02000506040000020004" pitchFamily="50" charset="0"/>
          </a:endParaRPr>
        </a:p>
      </dgm:t>
    </dgm:pt>
    <dgm:pt modelId="{681A8665-80FD-42F4-A073-7180D2A32A9A}" type="parTrans" cxnId="{1B080690-B84B-4EBE-B89F-327276CBE1C6}">
      <dgm:prSet/>
      <dgm:spPr/>
      <dgm:t>
        <a:bodyPr/>
        <a:lstStyle/>
        <a:p>
          <a:endParaRPr lang="en-US">
            <a:latin typeface="InterstateMono Light" panose="02000506040000020004" pitchFamily="50" charset="0"/>
          </a:endParaRPr>
        </a:p>
      </dgm:t>
    </dgm:pt>
    <dgm:pt modelId="{83063975-6376-4C90-91A2-0CE3121E67BB}" type="sibTrans" cxnId="{1B080690-B84B-4EBE-B89F-327276CBE1C6}">
      <dgm:prSet/>
      <dgm:spPr/>
      <dgm:t>
        <a:bodyPr/>
        <a:lstStyle/>
        <a:p>
          <a:endParaRPr lang="en-US">
            <a:latin typeface="InterstateMono Light" panose="02000506040000020004" pitchFamily="50" charset="0"/>
          </a:endParaRPr>
        </a:p>
      </dgm:t>
    </dgm:pt>
    <dgm:pt modelId="{3F14CEDC-E79F-4850-B511-63DFBE7E9AAC}">
      <dgm:prSet/>
      <dgm:spPr/>
      <dgm:t>
        <a:bodyPr/>
        <a:lstStyle/>
        <a:p>
          <a:r>
            <a:rPr lang="en-GB">
              <a:latin typeface="InterstateMono Light" panose="02000506040000020004" pitchFamily="50" charset="0"/>
            </a:rPr>
            <a:t>\huge{}</a:t>
          </a:r>
          <a:endParaRPr lang="en-US">
            <a:latin typeface="InterstateMono Light" panose="02000506040000020004" pitchFamily="50" charset="0"/>
          </a:endParaRPr>
        </a:p>
      </dgm:t>
    </dgm:pt>
    <dgm:pt modelId="{3BA47521-EAFB-4E3C-8B0E-90B062793B89}" type="parTrans" cxnId="{E8AC8D57-AB91-417E-BA54-94844A7535B4}">
      <dgm:prSet/>
      <dgm:spPr/>
      <dgm:t>
        <a:bodyPr/>
        <a:lstStyle/>
        <a:p>
          <a:endParaRPr lang="en-US">
            <a:latin typeface="InterstateMono Light" panose="02000506040000020004" pitchFamily="50" charset="0"/>
          </a:endParaRPr>
        </a:p>
      </dgm:t>
    </dgm:pt>
    <dgm:pt modelId="{5E9149E7-C251-450F-BE8A-1B125A601D37}" type="sibTrans" cxnId="{E8AC8D57-AB91-417E-BA54-94844A7535B4}">
      <dgm:prSet/>
      <dgm:spPr/>
      <dgm:t>
        <a:bodyPr/>
        <a:lstStyle/>
        <a:p>
          <a:endParaRPr lang="en-US">
            <a:latin typeface="InterstateMono Light" panose="02000506040000020004" pitchFamily="50" charset="0"/>
          </a:endParaRPr>
        </a:p>
      </dgm:t>
    </dgm:pt>
    <dgm:pt modelId="{BA5F25CF-29A6-4030-A3C2-1AB72F7F8992}">
      <dgm:prSet/>
      <dgm:spPr/>
      <dgm:t>
        <a:bodyPr/>
        <a:lstStyle/>
        <a:p>
          <a:r>
            <a:rPr lang="en-GB">
              <a:latin typeface="InterstateMono Light" panose="02000506040000020004" pitchFamily="50" charset="0"/>
            </a:rPr>
            <a:t>\Huge{}</a:t>
          </a:r>
          <a:endParaRPr lang="en-US">
            <a:latin typeface="InterstateMono Light" panose="02000506040000020004" pitchFamily="50" charset="0"/>
          </a:endParaRPr>
        </a:p>
      </dgm:t>
    </dgm:pt>
    <dgm:pt modelId="{3D62092B-6F55-46B5-8F22-04C4E2734EBC}" type="parTrans" cxnId="{3C3D640F-8CBC-4F23-BBDB-1B28E443605E}">
      <dgm:prSet/>
      <dgm:spPr/>
      <dgm:t>
        <a:bodyPr/>
        <a:lstStyle/>
        <a:p>
          <a:endParaRPr lang="en-US">
            <a:latin typeface="InterstateMono Light" panose="02000506040000020004" pitchFamily="50" charset="0"/>
          </a:endParaRPr>
        </a:p>
      </dgm:t>
    </dgm:pt>
    <dgm:pt modelId="{98DE60E5-FD4A-4511-B327-D121A92F107E}" type="sibTrans" cxnId="{3C3D640F-8CBC-4F23-BBDB-1B28E443605E}">
      <dgm:prSet/>
      <dgm:spPr/>
      <dgm:t>
        <a:bodyPr/>
        <a:lstStyle/>
        <a:p>
          <a:endParaRPr lang="en-US">
            <a:latin typeface="InterstateMono Light" panose="02000506040000020004" pitchFamily="50" charset="0"/>
          </a:endParaRPr>
        </a:p>
      </dgm:t>
    </dgm:pt>
    <dgm:pt modelId="{F04686DF-A20C-4E82-A3E0-B00AE1E3ECD0}" type="pres">
      <dgm:prSet presAssocID="{77570103-CD87-4740-A608-8A04BC484191}" presName="Name0" presStyleCnt="0">
        <dgm:presLayoutVars>
          <dgm:dir/>
          <dgm:animLvl val="lvl"/>
          <dgm:resizeHandles val="exact"/>
        </dgm:presLayoutVars>
      </dgm:prSet>
      <dgm:spPr/>
    </dgm:pt>
    <dgm:pt modelId="{974294BE-81E7-4085-9BF9-EE1DC7D5B4D3}" type="pres">
      <dgm:prSet presAssocID="{1C2E3CD9-CBB2-46DE-95EF-A3F86E321D17}" presName="linNode" presStyleCnt="0"/>
      <dgm:spPr/>
    </dgm:pt>
    <dgm:pt modelId="{63BE869A-EAE2-4A59-A56A-98E822B2798B}" type="pres">
      <dgm:prSet presAssocID="{1C2E3CD9-CBB2-46DE-95EF-A3F86E321D17}" presName="parentText" presStyleLbl="node1" presStyleIdx="0" presStyleCnt="10">
        <dgm:presLayoutVars>
          <dgm:chMax val="1"/>
          <dgm:bulletEnabled val="1"/>
        </dgm:presLayoutVars>
      </dgm:prSet>
      <dgm:spPr/>
    </dgm:pt>
    <dgm:pt modelId="{7430BD1B-3346-46F0-BAEC-505F94A9FAFC}" type="pres">
      <dgm:prSet presAssocID="{A30967C1-8299-41D8-AC89-378604399DB8}" presName="sp" presStyleCnt="0"/>
      <dgm:spPr/>
    </dgm:pt>
    <dgm:pt modelId="{18EFA852-D728-4DC2-948D-5B5EE1E638CF}" type="pres">
      <dgm:prSet presAssocID="{6CEA86D7-F640-4A91-84F8-D6D349F23992}" presName="linNode" presStyleCnt="0"/>
      <dgm:spPr/>
    </dgm:pt>
    <dgm:pt modelId="{531A5464-C485-4A8C-B7E2-0ECA881D71AF}" type="pres">
      <dgm:prSet presAssocID="{6CEA86D7-F640-4A91-84F8-D6D349F23992}" presName="parentText" presStyleLbl="node1" presStyleIdx="1" presStyleCnt="10">
        <dgm:presLayoutVars>
          <dgm:chMax val="1"/>
          <dgm:bulletEnabled val="1"/>
        </dgm:presLayoutVars>
      </dgm:prSet>
      <dgm:spPr/>
    </dgm:pt>
    <dgm:pt modelId="{3171CD63-0607-400F-AA3E-2F27AE8EB9AB}" type="pres">
      <dgm:prSet presAssocID="{97DA35C1-A4EC-44F5-A6CB-1ADEE3A9EFDB}" presName="sp" presStyleCnt="0"/>
      <dgm:spPr/>
    </dgm:pt>
    <dgm:pt modelId="{87C4594D-F6D8-4EB0-98F2-4B3C0646216B}" type="pres">
      <dgm:prSet presAssocID="{5265A499-E0FC-4576-9A08-08C268230698}" presName="linNode" presStyleCnt="0"/>
      <dgm:spPr/>
    </dgm:pt>
    <dgm:pt modelId="{922AEBDC-61B5-4879-946D-608BBAF3B688}" type="pres">
      <dgm:prSet presAssocID="{5265A499-E0FC-4576-9A08-08C268230698}" presName="parentText" presStyleLbl="node1" presStyleIdx="2" presStyleCnt="10">
        <dgm:presLayoutVars>
          <dgm:chMax val="1"/>
          <dgm:bulletEnabled val="1"/>
        </dgm:presLayoutVars>
      </dgm:prSet>
      <dgm:spPr/>
    </dgm:pt>
    <dgm:pt modelId="{0DE1012F-0A99-4A02-B0B5-7B7B826D3578}" type="pres">
      <dgm:prSet presAssocID="{F30944E3-E033-4A18-86BE-8CC895832356}" presName="sp" presStyleCnt="0"/>
      <dgm:spPr/>
    </dgm:pt>
    <dgm:pt modelId="{E2A0A2BF-0026-44E6-99B1-389050E0010B}" type="pres">
      <dgm:prSet presAssocID="{30ACD969-F738-49AD-ABAB-9E0CF3C26AF0}" presName="linNode" presStyleCnt="0"/>
      <dgm:spPr/>
    </dgm:pt>
    <dgm:pt modelId="{A14CBF3C-EE1B-4D1F-A2E6-21EE7AB9C5F9}" type="pres">
      <dgm:prSet presAssocID="{30ACD969-F738-49AD-ABAB-9E0CF3C26AF0}" presName="parentText" presStyleLbl="node1" presStyleIdx="3" presStyleCnt="10">
        <dgm:presLayoutVars>
          <dgm:chMax val="1"/>
          <dgm:bulletEnabled val="1"/>
        </dgm:presLayoutVars>
      </dgm:prSet>
      <dgm:spPr/>
    </dgm:pt>
    <dgm:pt modelId="{FC969066-B171-45C9-85A6-5655AC225D9D}" type="pres">
      <dgm:prSet presAssocID="{D0A611C4-D0DE-4DE2-8FDA-07954DCE4049}" presName="sp" presStyleCnt="0"/>
      <dgm:spPr/>
    </dgm:pt>
    <dgm:pt modelId="{E97D2B1B-64E1-45ED-AD35-6BC686D68EFF}" type="pres">
      <dgm:prSet presAssocID="{E7B2CADB-360D-4856-BAFC-48A5E262FD79}" presName="linNode" presStyleCnt="0"/>
      <dgm:spPr/>
    </dgm:pt>
    <dgm:pt modelId="{CF5043A7-3912-4A99-A2BC-540B660A1378}" type="pres">
      <dgm:prSet presAssocID="{E7B2CADB-360D-4856-BAFC-48A5E262FD79}" presName="parentText" presStyleLbl="node1" presStyleIdx="4" presStyleCnt="10">
        <dgm:presLayoutVars>
          <dgm:chMax val="1"/>
          <dgm:bulletEnabled val="1"/>
        </dgm:presLayoutVars>
      </dgm:prSet>
      <dgm:spPr/>
    </dgm:pt>
    <dgm:pt modelId="{CDA3B251-7917-4277-A685-BB8D055B26C2}" type="pres">
      <dgm:prSet presAssocID="{8A10DEB7-9BAC-46A1-A9AF-8D810B05D292}" presName="sp" presStyleCnt="0"/>
      <dgm:spPr/>
    </dgm:pt>
    <dgm:pt modelId="{C56712A7-95B1-4D9E-8CD5-C0B30A67C046}" type="pres">
      <dgm:prSet presAssocID="{B647B301-44CC-4A88-82C6-E85EDD07B934}" presName="linNode" presStyleCnt="0"/>
      <dgm:spPr/>
    </dgm:pt>
    <dgm:pt modelId="{2C5A649C-6366-4028-B6D0-B817A82E80FD}" type="pres">
      <dgm:prSet presAssocID="{B647B301-44CC-4A88-82C6-E85EDD07B934}" presName="parentText" presStyleLbl="node1" presStyleIdx="5" presStyleCnt="10">
        <dgm:presLayoutVars>
          <dgm:chMax val="1"/>
          <dgm:bulletEnabled val="1"/>
        </dgm:presLayoutVars>
      </dgm:prSet>
      <dgm:spPr/>
    </dgm:pt>
    <dgm:pt modelId="{9A0E1098-993F-48B2-9CBB-FD84D6D2E4B1}" type="pres">
      <dgm:prSet presAssocID="{8397DCC9-A206-4D44-A615-9A617315B525}" presName="sp" presStyleCnt="0"/>
      <dgm:spPr/>
    </dgm:pt>
    <dgm:pt modelId="{DD6C3FA9-5FEB-4BCD-866A-365B541D7849}" type="pres">
      <dgm:prSet presAssocID="{E51E0B07-DC18-4045-8628-9D6842520050}" presName="linNode" presStyleCnt="0"/>
      <dgm:spPr/>
    </dgm:pt>
    <dgm:pt modelId="{0C1F169C-3D26-4696-9BF3-ABEB6DA9C9DB}" type="pres">
      <dgm:prSet presAssocID="{E51E0B07-DC18-4045-8628-9D6842520050}" presName="parentText" presStyleLbl="node1" presStyleIdx="6" presStyleCnt="10">
        <dgm:presLayoutVars>
          <dgm:chMax val="1"/>
          <dgm:bulletEnabled val="1"/>
        </dgm:presLayoutVars>
      </dgm:prSet>
      <dgm:spPr/>
    </dgm:pt>
    <dgm:pt modelId="{4E4B8976-277B-410D-9003-0A4D0D22C3DB}" type="pres">
      <dgm:prSet presAssocID="{306E5F5A-DD97-44E1-941E-54BCCEE198F9}" presName="sp" presStyleCnt="0"/>
      <dgm:spPr/>
    </dgm:pt>
    <dgm:pt modelId="{44729FE1-D9E6-4906-9720-F12931ADC809}" type="pres">
      <dgm:prSet presAssocID="{D896CE19-B92B-49A4-A034-6F0110FFD12B}" presName="linNode" presStyleCnt="0"/>
      <dgm:spPr/>
    </dgm:pt>
    <dgm:pt modelId="{CF9889F2-143E-44FA-9A32-13116CB61D1B}" type="pres">
      <dgm:prSet presAssocID="{D896CE19-B92B-49A4-A034-6F0110FFD12B}" presName="parentText" presStyleLbl="node1" presStyleIdx="7" presStyleCnt="10">
        <dgm:presLayoutVars>
          <dgm:chMax val="1"/>
          <dgm:bulletEnabled val="1"/>
        </dgm:presLayoutVars>
      </dgm:prSet>
      <dgm:spPr/>
    </dgm:pt>
    <dgm:pt modelId="{95AE4F7E-30F4-4141-8F45-1AF807BAA351}" type="pres">
      <dgm:prSet presAssocID="{83063975-6376-4C90-91A2-0CE3121E67BB}" presName="sp" presStyleCnt="0"/>
      <dgm:spPr/>
    </dgm:pt>
    <dgm:pt modelId="{529E52DA-2F51-4426-A317-F467F617428A}" type="pres">
      <dgm:prSet presAssocID="{3F14CEDC-E79F-4850-B511-63DFBE7E9AAC}" presName="linNode" presStyleCnt="0"/>
      <dgm:spPr/>
    </dgm:pt>
    <dgm:pt modelId="{4773E6F0-6BE2-46B4-8BB4-A512B95951D1}" type="pres">
      <dgm:prSet presAssocID="{3F14CEDC-E79F-4850-B511-63DFBE7E9AAC}" presName="parentText" presStyleLbl="node1" presStyleIdx="8" presStyleCnt="10">
        <dgm:presLayoutVars>
          <dgm:chMax val="1"/>
          <dgm:bulletEnabled val="1"/>
        </dgm:presLayoutVars>
      </dgm:prSet>
      <dgm:spPr/>
    </dgm:pt>
    <dgm:pt modelId="{B3EED4B6-8942-4334-AB4B-18B22CDE77CF}" type="pres">
      <dgm:prSet presAssocID="{5E9149E7-C251-450F-BE8A-1B125A601D37}" presName="sp" presStyleCnt="0"/>
      <dgm:spPr/>
    </dgm:pt>
    <dgm:pt modelId="{BCF82232-1EF8-4819-BFAB-B60A72B4D3D1}" type="pres">
      <dgm:prSet presAssocID="{BA5F25CF-29A6-4030-A3C2-1AB72F7F8992}" presName="linNode" presStyleCnt="0"/>
      <dgm:spPr/>
    </dgm:pt>
    <dgm:pt modelId="{CE63EDC2-3C65-4933-9E28-B73694AD37CC}" type="pres">
      <dgm:prSet presAssocID="{BA5F25CF-29A6-4030-A3C2-1AB72F7F8992}" presName="parentText" presStyleLbl="node1" presStyleIdx="9" presStyleCnt="10">
        <dgm:presLayoutVars>
          <dgm:chMax val="1"/>
          <dgm:bulletEnabled val="1"/>
        </dgm:presLayoutVars>
      </dgm:prSet>
      <dgm:spPr/>
    </dgm:pt>
  </dgm:ptLst>
  <dgm:cxnLst>
    <dgm:cxn modelId="{3C3D640F-8CBC-4F23-BBDB-1B28E443605E}" srcId="{77570103-CD87-4740-A608-8A04BC484191}" destId="{BA5F25CF-29A6-4030-A3C2-1AB72F7F8992}" srcOrd="9" destOrd="0" parTransId="{3D62092B-6F55-46B5-8F22-04C4E2734EBC}" sibTransId="{98DE60E5-FD4A-4511-B327-D121A92F107E}"/>
    <dgm:cxn modelId="{B6F13C25-34D4-4567-8171-E030DDAAA9F8}" srcId="{77570103-CD87-4740-A608-8A04BC484191}" destId="{B647B301-44CC-4A88-82C6-E85EDD07B934}" srcOrd="5" destOrd="0" parTransId="{13F53057-EB14-4A95-B47B-85E34A76FE66}" sibTransId="{8397DCC9-A206-4D44-A615-9A617315B525}"/>
    <dgm:cxn modelId="{320F382B-2DCE-4183-B73A-D74BC0E310F8}" type="presOf" srcId="{30ACD969-F738-49AD-ABAB-9E0CF3C26AF0}" destId="{A14CBF3C-EE1B-4D1F-A2E6-21EE7AB9C5F9}" srcOrd="0" destOrd="0" presId="urn:microsoft.com/office/officeart/2005/8/layout/vList5"/>
    <dgm:cxn modelId="{4A16D12F-DF45-40B7-ACAD-0386FCD1BD0D}" type="presOf" srcId="{3F14CEDC-E79F-4850-B511-63DFBE7E9AAC}" destId="{4773E6F0-6BE2-46B4-8BB4-A512B95951D1}" srcOrd="0" destOrd="0" presId="urn:microsoft.com/office/officeart/2005/8/layout/vList5"/>
    <dgm:cxn modelId="{9DF5BC3F-5108-4A4F-ADFF-525AB826E114}" type="presOf" srcId="{B647B301-44CC-4A88-82C6-E85EDD07B934}" destId="{2C5A649C-6366-4028-B6D0-B817A82E80FD}" srcOrd="0" destOrd="0" presId="urn:microsoft.com/office/officeart/2005/8/layout/vList5"/>
    <dgm:cxn modelId="{B5F91665-8503-4BC8-98DA-CAC56362C274}" srcId="{77570103-CD87-4740-A608-8A04BC484191}" destId="{5265A499-E0FC-4576-9A08-08C268230698}" srcOrd="2" destOrd="0" parTransId="{07781E1B-D446-4B8B-A679-1061A5DC1BC6}" sibTransId="{F30944E3-E033-4A18-86BE-8CC895832356}"/>
    <dgm:cxn modelId="{5C12EB47-FE11-475B-ABA9-B76965570AC9}" srcId="{77570103-CD87-4740-A608-8A04BC484191}" destId="{E51E0B07-DC18-4045-8628-9D6842520050}" srcOrd="6" destOrd="0" parTransId="{24A58B14-0235-4563-94A1-4CD53B99992D}" sibTransId="{306E5F5A-DD97-44E1-941E-54BCCEE198F9}"/>
    <dgm:cxn modelId="{70ECF154-4E4D-4625-949C-75667E65B518}" srcId="{77570103-CD87-4740-A608-8A04BC484191}" destId="{1C2E3CD9-CBB2-46DE-95EF-A3F86E321D17}" srcOrd="0" destOrd="0" parTransId="{03289038-0540-44C6-A90B-67C5F60BDF0F}" sibTransId="{A30967C1-8299-41D8-AC89-378604399DB8}"/>
    <dgm:cxn modelId="{E8AC8D57-AB91-417E-BA54-94844A7535B4}" srcId="{77570103-CD87-4740-A608-8A04BC484191}" destId="{3F14CEDC-E79F-4850-B511-63DFBE7E9AAC}" srcOrd="8" destOrd="0" parTransId="{3BA47521-EAFB-4E3C-8B0E-90B062793B89}" sibTransId="{5E9149E7-C251-450F-BE8A-1B125A601D37}"/>
    <dgm:cxn modelId="{F3418078-652F-4C8A-AF52-BB489AF782A4}" type="presOf" srcId="{E7B2CADB-360D-4856-BAFC-48A5E262FD79}" destId="{CF5043A7-3912-4A99-A2BC-540B660A1378}" srcOrd="0" destOrd="0" presId="urn:microsoft.com/office/officeart/2005/8/layout/vList5"/>
    <dgm:cxn modelId="{B5216379-EFDB-4F57-BEA4-5756F33FB07A}" type="presOf" srcId="{BA5F25CF-29A6-4030-A3C2-1AB72F7F8992}" destId="{CE63EDC2-3C65-4933-9E28-B73694AD37CC}" srcOrd="0" destOrd="0" presId="urn:microsoft.com/office/officeart/2005/8/layout/vList5"/>
    <dgm:cxn modelId="{45B0397A-D22D-4FB0-8FF5-4D94B4341B94}" type="presOf" srcId="{6CEA86D7-F640-4A91-84F8-D6D349F23992}" destId="{531A5464-C485-4A8C-B7E2-0ECA881D71AF}" srcOrd="0" destOrd="0" presId="urn:microsoft.com/office/officeart/2005/8/layout/vList5"/>
    <dgm:cxn modelId="{1B080690-B84B-4EBE-B89F-327276CBE1C6}" srcId="{77570103-CD87-4740-A608-8A04BC484191}" destId="{D896CE19-B92B-49A4-A034-6F0110FFD12B}" srcOrd="7" destOrd="0" parTransId="{681A8665-80FD-42F4-A073-7180D2A32A9A}" sibTransId="{83063975-6376-4C90-91A2-0CE3121E67BB}"/>
    <dgm:cxn modelId="{B63B6BAC-D024-4BDF-8A83-FF1B6BDEC87A}" type="presOf" srcId="{D896CE19-B92B-49A4-A034-6F0110FFD12B}" destId="{CF9889F2-143E-44FA-9A32-13116CB61D1B}" srcOrd="0" destOrd="0" presId="urn:microsoft.com/office/officeart/2005/8/layout/vList5"/>
    <dgm:cxn modelId="{A6C4E8B2-D744-412F-B7EF-53EB8BBCD61D}" type="presOf" srcId="{E51E0B07-DC18-4045-8628-9D6842520050}" destId="{0C1F169C-3D26-4696-9BF3-ABEB6DA9C9DB}" srcOrd="0" destOrd="0" presId="urn:microsoft.com/office/officeart/2005/8/layout/vList5"/>
    <dgm:cxn modelId="{9A58C0C6-C66A-4AD5-B6FC-453DA4CAF114}" type="presOf" srcId="{5265A499-E0FC-4576-9A08-08C268230698}" destId="{922AEBDC-61B5-4879-946D-608BBAF3B688}" srcOrd="0" destOrd="0" presId="urn:microsoft.com/office/officeart/2005/8/layout/vList5"/>
    <dgm:cxn modelId="{96D00BD1-F0D4-4A39-A83D-440CCC7E1D46}" srcId="{77570103-CD87-4740-A608-8A04BC484191}" destId="{E7B2CADB-360D-4856-BAFC-48A5E262FD79}" srcOrd="4" destOrd="0" parTransId="{D6DFB12E-2C86-4658-9DBD-96826F480BA6}" sibTransId="{8A10DEB7-9BAC-46A1-A9AF-8D810B05D292}"/>
    <dgm:cxn modelId="{5DCE4CD1-73B4-4DC6-9D44-F020165AA98F}" type="presOf" srcId="{77570103-CD87-4740-A608-8A04BC484191}" destId="{F04686DF-A20C-4E82-A3E0-B00AE1E3ECD0}" srcOrd="0" destOrd="0" presId="urn:microsoft.com/office/officeart/2005/8/layout/vList5"/>
    <dgm:cxn modelId="{27C15BEB-E2AE-4642-A5B1-06D77FDC47E7}" type="presOf" srcId="{1C2E3CD9-CBB2-46DE-95EF-A3F86E321D17}" destId="{63BE869A-EAE2-4A59-A56A-98E822B2798B}" srcOrd="0" destOrd="0" presId="urn:microsoft.com/office/officeart/2005/8/layout/vList5"/>
    <dgm:cxn modelId="{F731AAEE-F28C-4E80-AD21-772AFB6E334C}" srcId="{77570103-CD87-4740-A608-8A04BC484191}" destId="{30ACD969-F738-49AD-ABAB-9E0CF3C26AF0}" srcOrd="3" destOrd="0" parTransId="{050FBD5F-060B-4960-A90E-59112F72D7E9}" sibTransId="{D0A611C4-D0DE-4DE2-8FDA-07954DCE4049}"/>
    <dgm:cxn modelId="{672E4DFF-F503-4F73-853E-6DF795A31254}" srcId="{77570103-CD87-4740-A608-8A04BC484191}" destId="{6CEA86D7-F640-4A91-84F8-D6D349F23992}" srcOrd="1" destOrd="0" parTransId="{10EF0967-FBFC-4BC2-BB15-15C7775427AB}" sibTransId="{97DA35C1-A4EC-44F5-A6CB-1ADEE3A9EFDB}"/>
    <dgm:cxn modelId="{227E3836-E4A8-4857-ACAD-9B96D01B556C}" type="presParOf" srcId="{F04686DF-A20C-4E82-A3E0-B00AE1E3ECD0}" destId="{974294BE-81E7-4085-9BF9-EE1DC7D5B4D3}" srcOrd="0" destOrd="0" presId="urn:microsoft.com/office/officeart/2005/8/layout/vList5"/>
    <dgm:cxn modelId="{4AB59D0E-16B8-42C8-88F0-AA8C704D6F10}" type="presParOf" srcId="{974294BE-81E7-4085-9BF9-EE1DC7D5B4D3}" destId="{63BE869A-EAE2-4A59-A56A-98E822B2798B}" srcOrd="0" destOrd="0" presId="urn:microsoft.com/office/officeart/2005/8/layout/vList5"/>
    <dgm:cxn modelId="{FBB640AB-DAD1-489B-9DA7-56DF2ABEB16B}" type="presParOf" srcId="{F04686DF-A20C-4E82-A3E0-B00AE1E3ECD0}" destId="{7430BD1B-3346-46F0-BAEC-505F94A9FAFC}" srcOrd="1" destOrd="0" presId="urn:microsoft.com/office/officeart/2005/8/layout/vList5"/>
    <dgm:cxn modelId="{3B34FC1F-BF48-4BC1-9E1E-416B7D0942D2}" type="presParOf" srcId="{F04686DF-A20C-4E82-A3E0-B00AE1E3ECD0}" destId="{18EFA852-D728-4DC2-948D-5B5EE1E638CF}" srcOrd="2" destOrd="0" presId="urn:microsoft.com/office/officeart/2005/8/layout/vList5"/>
    <dgm:cxn modelId="{6960641E-E7D9-45F2-A447-0E9DFF47FAA2}" type="presParOf" srcId="{18EFA852-D728-4DC2-948D-5B5EE1E638CF}" destId="{531A5464-C485-4A8C-B7E2-0ECA881D71AF}" srcOrd="0" destOrd="0" presId="urn:microsoft.com/office/officeart/2005/8/layout/vList5"/>
    <dgm:cxn modelId="{908A3CC3-D4B5-4AF7-A722-EBA5FC7F56E9}" type="presParOf" srcId="{F04686DF-A20C-4E82-A3E0-B00AE1E3ECD0}" destId="{3171CD63-0607-400F-AA3E-2F27AE8EB9AB}" srcOrd="3" destOrd="0" presId="urn:microsoft.com/office/officeart/2005/8/layout/vList5"/>
    <dgm:cxn modelId="{967A6F02-8703-4FAA-B14D-2F410B0EC58B}" type="presParOf" srcId="{F04686DF-A20C-4E82-A3E0-B00AE1E3ECD0}" destId="{87C4594D-F6D8-4EB0-98F2-4B3C0646216B}" srcOrd="4" destOrd="0" presId="urn:microsoft.com/office/officeart/2005/8/layout/vList5"/>
    <dgm:cxn modelId="{D85B3482-BAF9-427A-8361-A3C93FEFB9CA}" type="presParOf" srcId="{87C4594D-F6D8-4EB0-98F2-4B3C0646216B}" destId="{922AEBDC-61B5-4879-946D-608BBAF3B688}" srcOrd="0" destOrd="0" presId="urn:microsoft.com/office/officeart/2005/8/layout/vList5"/>
    <dgm:cxn modelId="{51E12DD6-0E13-440E-B887-B1BE8B2A1369}" type="presParOf" srcId="{F04686DF-A20C-4E82-A3E0-B00AE1E3ECD0}" destId="{0DE1012F-0A99-4A02-B0B5-7B7B826D3578}" srcOrd="5" destOrd="0" presId="urn:microsoft.com/office/officeart/2005/8/layout/vList5"/>
    <dgm:cxn modelId="{F72C62AA-9ECD-4617-9539-FEECEADB3FD0}" type="presParOf" srcId="{F04686DF-A20C-4E82-A3E0-B00AE1E3ECD0}" destId="{E2A0A2BF-0026-44E6-99B1-389050E0010B}" srcOrd="6" destOrd="0" presId="urn:microsoft.com/office/officeart/2005/8/layout/vList5"/>
    <dgm:cxn modelId="{FCE9390C-6A17-46FD-A628-7B7DD4F75D65}" type="presParOf" srcId="{E2A0A2BF-0026-44E6-99B1-389050E0010B}" destId="{A14CBF3C-EE1B-4D1F-A2E6-21EE7AB9C5F9}" srcOrd="0" destOrd="0" presId="urn:microsoft.com/office/officeart/2005/8/layout/vList5"/>
    <dgm:cxn modelId="{47F42C14-C0EF-489D-9992-20859FD4DA42}" type="presParOf" srcId="{F04686DF-A20C-4E82-A3E0-B00AE1E3ECD0}" destId="{FC969066-B171-45C9-85A6-5655AC225D9D}" srcOrd="7" destOrd="0" presId="urn:microsoft.com/office/officeart/2005/8/layout/vList5"/>
    <dgm:cxn modelId="{D20977AF-A7BF-4872-86D3-49CA27DBC2F1}" type="presParOf" srcId="{F04686DF-A20C-4E82-A3E0-B00AE1E3ECD0}" destId="{E97D2B1B-64E1-45ED-AD35-6BC686D68EFF}" srcOrd="8" destOrd="0" presId="urn:microsoft.com/office/officeart/2005/8/layout/vList5"/>
    <dgm:cxn modelId="{2C91D8E9-FF49-45B6-99F8-352F6F33F4C5}" type="presParOf" srcId="{E97D2B1B-64E1-45ED-AD35-6BC686D68EFF}" destId="{CF5043A7-3912-4A99-A2BC-540B660A1378}" srcOrd="0" destOrd="0" presId="urn:microsoft.com/office/officeart/2005/8/layout/vList5"/>
    <dgm:cxn modelId="{AE88038F-7199-482F-92C8-943DA343D3D4}" type="presParOf" srcId="{F04686DF-A20C-4E82-A3E0-B00AE1E3ECD0}" destId="{CDA3B251-7917-4277-A685-BB8D055B26C2}" srcOrd="9" destOrd="0" presId="urn:microsoft.com/office/officeart/2005/8/layout/vList5"/>
    <dgm:cxn modelId="{4F9C56BE-E238-4AFB-8969-237EDF9AF82C}" type="presParOf" srcId="{F04686DF-A20C-4E82-A3E0-B00AE1E3ECD0}" destId="{C56712A7-95B1-4D9E-8CD5-C0B30A67C046}" srcOrd="10" destOrd="0" presId="urn:microsoft.com/office/officeart/2005/8/layout/vList5"/>
    <dgm:cxn modelId="{142F4036-0E74-429B-ABA2-F790D287ADE1}" type="presParOf" srcId="{C56712A7-95B1-4D9E-8CD5-C0B30A67C046}" destId="{2C5A649C-6366-4028-B6D0-B817A82E80FD}" srcOrd="0" destOrd="0" presId="urn:microsoft.com/office/officeart/2005/8/layout/vList5"/>
    <dgm:cxn modelId="{78FA87A3-EB88-4D40-A7CC-EC960A887320}" type="presParOf" srcId="{F04686DF-A20C-4E82-A3E0-B00AE1E3ECD0}" destId="{9A0E1098-993F-48B2-9CBB-FD84D6D2E4B1}" srcOrd="11" destOrd="0" presId="urn:microsoft.com/office/officeart/2005/8/layout/vList5"/>
    <dgm:cxn modelId="{318C227F-7E81-49F6-A7C7-4DC500E70DD1}" type="presParOf" srcId="{F04686DF-A20C-4E82-A3E0-B00AE1E3ECD0}" destId="{DD6C3FA9-5FEB-4BCD-866A-365B541D7849}" srcOrd="12" destOrd="0" presId="urn:microsoft.com/office/officeart/2005/8/layout/vList5"/>
    <dgm:cxn modelId="{64950C4A-B157-424D-AA99-1499FF6E016E}" type="presParOf" srcId="{DD6C3FA9-5FEB-4BCD-866A-365B541D7849}" destId="{0C1F169C-3D26-4696-9BF3-ABEB6DA9C9DB}" srcOrd="0" destOrd="0" presId="urn:microsoft.com/office/officeart/2005/8/layout/vList5"/>
    <dgm:cxn modelId="{4D422D5B-4AFF-4B19-B06C-EE2FE1ADC431}" type="presParOf" srcId="{F04686DF-A20C-4E82-A3E0-B00AE1E3ECD0}" destId="{4E4B8976-277B-410D-9003-0A4D0D22C3DB}" srcOrd="13" destOrd="0" presId="urn:microsoft.com/office/officeart/2005/8/layout/vList5"/>
    <dgm:cxn modelId="{3F06E1AA-0944-4554-A2D3-59155A767E76}" type="presParOf" srcId="{F04686DF-A20C-4E82-A3E0-B00AE1E3ECD0}" destId="{44729FE1-D9E6-4906-9720-F12931ADC809}" srcOrd="14" destOrd="0" presId="urn:microsoft.com/office/officeart/2005/8/layout/vList5"/>
    <dgm:cxn modelId="{7B71E716-7FEF-4479-AF15-914E166C932F}" type="presParOf" srcId="{44729FE1-D9E6-4906-9720-F12931ADC809}" destId="{CF9889F2-143E-44FA-9A32-13116CB61D1B}" srcOrd="0" destOrd="0" presId="urn:microsoft.com/office/officeart/2005/8/layout/vList5"/>
    <dgm:cxn modelId="{04D549BA-246F-45FF-962D-E8A734135921}" type="presParOf" srcId="{F04686DF-A20C-4E82-A3E0-B00AE1E3ECD0}" destId="{95AE4F7E-30F4-4141-8F45-1AF807BAA351}" srcOrd="15" destOrd="0" presId="urn:microsoft.com/office/officeart/2005/8/layout/vList5"/>
    <dgm:cxn modelId="{1F3560AF-6F5E-4902-9F62-B27E84E962A2}" type="presParOf" srcId="{F04686DF-A20C-4E82-A3E0-B00AE1E3ECD0}" destId="{529E52DA-2F51-4426-A317-F467F617428A}" srcOrd="16" destOrd="0" presId="urn:microsoft.com/office/officeart/2005/8/layout/vList5"/>
    <dgm:cxn modelId="{D81B0FB0-AC60-4E95-9132-48D768F4FEAA}" type="presParOf" srcId="{529E52DA-2F51-4426-A317-F467F617428A}" destId="{4773E6F0-6BE2-46B4-8BB4-A512B95951D1}" srcOrd="0" destOrd="0" presId="urn:microsoft.com/office/officeart/2005/8/layout/vList5"/>
    <dgm:cxn modelId="{24C82DA3-D5C5-42EE-B0F3-2D4E8CD2B246}" type="presParOf" srcId="{F04686DF-A20C-4E82-A3E0-B00AE1E3ECD0}" destId="{B3EED4B6-8942-4334-AB4B-18B22CDE77CF}" srcOrd="17" destOrd="0" presId="urn:microsoft.com/office/officeart/2005/8/layout/vList5"/>
    <dgm:cxn modelId="{F73CDC51-3AEE-48A7-9E75-71CE139BC9BC}" type="presParOf" srcId="{F04686DF-A20C-4E82-A3E0-B00AE1E3ECD0}" destId="{BCF82232-1EF8-4819-BFAB-B60A72B4D3D1}" srcOrd="18" destOrd="0" presId="urn:microsoft.com/office/officeart/2005/8/layout/vList5"/>
    <dgm:cxn modelId="{9B7E65E2-4057-4261-9A92-5939F1032EE8}" type="presParOf" srcId="{BCF82232-1EF8-4819-BFAB-B60A72B4D3D1}" destId="{CE63EDC2-3C65-4933-9E28-B73694AD37C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BC0C25-D07C-44AE-93A4-5C7792A857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3C8689-A620-4878-B97C-F54A90A425F9}">
      <dgm:prSet/>
      <dgm:spPr/>
      <dgm:t>
        <a:bodyPr/>
        <a:lstStyle/>
        <a:p>
          <a:r>
            <a:rPr lang="en-GB"/>
            <a:t>Default can be set in the preamble using:</a:t>
          </a:r>
          <a:endParaRPr lang="en-US"/>
        </a:p>
      </dgm:t>
    </dgm:pt>
    <dgm:pt modelId="{289765DA-2C15-4C28-85D8-FB327DBF3959}" type="parTrans" cxnId="{954125A2-CED2-498F-90F3-27DE0ECF38C7}">
      <dgm:prSet/>
      <dgm:spPr/>
      <dgm:t>
        <a:bodyPr/>
        <a:lstStyle/>
        <a:p>
          <a:endParaRPr lang="en-US"/>
        </a:p>
      </dgm:t>
    </dgm:pt>
    <dgm:pt modelId="{F4264F00-256E-404F-911E-EAB4D73BC980}" type="sibTrans" cxnId="{954125A2-CED2-498F-90F3-27DE0ECF38C7}">
      <dgm:prSet/>
      <dgm:spPr/>
      <dgm:t>
        <a:bodyPr/>
        <a:lstStyle/>
        <a:p>
          <a:endParaRPr lang="en-US"/>
        </a:p>
      </dgm:t>
    </dgm:pt>
    <dgm:pt modelId="{F839DFA1-636C-4028-B732-23D5E5F00AEA}">
      <dgm:prSet/>
      <dgm:spPr/>
      <dgm:t>
        <a:bodyPr/>
        <a:lstStyle/>
        <a:p>
          <a:r>
            <a:rPr lang="en-GB"/>
            <a:t>\usepackage{setspace}</a:t>
          </a:r>
          <a:endParaRPr lang="en-US"/>
        </a:p>
      </dgm:t>
    </dgm:pt>
    <dgm:pt modelId="{EFCC71C2-3B8F-483C-88FC-B1BE862AB077}" type="parTrans" cxnId="{B4EBE568-FD65-4CCF-8959-F30BDB6AD547}">
      <dgm:prSet/>
      <dgm:spPr/>
      <dgm:t>
        <a:bodyPr/>
        <a:lstStyle/>
        <a:p>
          <a:endParaRPr lang="en-US"/>
        </a:p>
      </dgm:t>
    </dgm:pt>
    <dgm:pt modelId="{022F0D27-39CC-44A9-B51D-F37D4DBC3749}" type="sibTrans" cxnId="{B4EBE568-FD65-4CCF-8959-F30BDB6AD547}">
      <dgm:prSet/>
      <dgm:spPr/>
      <dgm:t>
        <a:bodyPr/>
        <a:lstStyle/>
        <a:p>
          <a:endParaRPr lang="en-US"/>
        </a:p>
      </dgm:t>
    </dgm:pt>
    <dgm:pt modelId="{9EC47AD8-EE4E-4F88-84E3-E8423C7280D7}">
      <dgm:prSet/>
      <dgm:spPr/>
      <dgm:t>
        <a:bodyPr/>
        <a:lstStyle/>
        <a:p>
          <a:r>
            <a:rPr lang="en-GB"/>
            <a:t>\spacing{1|1.5|2}</a:t>
          </a:r>
          <a:endParaRPr lang="en-US"/>
        </a:p>
      </dgm:t>
    </dgm:pt>
    <dgm:pt modelId="{F910F01D-78E3-414E-9630-BD43374D0B36}" type="parTrans" cxnId="{D723054E-2349-471B-9643-2122F1D1DB95}">
      <dgm:prSet/>
      <dgm:spPr/>
      <dgm:t>
        <a:bodyPr/>
        <a:lstStyle/>
        <a:p>
          <a:endParaRPr lang="en-US"/>
        </a:p>
      </dgm:t>
    </dgm:pt>
    <dgm:pt modelId="{298C34F1-53F5-49A5-A0E9-06DD566E992E}" type="sibTrans" cxnId="{D723054E-2349-471B-9643-2122F1D1DB95}">
      <dgm:prSet/>
      <dgm:spPr/>
      <dgm:t>
        <a:bodyPr/>
        <a:lstStyle/>
        <a:p>
          <a:endParaRPr lang="en-US"/>
        </a:p>
      </dgm:t>
    </dgm:pt>
    <dgm:pt modelId="{CC3F0C61-5267-4687-A9E1-1FA206A6463F}">
      <dgm:prSet/>
      <dgm:spPr/>
      <dgm:t>
        <a:bodyPr/>
        <a:lstStyle/>
        <a:p>
          <a:r>
            <a:rPr lang="en-GB"/>
            <a:t>You can deviate from the style with commands in the main body with:</a:t>
          </a:r>
          <a:endParaRPr lang="en-US"/>
        </a:p>
      </dgm:t>
    </dgm:pt>
    <dgm:pt modelId="{20911ED9-3160-40EC-BF50-001280DD2B7E}" type="parTrans" cxnId="{DD80D416-FBED-41D2-BF56-6DEC5E3F2E46}">
      <dgm:prSet/>
      <dgm:spPr/>
      <dgm:t>
        <a:bodyPr/>
        <a:lstStyle/>
        <a:p>
          <a:endParaRPr lang="en-US"/>
        </a:p>
      </dgm:t>
    </dgm:pt>
    <dgm:pt modelId="{5792DE4F-ACD5-4AA2-BF39-560FF13FCB24}" type="sibTrans" cxnId="{DD80D416-FBED-41D2-BF56-6DEC5E3F2E46}">
      <dgm:prSet/>
      <dgm:spPr/>
      <dgm:t>
        <a:bodyPr/>
        <a:lstStyle/>
        <a:p>
          <a:endParaRPr lang="en-US"/>
        </a:p>
      </dgm:t>
    </dgm:pt>
    <dgm:pt modelId="{F0BE64F6-2A27-4931-B0EB-42705C090593}">
      <dgm:prSet/>
      <dgm:spPr/>
      <dgm:t>
        <a:bodyPr/>
        <a:lstStyle/>
        <a:p>
          <a:r>
            <a:rPr lang="en-GB"/>
            <a:t>\begin{spacing}{&lt;size&gt;}…\end{spacing}</a:t>
          </a:r>
          <a:endParaRPr lang="en-US"/>
        </a:p>
      </dgm:t>
    </dgm:pt>
    <dgm:pt modelId="{E8B2CA64-D3A4-4A55-9A4B-B6E3A4A5C758}" type="parTrans" cxnId="{BD980C06-24D8-4BE3-B0F0-17BBB0CB8931}">
      <dgm:prSet/>
      <dgm:spPr/>
      <dgm:t>
        <a:bodyPr/>
        <a:lstStyle/>
        <a:p>
          <a:endParaRPr lang="en-US"/>
        </a:p>
      </dgm:t>
    </dgm:pt>
    <dgm:pt modelId="{AB40DD10-3346-4B34-8FB4-5D0E1E745584}" type="sibTrans" cxnId="{BD980C06-24D8-4BE3-B0F0-17BBB0CB8931}">
      <dgm:prSet/>
      <dgm:spPr/>
      <dgm:t>
        <a:bodyPr/>
        <a:lstStyle/>
        <a:p>
          <a:endParaRPr lang="en-US"/>
        </a:p>
      </dgm:t>
    </dgm:pt>
    <dgm:pt modelId="{E214BD59-97DB-4FDA-89C8-3F6FBE214DB5}" type="pres">
      <dgm:prSet presAssocID="{94BC0C25-D07C-44AE-93A4-5C7792A85715}" presName="root" presStyleCnt="0">
        <dgm:presLayoutVars>
          <dgm:dir/>
          <dgm:resizeHandles val="exact"/>
        </dgm:presLayoutVars>
      </dgm:prSet>
      <dgm:spPr/>
    </dgm:pt>
    <dgm:pt modelId="{AD5B2758-26B2-4AE5-BBC5-5AED18F1675F}" type="pres">
      <dgm:prSet presAssocID="{4C3C8689-A620-4878-B97C-F54A90A425F9}" presName="compNode" presStyleCnt="0"/>
      <dgm:spPr/>
    </dgm:pt>
    <dgm:pt modelId="{30168665-4221-4BC8-BFBA-89EF37D206BC}" type="pres">
      <dgm:prSet presAssocID="{4C3C8689-A620-4878-B97C-F54A90A425F9}" presName="bgRect" presStyleLbl="bgShp" presStyleIdx="0" presStyleCnt="2"/>
      <dgm:spPr/>
    </dgm:pt>
    <dgm:pt modelId="{7C84B273-CA97-404C-B0BC-71793A6A5660}" type="pres">
      <dgm:prSet presAssocID="{4C3C8689-A620-4878-B97C-F54A90A425F9}"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keleton"/>
        </a:ext>
      </dgm:extLst>
    </dgm:pt>
    <dgm:pt modelId="{96D61A70-F75F-42A5-93A6-F8242586ACA3}" type="pres">
      <dgm:prSet presAssocID="{4C3C8689-A620-4878-B97C-F54A90A425F9}" presName="spaceRect" presStyleCnt="0"/>
      <dgm:spPr/>
    </dgm:pt>
    <dgm:pt modelId="{308D4BF9-2077-4425-BF3A-2033BA9BC652}" type="pres">
      <dgm:prSet presAssocID="{4C3C8689-A620-4878-B97C-F54A90A425F9}" presName="parTx" presStyleLbl="revTx" presStyleIdx="0" presStyleCnt="4">
        <dgm:presLayoutVars>
          <dgm:chMax val="0"/>
          <dgm:chPref val="0"/>
        </dgm:presLayoutVars>
      </dgm:prSet>
      <dgm:spPr/>
    </dgm:pt>
    <dgm:pt modelId="{E60CD66E-8089-4863-AB84-0F5F6763236F}" type="pres">
      <dgm:prSet presAssocID="{4C3C8689-A620-4878-B97C-F54A90A425F9}" presName="desTx" presStyleLbl="revTx" presStyleIdx="1" presStyleCnt="4">
        <dgm:presLayoutVars/>
      </dgm:prSet>
      <dgm:spPr/>
    </dgm:pt>
    <dgm:pt modelId="{22DD5933-3101-429F-9C09-72B9C0C897C6}" type="pres">
      <dgm:prSet presAssocID="{F4264F00-256E-404F-911E-EAB4D73BC980}" presName="sibTrans" presStyleCnt="0"/>
      <dgm:spPr/>
    </dgm:pt>
    <dgm:pt modelId="{A5DD917A-4DA8-49F8-A106-093055EFA77B}" type="pres">
      <dgm:prSet presAssocID="{CC3F0C61-5267-4687-A9E1-1FA206A6463F}" presName="compNode" presStyleCnt="0"/>
      <dgm:spPr/>
    </dgm:pt>
    <dgm:pt modelId="{75B1A922-CE64-4558-A0ED-D8DAB8C1CA2E}" type="pres">
      <dgm:prSet presAssocID="{CC3F0C61-5267-4687-A9E1-1FA206A6463F}" presName="bgRect" presStyleLbl="bgShp" presStyleIdx="1" presStyleCnt="2"/>
      <dgm:spPr/>
    </dgm:pt>
    <dgm:pt modelId="{A9F88D0E-3098-4865-8AAD-9E5BBEA8DF11}" type="pres">
      <dgm:prSet presAssocID="{CC3F0C61-5267-4687-A9E1-1FA206A6463F}"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Checklist"/>
        </a:ext>
      </dgm:extLst>
    </dgm:pt>
    <dgm:pt modelId="{3DD6E2FA-1D79-4AEC-BC99-95BC3E6FD744}" type="pres">
      <dgm:prSet presAssocID="{CC3F0C61-5267-4687-A9E1-1FA206A6463F}" presName="spaceRect" presStyleCnt="0"/>
      <dgm:spPr/>
    </dgm:pt>
    <dgm:pt modelId="{8ECDE957-0806-4F0E-9220-AFAF03D024B5}" type="pres">
      <dgm:prSet presAssocID="{CC3F0C61-5267-4687-A9E1-1FA206A6463F}" presName="parTx" presStyleLbl="revTx" presStyleIdx="2" presStyleCnt="4">
        <dgm:presLayoutVars>
          <dgm:chMax val="0"/>
          <dgm:chPref val="0"/>
        </dgm:presLayoutVars>
      </dgm:prSet>
      <dgm:spPr/>
    </dgm:pt>
    <dgm:pt modelId="{8EF931EE-E2F8-4899-9AF7-15BA55D92F42}" type="pres">
      <dgm:prSet presAssocID="{CC3F0C61-5267-4687-A9E1-1FA206A6463F}" presName="desTx" presStyleLbl="revTx" presStyleIdx="3" presStyleCnt="4">
        <dgm:presLayoutVars/>
      </dgm:prSet>
      <dgm:spPr/>
    </dgm:pt>
  </dgm:ptLst>
  <dgm:cxnLst>
    <dgm:cxn modelId="{BD980C06-24D8-4BE3-B0F0-17BBB0CB8931}" srcId="{CC3F0C61-5267-4687-A9E1-1FA206A6463F}" destId="{F0BE64F6-2A27-4931-B0EB-42705C090593}" srcOrd="0" destOrd="0" parTransId="{E8B2CA64-D3A4-4A55-9A4B-B6E3A4A5C758}" sibTransId="{AB40DD10-3346-4B34-8FB4-5D0E1E745584}"/>
    <dgm:cxn modelId="{DD80D416-FBED-41D2-BF56-6DEC5E3F2E46}" srcId="{94BC0C25-D07C-44AE-93A4-5C7792A85715}" destId="{CC3F0C61-5267-4687-A9E1-1FA206A6463F}" srcOrd="1" destOrd="0" parTransId="{20911ED9-3160-40EC-BF50-001280DD2B7E}" sibTransId="{5792DE4F-ACD5-4AA2-BF39-560FF13FCB24}"/>
    <dgm:cxn modelId="{B4EBE568-FD65-4CCF-8959-F30BDB6AD547}" srcId="{4C3C8689-A620-4878-B97C-F54A90A425F9}" destId="{F839DFA1-636C-4028-B732-23D5E5F00AEA}" srcOrd="0" destOrd="0" parTransId="{EFCC71C2-3B8F-483C-88FC-B1BE862AB077}" sibTransId="{022F0D27-39CC-44A9-B51D-F37D4DBC3749}"/>
    <dgm:cxn modelId="{D723054E-2349-471B-9643-2122F1D1DB95}" srcId="{4C3C8689-A620-4878-B97C-F54A90A425F9}" destId="{9EC47AD8-EE4E-4F88-84E3-E8423C7280D7}" srcOrd="1" destOrd="0" parTransId="{F910F01D-78E3-414E-9630-BD43374D0B36}" sibTransId="{298C34F1-53F5-49A5-A0E9-06DD566E992E}"/>
    <dgm:cxn modelId="{9AE82D6F-4886-4D81-8128-0748EAE31265}" type="presOf" srcId="{9EC47AD8-EE4E-4F88-84E3-E8423C7280D7}" destId="{E60CD66E-8089-4863-AB84-0F5F6763236F}" srcOrd="0" destOrd="1" presId="urn:microsoft.com/office/officeart/2018/2/layout/IconVerticalSolidList"/>
    <dgm:cxn modelId="{80B6C673-4F31-4F1E-BC26-CB463D9C7F2B}" type="presOf" srcId="{F0BE64F6-2A27-4931-B0EB-42705C090593}" destId="{8EF931EE-E2F8-4899-9AF7-15BA55D92F42}" srcOrd="0" destOrd="0" presId="urn:microsoft.com/office/officeart/2018/2/layout/IconVerticalSolidList"/>
    <dgm:cxn modelId="{C783F986-1F88-4CB3-9FF1-92C468260916}" type="presOf" srcId="{CC3F0C61-5267-4687-A9E1-1FA206A6463F}" destId="{8ECDE957-0806-4F0E-9220-AFAF03D024B5}" srcOrd="0" destOrd="0" presId="urn:microsoft.com/office/officeart/2018/2/layout/IconVerticalSolidList"/>
    <dgm:cxn modelId="{954125A2-CED2-498F-90F3-27DE0ECF38C7}" srcId="{94BC0C25-D07C-44AE-93A4-5C7792A85715}" destId="{4C3C8689-A620-4878-B97C-F54A90A425F9}" srcOrd="0" destOrd="0" parTransId="{289765DA-2C15-4C28-85D8-FB327DBF3959}" sibTransId="{F4264F00-256E-404F-911E-EAB4D73BC980}"/>
    <dgm:cxn modelId="{E26F1FE0-7361-4D72-925F-21894D81B12E}" type="presOf" srcId="{94BC0C25-D07C-44AE-93A4-5C7792A85715}" destId="{E214BD59-97DB-4FDA-89C8-3F6FBE214DB5}" srcOrd="0" destOrd="0" presId="urn:microsoft.com/office/officeart/2018/2/layout/IconVerticalSolidList"/>
    <dgm:cxn modelId="{9700E3EB-8B6B-48F9-A023-53E260D9A955}" type="presOf" srcId="{4C3C8689-A620-4878-B97C-F54A90A425F9}" destId="{308D4BF9-2077-4425-BF3A-2033BA9BC652}" srcOrd="0" destOrd="0" presId="urn:microsoft.com/office/officeart/2018/2/layout/IconVerticalSolidList"/>
    <dgm:cxn modelId="{B8D319F8-3C81-4A4B-860D-A82511EB275D}" type="presOf" srcId="{F839DFA1-636C-4028-B732-23D5E5F00AEA}" destId="{E60CD66E-8089-4863-AB84-0F5F6763236F}" srcOrd="0" destOrd="0" presId="urn:microsoft.com/office/officeart/2018/2/layout/IconVerticalSolidList"/>
    <dgm:cxn modelId="{71B3E2D5-E35B-4956-99E2-1B0D60ABFA06}" type="presParOf" srcId="{E214BD59-97DB-4FDA-89C8-3F6FBE214DB5}" destId="{AD5B2758-26B2-4AE5-BBC5-5AED18F1675F}" srcOrd="0" destOrd="0" presId="urn:microsoft.com/office/officeart/2018/2/layout/IconVerticalSolidList"/>
    <dgm:cxn modelId="{2ECF83C4-291F-4D16-B155-5B347E750154}" type="presParOf" srcId="{AD5B2758-26B2-4AE5-BBC5-5AED18F1675F}" destId="{30168665-4221-4BC8-BFBA-89EF37D206BC}" srcOrd="0" destOrd="0" presId="urn:microsoft.com/office/officeart/2018/2/layout/IconVerticalSolidList"/>
    <dgm:cxn modelId="{86E9328F-8787-456D-816A-F8758E43A95C}" type="presParOf" srcId="{AD5B2758-26B2-4AE5-BBC5-5AED18F1675F}" destId="{7C84B273-CA97-404C-B0BC-71793A6A5660}" srcOrd="1" destOrd="0" presId="urn:microsoft.com/office/officeart/2018/2/layout/IconVerticalSolidList"/>
    <dgm:cxn modelId="{C1299543-0107-483B-896F-D71DAA037296}" type="presParOf" srcId="{AD5B2758-26B2-4AE5-BBC5-5AED18F1675F}" destId="{96D61A70-F75F-42A5-93A6-F8242586ACA3}" srcOrd="2" destOrd="0" presId="urn:microsoft.com/office/officeart/2018/2/layout/IconVerticalSolidList"/>
    <dgm:cxn modelId="{A5CFDC1C-D723-4F8E-A4AB-DE70BE355CE6}" type="presParOf" srcId="{AD5B2758-26B2-4AE5-BBC5-5AED18F1675F}" destId="{308D4BF9-2077-4425-BF3A-2033BA9BC652}" srcOrd="3" destOrd="0" presId="urn:microsoft.com/office/officeart/2018/2/layout/IconVerticalSolidList"/>
    <dgm:cxn modelId="{AE2A31C0-1118-4295-92B6-063BAA9DD133}" type="presParOf" srcId="{AD5B2758-26B2-4AE5-BBC5-5AED18F1675F}" destId="{E60CD66E-8089-4863-AB84-0F5F6763236F}" srcOrd="4" destOrd="0" presId="urn:microsoft.com/office/officeart/2018/2/layout/IconVerticalSolidList"/>
    <dgm:cxn modelId="{24B5F9A7-90EB-429C-A62E-40583F6C9FB3}" type="presParOf" srcId="{E214BD59-97DB-4FDA-89C8-3F6FBE214DB5}" destId="{22DD5933-3101-429F-9C09-72B9C0C897C6}" srcOrd="1" destOrd="0" presId="urn:microsoft.com/office/officeart/2018/2/layout/IconVerticalSolidList"/>
    <dgm:cxn modelId="{A3D358CE-96C9-40A1-8DDD-475C9FD87C42}" type="presParOf" srcId="{E214BD59-97DB-4FDA-89C8-3F6FBE214DB5}" destId="{A5DD917A-4DA8-49F8-A106-093055EFA77B}" srcOrd="2" destOrd="0" presId="urn:microsoft.com/office/officeart/2018/2/layout/IconVerticalSolidList"/>
    <dgm:cxn modelId="{1FED4FE1-EB4C-4BDE-A61C-527BDAF3095C}" type="presParOf" srcId="{A5DD917A-4DA8-49F8-A106-093055EFA77B}" destId="{75B1A922-CE64-4558-A0ED-D8DAB8C1CA2E}" srcOrd="0" destOrd="0" presId="urn:microsoft.com/office/officeart/2018/2/layout/IconVerticalSolidList"/>
    <dgm:cxn modelId="{1A1E0F67-8CAB-4264-BF6B-7E693B9BDA9A}" type="presParOf" srcId="{A5DD917A-4DA8-49F8-A106-093055EFA77B}" destId="{A9F88D0E-3098-4865-8AAD-9E5BBEA8DF11}" srcOrd="1" destOrd="0" presId="urn:microsoft.com/office/officeart/2018/2/layout/IconVerticalSolidList"/>
    <dgm:cxn modelId="{1C10C081-BF6E-44EE-90CD-866DEEE57639}" type="presParOf" srcId="{A5DD917A-4DA8-49F8-A106-093055EFA77B}" destId="{3DD6E2FA-1D79-4AEC-BC99-95BC3E6FD744}" srcOrd="2" destOrd="0" presId="urn:microsoft.com/office/officeart/2018/2/layout/IconVerticalSolidList"/>
    <dgm:cxn modelId="{578E2B43-F548-4531-81CC-A76A596C7DE5}" type="presParOf" srcId="{A5DD917A-4DA8-49F8-A106-093055EFA77B}" destId="{8ECDE957-0806-4F0E-9220-AFAF03D024B5}" srcOrd="3" destOrd="0" presId="urn:microsoft.com/office/officeart/2018/2/layout/IconVerticalSolidList"/>
    <dgm:cxn modelId="{4C7CDF29-1AFE-4E39-97CE-BFB46D120627}" type="presParOf" srcId="{A5DD917A-4DA8-49F8-A106-093055EFA77B}" destId="{8EF931EE-E2F8-4899-9AF7-15BA55D92F4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6E2F495-51EB-44FB-9D26-12C4B56D576D}"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F380A73-AA4A-4EF5-9BD7-1B6CCB200E9A}">
      <dgm:prSet/>
      <dgm:spPr/>
      <dgm:t>
        <a:bodyPr/>
        <a:lstStyle/>
        <a:p>
          <a:pPr>
            <a:defRPr b="1"/>
          </a:pPr>
          <a:r>
            <a:rPr lang="en-GB"/>
            <a:t>Making enumerates alphabetic/roman: </a:t>
          </a:r>
          <a:endParaRPr lang="en-US"/>
        </a:p>
      </dgm:t>
    </dgm:pt>
    <dgm:pt modelId="{CB250D83-C858-463E-A464-548124C59743}" type="parTrans" cxnId="{02AEAF89-BD53-467E-B6C3-CF8E46E0E039}">
      <dgm:prSet/>
      <dgm:spPr/>
      <dgm:t>
        <a:bodyPr/>
        <a:lstStyle/>
        <a:p>
          <a:endParaRPr lang="en-US"/>
        </a:p>
      </dgm:t>
    </dgm:pt>
    <dgm:pt modelId="{11EC454B-F6A2-464E-AF4B-59852F81CF68}" type="sibTrans" cxnId="{02AEAF89-BD53-467E-B6C3-CF8E46E0E039}">
      <dgm:prSet/>
      <dgm:spPr/>
      <dgm:t>
        <a:bodyPr/>
        <a:lstStyle/>
        <a:p>
          <a:endParaRPr lang="en-US"/>
        </a:p>
      </dgm:t>
    </dgm:pt>
    <dgm:pt modelId="{22900E48-A185-4DD9-858F-7E281CE1D779}">
      <dgm:prSet/>
      <dgm:spPr/>
      <dgm:t>
        <a:bodyPr/>
        <a:lstStyle/>
        <a:p>
          <a:r>
            <a:rPr lang="en-GB"/>
            <a:t>\begin{enumerate}[A.]|[i.]</a:t>
          </a:r>
          <a:endParaRPr lang="en-US"/>
        </a:p>
      </dgm:t>
    </dgm:pt>
    <dgm:pt modelId="{4251A029-4132-4D54-90BD-2C1A5A581579}" type="parTrans" cxnId="{CAA8971C-3B3B-4B25-B524-3F5ED5137BB0}">
      <dgm:prSet/>
      <dgm:spPr/>
      <dgm:t>
        <a:bodyPr/>
        <a:lstStyle/>
        <a:p>
          <a:endParaRPr lang="en-US"/>
        </a:p>
      </dgm:t>
    </dgm:pt>
    <dgm:pt modelId="{EF956D7B-654F-420B-83EF-AB2EF99ED7ED}" type="sibTrans" cxnId="{CAA8971C-3B3B-4B25-B524-3F5ED5137BB0}">
      <dgm:prSet/>
      <dgm:spPr/>
      <dgm:t>
        <a:bodyPr/>
        <a:lstStyle/>
        <a:p>
          <a:endParaRPr lang="en-US"/>
        </a:p>
      </dgm:t>
    </dgm:pt>
    <dgm:pt modelId="{140753D5-C1A8-4977-832E-412AFC800761}">
      <dgm:prSet/>
      <dgm:spPr/>
      <dgm:t>
        <a:bodyPr/>
        <a:lstStyle/>
        <a:p>
          <a:pPr>
            <a:defRPr b="1"/>
          </a:pPr>
          <a:r>
            <a:rPr lang="en-GB"/>
            <a:t>Description lists with labels, not points:</a:t>
          </a:r>
          <a:endParaRPr lang="en-US"/>
        </a:p>
      </dgm:t>
    </dgm:pt>
    <dgm:pt modelId="{84C272B8-C18D-42DF-A69A-931CAFBB0531}" type="parTrans" cxnId="{BF6C3C93-DEAF-4E27-BB97-1DE2373F83D4}">
      <dgm:prSet/>
      <dgm:spPr/>
      <dgm:t>
        <a:bodyPr/>
        <a:lstStyle/>
        <a:p>
          <a:endParaRPr lang="en-US"/>
        </a:p>
      </dgm:t>
    </dgm:pt>
    <dgm:pt modelId="{D26B80D4-392F-4752-B063-318773A889B3}" type="sibTrans" cxnId="{BF6C3C93-DEAF-4E27-BB97-1DE2373F83D4}">
      <dgm:prSet/>
      <dgm:spPr/>
      <dgm:t>
        <a:bodyPr/>
        <a:lstStyle/>
        <a:p>
          <a:endParaRPr lang="en-US"/>
        </a:p>
      </dgm:t>
    </dgm:pt>
    <dgm:pt modelId="{1A029F4A-7C9F-43DA-895B-72BB0AC6E1B9}">
      <dgm:prSet/>
      <dgm:spPr/>
      <dgm:t>
        <a:bodyPr/>
        <a:lstStyle/>
        <a:p>
          <a:r>
            <a:rPr lang="en-GB"/>
            <a:t>\begin{description}</a:t>
          </a:r>
          <a:endParaRPr lang="en-US"/>
        </a:p>
      </dgm:t>
    </dgm:pt>
    <dgm:pt modelId="{61C01F18-ACD0-4B17-B3E6-214D6BF5F4BE}" type="parTrans" cxnId="{31E0D59D-0FAF-4102-B77A-AF0B40B86920}">
      <dgm:prSet/>
      <dgm:spPr/>
      <dgm:t>
        <a:bodyPr/>
        <a:lstStyle/>
        <a:p>
          <a:endParaRPr lang="en-US"/>
        </a:p>
      </dgm:t>
    </dgm:pt>
    <dgm:pt modelId="{2EA5B43A-4BB6-42C8-A4A5-A95141AC8B48}" type="sibTrans" cxnId="{31E0D59D-0FAF-4102-B77A-AF0B40B86920}">
      <dgm:prSet/>
      <dgm:spPr/>
      <dgm:t>
        <a:bodyPr/>
        <a:lstStyle/>
        <a:p>
          <a:endParaRPr lang="en-US"/>
        </a:p>
      </dgm:t>
    </dgm:pt>
    <dgm:pt modelId="{4DFC1FEE-3D54-490F-BBEA-0302F878F93F}">
      <dgm:prSet/>
      <dgm:spPr/>
      <dgm:t>
        <a:bodyPr/>
        <a:lstStyle/>
        <a:p>
          <a:r>
            <a:rPr lang="en-GB"/>
            <a:t>\item[label] …</a:t>
          </a:r>
          <a:endParaRPr lang="en-US"/>
        </a:p>
      </dgm:t>
    </dgm:pt>
    <dgm:pt modelId="{05820F9B-0D2A-4CC8-9C1A-204ACE4292AD}" type="parTrans" cxnId="{FC32B033-44C5-43F7-BB34-A42633DE0427}">
      <dgm:prSet/>
      <dgm:spPr/>
      <dgm:t>
        <a:bodyPr/>
        <a:lstStyle/>
        <a:p>
          <a:endParaRPr lang="en-US"/>
        </a:p>
      </dgm:t>
    </dgm:pt>
    <dgm:pt modelId="{82002090-E17C-4862-996E-DA3114BA660B}" type="sibTrans" cxnId="{FC32B033-44C5-43F7-BB34-A42633DE0427}">
      <dgm:prSet/>
      <dgm:spPr/>
      <dgm:t>
        <a:bodyPr/>
        <a:lstStyle/>
        <a:p>
          <a:endParaRPr lang="en-US"/>
        </a:p>
      </dgm:t>
    </dgm:pt>
    <dgm:pt modelId="{D8C8EECB-CA4D-4622-8683-98D7243E3ED0}" type="pres">
      <dgm:prSet presAssocID="{26E2F495-51EB-44FB-9D26-12C4B56D576D}" presName="root" presStyleCnt="0">
        <dgm:presLayoutVars>
          <dgm:dir/>
          <dgm:resizeHandles val="exact"/>
        </dgm:presLayoutVars>
      </dgm:prSet>
      <dgm:spPr/>
    </dgm:pt>
    <dgm:pt modelId="{69B9AB8D-B8EF-4913-965B-474BDA4F2A7C}" type="pres">
      <dgm:prSet presAssocID="{7F380A73-AA4A-4EF5-9BD7-1B6CCB200E9A}" presName="compNode" presStyleCnt="0"/>
      <dgm:spPr/>
    </dgm:pt>
    <dgm:pt modelId="{04F625C4-0945-4DCC-AD74-9DD180A3604D}" type="pres">
      <dgm:prSet presAssocID="{7F380A73-AA4A-4EF5-9BD7-1B6CCB200E9A}"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keleton"/>
        </a:ext>
      </dgm:extLst>
    </dgm:pt>
    <dgm:pt modelId="{A394D428-68B2-4DDA-8D7E-0E21EE187FF8}" type="pres">
      <dgm:prSet presAssocID="{7F380A73-AA4A-4EF5-9BD7-1B6CCB200E9A}" presName="iconSpace" presStyleCnt="0"/>
      <dgm:spPr/>
    </dgm:pt>
    <dgm:pt modelId="{3A9EEED0-2453-407C-8F29-D9239ADADE72}" type="pres">
      <dgm:prSet presAssocID="{7F380A73-AA4A-4EF5-9BD7-1B6CCB200E9A}" presName="parTx" presStyleLbl="revTx" presStyleIdx="0" presStyleCnt="4">
        <dgm:presLayoutVars>
          <dgm:chMax val="0"/>
          <dgm:chPref val="0"/>
        </dgm:presLayoutVars>
      </dgm:prSet>
      <dgm:spPr/>
    </dgm:pt>
    <dgm:pt modelId="{752D07A5-E4B5-49A6-9C8C-EA8459EDF617}" type="pres">
      <dgm:prSet presAssocID="{7F380A73-AA4A-4EF5-9BD7-1B6CCB200E9A}" presName="txSpace" presStyleCnt="0"/>
      <dgm:spPr/>
    </dgm:pt>
    <dgm:pt modelId="{05D4351B-7578-4DD4-91A5-03E0E5464662}" type="pres">
      <dgm:prSet presAssocID="{7F380A73-AA4A-4EF5-9BD7-1B6CCB200E9A}" presName="desTx" presStyleLbl="revTx" presStyleIdx="1" presStyleCnt="4">
        <dgm:presLayoutVars/>
      </dgm:prSet>
      <dgm:spPr/>
    </dgm:pt>
    <dgm:pt modelId="{1CFF15CE-D8D8-46E3-8F6B-0F5FAEC31B95}" type="pres">
      <dgm:prSet presAssocID="{11EC454B-F6A2-464E-AF4B-59852F81CF68}" presName="sibTrans" presStyleCnt="0"/>
      <dgm:spPr/>
    </dgm:pt>
    <dgm:pt modelId="{9497A592-386F-4D91-ADA8-BDA8679E3842}" type="pres">
      <dgm:prSet presAssocID="{140753D5-C1A8-4977-832E-412AFC800761}" presName="compNode" presStyleCnt="0"/>
      <dgm:spPr/>
    </dgm:pt>
    <dgm:pt modelId="{0499E6BD-09B9-4079-A265-D2CF3D5E4020}" type="pres">
      <dgm:prSet presAssocID="{140753D5-C1A8-4977-832E-412AFC80076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Checklist"/>
        </a:ext>
      </dgm:extLst>
    </dgm:pt>
    <dgm:pt modelId="{926F6BF7-90F5-4D12-A75D-1124BB602659}" type="pres">
      <dgm:prSet presAssocID="{140753D5-C1A8-4977-832E-412AFC800761}" presName="iconSpace" presStyleCnt="0"/>
      <dgm:spPr/>
    </dgm:pt>
    <dgm:pt modelId="{5BD7C855-CAB5-4DCE-B7C7-5A00A9AD4D64}" type="pres">
      <dgm:prSet presAssocID="{140753D5-C1A8-4977-832E-412AFC800761}" presName="parTx" presStyleLbl="revTx" presStyleIdx="2" presStyleCnt="4">
        <dgm:presLayoutVars>
          <dgm:chMax val="0"/>
          <dgm:chPref val="0"/>
        </dgm:presLayoutVars>
      </dgm:prSet>
      <dgm:spPr/>
    </dgm:pt>
    <dgm:pt modelId="{3675798E-7812-4E17-A7DC-F0BB47F3B088}" type="pres">
      <dgm:prSet presAssocID="{140753D5-C1A8-4977-832E-412AFC800761}" presName="txSpace" presStyleCnt="0"/>
      <dgm:spPr/>
    </dgm:pt>
    <dgm:pt modelId="{0DE283CD-976E-4A5F-A2DB-92214464784E}" type="pres">
      <dgm:prSet presAssocID="{140753D5-C1A8-4977-832E-412AFC800761}" presName="desTx" presStyleLbl="revTx" presStyleIdx="3" presStyleCnt="4">
        <dgm:presLayoutVars/>
      </dgm:prSet>
      <dgm:spPr/>
    </dgm:pt>
  </dgm:ptLst>
  <dgm:cxnLst>
    <dgm:cxn modelId="{CAA8971C-3B3B-4B25-B524-3F5ED5137BB0}" srcId="{7F380A73-AA4A-4EF5-9BD7-1B6CCB200E9A}" destId="{22900E48-A185-4DD9-858F-7E281CE1D779}" srcOrd="0" destOrd="0" parTransId="{4251A029-4132-4D54-90BD-2C1A5A581579}" sibTransId="{EF956D7B-654F-420B-83EF-AB2EF99ED7ED}"/>
    <dgm:cxn modelId="{E22C102A-48FF-4EE0-82B0-220B65DA8145}" type="presOf" srcId="{4DFC1FEE-3D54-490F-BBEA-0302F878F93F}" destId="{0DE283CD-976E-4A5F-A2DB-92214464784E}" srcOrd="0" destOrd="1" presId="urn:microsoft.com/office/officeart/2018/2/layout/IconLabelDescriptionList"/>
    <dgm:cxn modelId="{FC32B033-44C5-43F7-BB34-A42633DE0427}" srcId="{1A029F4A-7C9F-43DA-895B-72BB0AC6E1B9}" destId="{4DFC1FEE-3D54-490F-BBEA-0302F878F93F}" srcOrd="0" destOrd="0" parTransId="{05820F9B-0D2A-4CC8-9C1A-204ACE4292AD}" sibTransId="{82002090-E17C-4862-996E-DA3114BA660B}"/>
    <dgm:cxn modelId="{DCC17B61-F900-4048-A6A7-801F2CD4DB03}" type="presOf" srcId="{1A029F4A-7C9F-43DA-895B-72BB0AC6E1B9}" destId="{0DE283CD-976E-4A5F-A2DB-92214464784E}" srcOrd="0" destOrd="0" presId="urn:microsoft.com/office/officeart/2018/2/layout/IconLabelDescriptionList"/>
    <dgm:cxn modelId="{02AEAF89-BD53-467E-B6C3-CF8E46E0E039}" srcId="{26E2F495-51EB-44FB-9D26-12C4B56D576D}" destId="{7F380A73-AA4A-4EF5-9BD7-1B6CCB200E9A}" srcOrd="0" destOrd="0" parTransId="{CB250D83-C858-463E-A464-548124C59743}" sibTransId="{11EC454B-F6A2-464E-AF4B-59852F81CF68}"/>
    <dgm:cxn modelId="{BF6C3C93-DEAF-4E27-BB97-1DE2373F83D4}" srcId="{26E2F495-51EB-44FB-9D26-12C4B56D576D}" destId="{140753D5-C1A8-4977-832E-412AFC800761}" srcOrd="1" destOrd="0" parTransId="{84C272B8-C18D-42DF-A69A-931CAFBB0531}" sibTransId="{D26B80D4-392F-4752-B063-318773A889B3}"/>
    <dgm:cxn modelId="{2B6CDF97-0EC2-464D-99A7-465E5788B517}" type="presOf" srcId="{7F380A73-AA4A-4EF5-9BD7-1B6CCB200E9A}" destId="{3A9EEED0-2453-407C-8F29-D9239ADADE72}" srcOrd="0" destOrd="0" presId="urn:microsoft.com/office/officeart/2018/2/layout/IconLabelDescriptionList"/>
    <dgm:cxn modelId="{45F9FA9B-4AA2-4940-B85B-6A6CBB23264B}" type="presOf" srcId="{140753D5-C1A8-4977-832E-412AFC800761}" destId="{5BD7C855-CAB5-4DCE-B7C7-5A00A9AD4D64}" srcOrd="0" destOrd="0" presId="urn:microsoft.com/office/officeart/2018/2/layout/IconLabelDescriptionList"/>
    <dgm:cxn modelId="{31E0D59D-0FAF-4102-B77A-AF0B40B86920}" srcId="{140753D5-C1A8-4977-832E-412AFC800761}" destId="{1A029F4A-7C9F-43DA-895B-72BB0AC6E1B9}" srcOrd="0" destOrd="0" parTransId="{61C01F18-ACD0-4B17-B3E6-214D6BF5F4BE}" sibTransId="{2EA5B43A-4BB6-42C8-A4A5-A95141AC8B48}"/>
    <dgm:cxn modelId="{C92329A2-7443-482F-A169-10E351511BC7}" type="presOf" srcId="{26E2F495-51EB-44FB-9D26-12C4B56D576D}" destId="{D8C8EECB-CA4D-4622-8683-98D7243E3ED0}" srcOrd="0" destOrd="0" presId="urn:microsoft.com/office/officeart/2018/2/layout/IconLabelDescriptionList"/>
    <dgm:cxn modelId="{607D51B7-892D-482B-8EA1-3C9D16E0BFCE}" type="presOf" srcId="{22900E48-A185-4DD9-858F-7E281CE1D779}" destId="{05D4351B-7578-4DD4-91A5-03E0E5464662}" srcOrd="0" destOrd="0" presId="urn:microsoft.com/office/officeart/2018/2/layout/IconLabelDescriptionList"/>
    <dgm:cxn modelId="{CC8AAF1A-3D0D-4828-84FF-43C9D2821F89}" type="presParOf" srcId="{D8C8EECB-CA4D-4622-8683-98D7243E3ED0}" destId="{69B9AB8D-B8EF-4913-965B-474BDA4F2A7C}" srcOrd="0" destOrd="0" presId="urn:microsoft.com/office/officeart/2018/2/layout/IconLabelDescriptionList"/>
    <dgm:cxn modelId="{DEA77C38-2D05-44AB-A1BE-424CB88F009F}" type="presParOf" srcId="{69B9AB8D-B8EF-4913-965B-474BDA4F2A7C}" destId="{04F625C4-0945-4DCC-AD74-9DD180A3604D}" srcOrd="0" destOrd="0" presId="urn:microsoft.com/office/officeart/2018/2/layout/IconLabelDescriptionList"/>
    <dgm:cxn modelId="{D88FB644-BC14-4410-B61B-D6930E1735CB}" type="presParOf" srcId="{69B9AB8D-B8EF-4913-965B-474BDA4F2A7C}" destId="{A394D428-68B2-4DDA-8D7E-0E21EE187FF8}" srcOrd="1" destOrd="0" presId="urn:microsoft.com/office/officeart/2018/2/layout/IconLabelDescriptionList"/>
    <dgm:cxn modelId="{415F1FF7-B72B-4EE7-B9A4-B02A47D3BBD1}" type="presParOf" srcId="{69B9AB8D-B8EF-4913-965B-474BDA4F2A7C}" destId="{3A9EEED0-2453-407C-8F29-D9239ADADE72}" srcOrd="2" destOrd="0" presId="urn:microsoft.com/office/officeart/2018/2/layout/IconLabelDescriptionList"/>
    <dgm:cxn modelId="{3372BFBE-E004-433F-B30C-07BE70ABFB50}" type="presParOf" srcId="{69B9AB8D-B8EF-4913-965B-474BDA4F2A7C}" destId="{752D07A5-E4B5-49A6-9C8C-EA8459EDF617}" srcOrd="3" destOrd="0" presId="urn:microsoft.com/office/officeart/2018/2/layout/IconLabelDescriptionList"/>
    <dgm:cxn modelId="{05A0CDD5-1B2D-47F4-A061-4FAC1CA5111D}" type="presParOf" srcId="{69B9AB8D-B8EF-4913-965B-474BDA4F2A7C}" destId="{05D4351B-7578-4DD4-91A5-03E0E5464662}" srcOrd="4" destOrd="0" presId="urn:microsoft.com/office/officeart/2018/2/layout/IconLabelDescriptionList"/>
    <dgm:cxn modelId="{C9CFAB69-A6C2-4C71-96DB-B3C4E6541AD3}" type="presParOf" srcId="{D8C8EECB-CA4D-4622-8683-98D7243E3ED0}" destId="{1CFF15CE-D8D8-46E3-8F6B-0F5FAEC31B95}" srcOrd="1" destOrd="0" presId="urn:microsoft.com/office/officeart/2018/2/layout/IconLabelDescriptionList"/>
    <dgm:cxn modelId="{D9F14344-CC5D-45BF-9E85-F5D3682FC80D}" type="presParOf" srcId="{D8C8EECB-CA4D-4622-8683-98D7243E3ED0}" destId="{9497A592-386F-4D91-ADA8-BDA8679E3842}" srcOrd="2" destOrd="0" presId="urn:microsoft.com/office/officeart/2018/2/layout/IconLabelDescriptionList"/>
    <dgm:cxn modelId="{00E28030-9119-43CF-9ECB-2F61C69FED94}" type="presParOf" srcId="{9497A592-386F-4D91-ADA8-BDA8679E3842}" destId="{0499E6BD-09B9-4079-A265-D2CF3D5E4020}" srcOrd="0" destOrd="0" presId="urn:microsoft.com/office/officeart/2018/2/layout/IconLabelDescriptionList"/>
    <dgm:cxn modelId="{E48032EA-92DF-43A1-8155-CA5E7FE671F4}" type="presParOf" srcId="{9497A592-386F-4D91-ADA8-BDA8679E3842}" destId="{926F6BF7-90F5-4D12-A75D-1124BB602659}" srcOrd="1" destOrd="0" presId="urn:microsoft.com/office/officeart/2018/2/layout/IconLabelDescriptionList"/>
    <dgm:cxn modelId="{B34DF5FC-4AEE-435C-8969-C6C46074F6BF}" type="presParOf" srcId="{9497A592-386F-4D91-ADA8-BDA8679E3842}" destId="{5BD7C855-CAB5-4DCE-B7C7-5A00A9AD4D64}" srcOrd="2" destOrd="0" presId="urn:microsoft.com/office/officeart/2018/2/layout/IconLabelDescriptionList"/>
    <dgm:cxn modelId="{AD36640E-4472-4D5D-BC04-BF03956E32F1}" type="presParOf" srcId="{9497A592-386F-4D91-ADA8-BDA8679E3842}" destId="{3675798E-7812-4E17-A7DC-F0BB47F3B088}" srcOrd="3" destOrd="0" presId="urn:microsoft.com/office/officeart/2018/2/layout/IconLabelDescriptionList"/>
    <dgm:cxn modelId="{6F6F9D7C-2658-4395-AAC3-C0DF833C8FC8}" type="presParOf" srcId="{9497A592-386F-4D91-ADA8-BDA8679E3842}" destId="{0DE283CD-976E-4A5F-A2DB-92214464784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CE9E9-F71F-4C92-893B-B63A14AC1E00}">
      <dsp:nvSpPr>
        <dsp:cNvPr id="0" name=""/>
        <dsp:cNvSpPr/>
      </dsp:nvSpPr>
      <dsp:spPr>
        <a:xfrm>
          <a:off x="0" y="4836199"/>
          <a:ext cx="8586652" cy="7934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Using figures</a:t>
          </a:r>
        </a:p>
      </dsp:txBody>
      <dsp:txXfrm>
        <a:off x="0" y="4836199"/>
        <a:ext cx="8586652" cy="428446"/>
      </dsp:txXfrm>
    </dsp:sp>
    <dsp:sp modelId="{03A7265D-DA43-4D64-BBF4-4F93B4AF174D}">
      <dsp:nvSpPr>
        <dsp:cNvPr id="0" name=""/>
        <dsp:cNvSpPr/>
      </dsp:nvSpPr>
      <dsp:spPr>
        <a:xfrm>
          <a:off x="0"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Using images</a:t>
          </a:r>
        </a:p>
      </dsp:txBody>
      <dsp:txXfrm>
        <a:off x="0" y="5248777"/>
        <a:ext cx="2146663" cy="364972"/>
      </dsp:txXfrm>
    </dsp:sp>
    <dsp:sp modelId="{5B206B78-A1FF-4902-B329-3B526636C8FF}">
      <dsp:nvSpPr>
        <dsp:cNvPr id="0" name=""/>
        <dsp:cNvSpPr/>
      </dsp:nvSpPr>
      <dsp:spPr>
        <a:xfrm>
          <a:off x="2146663"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Image operations</a:t>
          </a:r>
        </a:p>
      </dsp:txBody>
      <dsp:txXfrm>
        <a:off x="2146663" y="5248777"/>
        <a:ext cx="2146663" cy="364972"/>
      </dsp:txXfrm>
    </dsp:sp>
    <dsp:sp modelId="{27AEFC40-2DC7-44DF-8278-153F8F5644DA}">
      <dsp:nvSpPr>
        <dsp:cNvPr id="0" name=""/>
        <dsp:cNvSpPr/>
      </dsp:nvSpPr>
      <dsp:spPr>
        <a:xfrm>
          <a:off x="4293326"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LaTeX figures</a:t>
          </a:r>
        </a:p>
      </dsp:txBody>
      <dsp:txXfrm>
        <a:off x="4293326" y="5248777"/>
        <a:ext cx="2146663" cy="364972"/>
      </dsp:txXfrm>
    </dsp:sp>
    <dsp:sp modelId="{B66A012A-32ED-47A1-8A8D-F7021254572A}">
      <dsp:nvSpPr>
        <dsp:cNvPr id="0" name=""/>
        <dsp:cNvSpPr/>
      </dsp:nvSpPr>
      <dsp:spPr>
        <a:xfrm>
          <a:off x="6439989" y="5248777"/>
          <a:ext cx="2146663" cy="3649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Positioning figures</a:t>
          </a:r>
        </a:p>
      </dsp:txBody>
      <dsp:txXfrm>
        <a:off x="6439989" y="5248777"/>
        <a:ext cx="2146663" cy="364972"/>
      </dsp:txXfrm>
    </dsp:sp>
    <dsp:sp modelId="{2D08B651-3641-4069-AB96-F75A4A65EBC8}">
      <dsp:nvSpPr>
        <dsp:cNvPr id="0" name=""/>
        <dsp:cNvSpPr/>
      </dsp:nvSpPr>
      <dsp:spPr>
        <a:xfrm rot="10800000">
          <a:off x="0" y="3627822"/>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Writing mathematics</a:t>
          </a:r>
        </a:p>
      </dsp:txBody>
      <dsp:txXfrm rot="-10800000">
        <a:off x="0" y="3627822"/>
        <a:ext cx="8586652" cy="428317"/>
      </dsp:txXfrm>
    </dsp:sp>
    <dsp:sp modelId="{5AD5EC16-4AC5-4AFF-B2B1-0A02CBB08703}">
      <dsp:nvSpPr>
        <dsp:cNvPr id="0" name=""/>
        <dsp:cNvSpPr/>
      </dsp:nvSpPr>
      <dsp:spPr>
        <a:xfrm>
          <a:off x="4192"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Simple mathematical blocks</a:t>
          </a:r>
        </a:p>
      </dsp:txBody>
      <dsp:txXfrm>
        <a:off x="4192" y="4056140"/>
        <a:ext cx="2859422" cy="364863"/>
      </dsp:txXfrm>
    </dsp:sp>
    <dsp:sp modelId="{9E2FC656-1164-42C2-A3DD-0D4C71908754}">
      <dsp:nvSpPr>
        <dsp:cNvPr id="0" name=""/>
        <dsp:cNvSpPr/>
      </dsp:nvSpPr>
      <dsp:spPr>
        <a:xfrm>
          <a:off x="2863614"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Equations</a:t>
          </a:r>
        </a:p>
      </dsp:txBody>
      <dsp:txXfrm>
        <a:off x="2863614" y="4056140"/>
        <a:ext cx="2859422" cy="364863"/>
      </dsp:txXfrm>
    </dsp:sp>
    <dsp:sp modelId="{B55E21D1-CD0C-4CEF-AFE8-2850A731299F}">
      <dsp:nvSpPr>
        <dsp:cNvPr id="0" name=""/>
        <dsp:cNvSpPr/>
      </dsp:nvSpPr>
      <dsp:spPr>
        <a:xfrm>
          <a:off x="5723037" y="405614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Mathematical characters</a:t>
          </a:r>
        </a:p>
      </dsp:txBody>
      <dsp:txXfrm>
        <a:off x="5723037" y="4056140"/>
        <a:ext cx="2859422" cy="364863"/>
      </dsp:txXfrm>
    </dsp:sp>
    <dsp:sp modelId="{D5C4D057-ECE2-49F8-A58A-644E1556032F}">
      <dsp:nvSpPr>
        <dsp:cNvPr id="0" name=""/>
        <dsp:cNvSpPr/>
      </dsp:nvSpPr>
      <dsp:spPr>
        <a:xfrm rot="10800000">
          <a:off x="0" y="2419446"/>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Structuring documents</a:t>
          </a:r>
        </a:p>
      </dsp:txBody>
      <dsp:txXfrm rot="-10800000">
        <a:off x="0" y="2419446"/>
        <a:ext cx="8586652" cy="428317"/>
      </dsp:txXfrm>
    </dsp:sp>
    <dsp:sp modelId="{033483BC-54DD-4ED9-988F-DAB9AACD0BA0}">
      <dsp:nvSpPr>
        <dsp:cNvPr id="0" name=""/>
        <dsp:cNvSpPr/>
      </dsp:nvSpPr>
      <dsp:spPr>
        <a:xfrm>
          <a:off x="0" y="2847763"/>
          <a:ext cx="4293326"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Document classes</a:t>
          </a:r>
        </a:p>
      </dsp:txBody>
      <dsp:txXfrm>
        <a:off x="0" y="2847763"/>
        <a:ext cx="4293326" cy="364863"/>
      </dsp:txXfrm>
    </dsp:sp>
    <dsp:sp modelId="{EF96A4FB-DD80-4507-A344-9B6B4E75CA82}">
      <dsp:nvSpPr>
        <dsp:cNvPr id="0" name=""/>
        <dsp:cNvSpPr/>
      </dsp:nvSpPr>
      <dsp:spPr>
        <a:xfrm>
          <a:off x="4293326" y="2847763"/>
          <a:ext cx="4293326"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Document sections and blocks</a:t>
          </a:r>
        </a:p>
      </dsp:txBody>
      <dsp:txXfrm>
        <a:off x="4293326" y="2847763"/>
        <a:ext cx="4293326" cy="364863"/>
      </dsp:txXfrm>
    </dsp:sp>
    <dsp:sp modelId="{6A4EE235-E500-402E-AC17-3F2B851CE953}">
      <dsp:nvSpPr>
        <dsp:cNvPr id="0" name=""/>
        <dsp:cNvSpPr/>
      </dsp:nvSpPr>
      <dsp:spPr>
        <a:xfrm rot="10800000">
          <a:off x="0" y="1211069"/>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Formatting text</a:t>
          </a:r>
        </a:p>
      </dsp:txBody>
      <dsp:txXfrm rot="-10800000">
        <a:off x="0" y="1211069"/>
        <a:ext cx="8586652" cy="428317"/>
      </dsp:txXfrm>
    </dsp:sp>
    <dsp:sp modelId="{8B45F9C8-B1F4-4ABF-8A4D-E643201D719A}">
      <dsp:nvSpPr>
        <dsp:cNvPr id="0" name=""/>
        <dsp:cNvSpPr/>
      </dsp:nvSpPr>
      <dsp:spPr>
        <a:xfrm>
          <a:off x="4192"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Text modifiers</a:t>
          </a:r>
        </a:p>
      </dsp:txBody>
      <dsp:txXfrm>
        <a:off x="4192" y="1639386"/>
        <a:ext cx="2859422" cy="364863"/>
      </dsp:txXfrm>
    </dsp:sp>
    <dsp:sp modelId="{D94FE297-C25E-4504-8C43-408FCB823B7B}">
      <dsp:nvSpPr>
        <dsp:cNvPr id="0" name=""/>
        <dsp:cNvSpPr/>
      </dsp:nvSpPr>
      <dsp:spPr>
        <a:xfrm>
          <a:off x="2863614"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Punctuation</a:t>
          </a:r>
        </a:p>
      </dsp:txBody>
      <dsp:txXfrm>
        <a:off x="2863614" y="1639386"/>
        <a:ext cx="2859422" cy="364863"/>
      </dsp:txXfrm>
    </dsp:sp>
    <dsp:sp modelId="{2B4B07E6-9CF0-4546-847D-52D67100FD91}">
      <dsp:nvSpPr>
        <dsp:cNvPr id="0" name=""/>
        <dsp:cNvSpPr/>
      </dsp:nvSpPr>
      <dsp:spPr>
        <a:xfrm>
          <a:off x="5723037" y="1639386"/>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Lists</a:t>
          </a:r>
        </a:p>
      </dsp:txBody>
      <dsp:txXfrm>
        <a:off x="5723037" y="1639386"/>
        <a:ext cx="2859422" cy="364863"/>
      </dsp:txXfrm>
    </dsp:sp>
    <dsp:sp modelId="{F8E4736F-8F1B-45DA-9873-5D6F5862534C}">
      <dsp:nvSpPr>
        <dsp:cNvPr id="0" name=""/>
        <dsp:cNvSpPr/>
      </dsp:nvSpPr>
      <dsp:spPr>
        <a:xfrm rot="10800000">
          <a:off x="0" y="2692"/>
          <a:ext cx="8586652" cy="1220278"/>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Welcome to LaTeX</a:t>
          </a:r>
        </a:p>
      </dsp:txBody>
      <dsp:txXfrm rot="-10800000">
        <a:off x="0" y="2692"/>
        <a:ext cx="8586652" cy="428317"/>
      </dsp:txXfrm>
    </dsp:sp>
    <dsp:sp modelId="{719420B7-95BF-4F1D-ACA1-A296FFC9CAFE}">
      <dsp:nvSpPr>
        <dsp:cNvPr id="0" name=""/>
        <dsp:cNvSpPr/>
      </dsp:nvSpPr>
      <dsp:spPr>
        <a:xfrm>
          <a:off x="4192"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Introduction to the language</a:t>
          </a:r>
        </a:p>
      </dsp:txBody>
      <dsp:txXfrm>
        <a:off x="4192" y="431010"/>
        <a:ext cx="2859422" cy="364863"/>
      </dsp:txXfrm>
    </dsp:sp>
    <dsp:sp modelId="{44249431-907F-4A4B-95AF-F4AB767E4A98}">
      <dsp:nvSpPr>
        <dsp:cNvPr id="0" name=""/>
        <dsp:cNvSpPr/>
      </dsp:nvSpPr>
      <dsp:spPr>
        <a:xfrm>
          <a:off x="2863614"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File and project structure</a:t>
          </a:r>
        </a:p>
      </dsp:txBody>
      <dsp:txXfrm>
        <a:off x="2863614" y="431010"/>
        <a:ext cx="2859422" cy="364863"/>
      </dsp:txXfrm>
    </dsp:sp>
    <dsp:sp modelId="{4DE36D4A-6CD0-45A9-BA4F-9ABF1D5D7010}">
      <dsp:nvSpPr>
        <dsp:cNvPr id="0" name=""/>
        <dsp:cNvSpPr/>
      </dsp:nvSpPr>
      <dsp:spPr>
        <a:xfrm>
          <a:off x="5723037" y="431010"/>
          <a:ext cx="2859422" cy="3648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kern="1200"/>
            <a:t>Writing commands</a:t>
          </a:r>
        </a:p>
      </dsp:txBody>
      <dsp:txXfrm>
        <a:off x="5723037" y="431010"/>
        <a:ext cx="2859422" cy="3648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01DA8-CF1E-4C55-BD43-18D9B9FC7396}">
      <dsp:nvSpPr>
        <dsp:cNvPr id="0" name=""/>
        <dsp:cNvSpPr/>
      </dsp:nvSpPr>
      <dsp:spPr>
        <a:xfrm>
          <a:off x="745987" y="1082018"/>
          <a:ext cx="919942" cy="919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53F4C7-7A5A-421D-B347-69C50C82F2BB}">
      <dsp:nvSpPr>
        <dsp:cNvPr id="0" name=""/>
        <dsp:cNvSpPr/>
      </dsp:nvSpPr>
      <dsp:spPr>
        <a:xfrm>
          <a:off x="183800"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Article – ideal for papers</a:t>
          </a:r>
          <a:endParaRPr lang="en-US" sz="1500" kern="1200"/>
        </a:p>
      </dsp:txBody>
      <dsp:txXfrm>
        <a:off x="183800" y="2291463"/>
        <a:ext cx="2044316" cy="720000"/>
      </dsp:txXfrm>
    </dsp:sp>
    <dsp:sp modelId="{6589C73E-E390-45CE-BAB4-8CEE940355B4}">
      <dsp:nvSpPr>
        <dsp:cNvPr id="0" name=""/>
        <dsp:cNvSpPr/>
      </dsp:nvSpPr>
      <dsp:spPr>
        <a:xfrm>
          <a:off x="3148059" y="1082018"/>
          <a:ext cx="919942" cy="919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360710-DC5E-42D7-83B7-753705BCF728}">
      <dsp:nvSpPr>
        <dsp:cNvPr id="0" name=""/>
        <dsp:cNvSpPr/>
      </dsp:nvSpPr>
      <dsp:spPr>
        <a:xfrm>
          <a:off x="2585872"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Report – ideal for larger reports. Can have chapters</a:t>
          </a:r>
          <a:endParaRPr lang="en-US" sz="1500" kern="1200"/>
        </a:p>
      </dsp:txBody>
      <dsp:txXfrm>
        <a:off x="2585872" y="2291463"/>
        <a:ext cx="2044316" cy="720000"/>
      </dsp:txXfrm>
    </dsp:sp>
    <dsp:sp modelId="{AA88782F-8937-45FB-AD22-86F070369A54}">
      <dsp:nvSpPr>
        <dsp:cNvPr id="0" name=""/>
        <dsp:cNvSpPr/>
      </dsp:nvSpPr>
      <dsp:spPr>
        <a:xfrm>
          <a:off x="5550131" y="1082018"/>
          <a:ext cx="919942" cy="919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28C313-3FDB-4ABB-9A97-B6BFF1083A54}">
      <dsp:nvSpPr>
        <dsp:cNvPr id="0" name=""/>
        <dsp:cNvSpPr/>
      </dsp:nvSpPr>
      <dsp:spPr>
        <a:xfrm>
          <a:off x="4987944"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Book – Ideal for theses.</a:t>
          </a:r>
          <a:endParaRPr lang="en-US" sz="1500" kern="1200"/>
        </a:p>
      </dsp:txBody>
      <dsp:txXfrm>
        <a:off x="4987944" y="2291463"/>
        <a:ext cx="2044316" cy="720000"/>
      </dsp:txXfrm>
    </dsp:sp>
    <dsp:sp modelId="{67F71189-96C3-4F54-AB28-EBD9963EC127}">
      <dsp:nvSpPr>
        <dsp:cNvPr id="0" name=""/>
        <dsp:cNvSpPr/>
      </dsp:nvSpPr>
      <dsp:spPr>
        <a:xfrm>
          <a:off x="7952203" y="1082018"/>
          <a:ext cx="919942" cy="919942"/>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04C71A-7282-4418-A20D-4E027513AA47}">
      <dsp:nvSpPr>
        <dsp:cNvPr id="0" name=""/>
        <dsp:cNvSpPr/>
      </dsp:nvSpPr>
      <dsp:spPr>
        <a:xfrm>
          <a:off x="7390016"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Paper types are typically “a</a:t>
          </a:r>
          <a:r>
            <a:rPr lang="en-GB" sz="1500" b="1" kern="1200"/>
            <a:t>x</a:t>
          </a:r>
          <a:r>
            <a:rPr lang="en-GB" sz="1500" kern="1200"/>
            <a:t>paper” – e.g. a3paper, a4paper…</a:t>
          </a:r>
          <a:endParaRPr lang="en-US" sz="1500" kern="1200"/>
        </a:p>
      </dsp:txBody>
      <dsp:txXfrm>
        <a:off x="7390016" y="2291463"/>
        <a:ext cx="2044316"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1AA8A-DC06-4380-A074-0AFAF44FF182}">
      <dsp:nvSpPr>
        <dsp:cNvPr id="0" name=""/>
        <dsp:cNvSpPr/>
      </dsp:nvSpPr>
      <dsp:spPr>
        <a:xfrm>
          <a:off x="566" y="1966"/>
          <a:ext cx="10352629" cy="4081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Document</a:t>
          </a:r>
          <a:endParaRPr lang="en-GB" sz="1800" kern="1200" dirty="0"/>
        </a:p>
      </dsp:txBody>
      <dsp:txXfrm>
        <a:off x="12519" y="13919"/>
        <a:ext cx="10328723" cy="384208"/>
      </dsp:txXfrm>
    </dsp:sp>
    <dsp:sp modelId="{AFA4479A-2380-4FBF-A715-57BD0AC4317A}">
      <dsp:nvSpPr>
        <dsp:cNvPr id="0" name=""/>
        <dsp:cNvSpPr/>
      </dsp:nvSpPr>
      <dsp:spPr>
        <a:xfrm>
          <a:off x="566" y="473781"/>
          <a:ext cx="10352629" cy="40811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Part</a:t>
          </a:r>
        </a:p>
      </dsp:txBody>
      <dsp:txXfrm>
        <a:off x="12519" y="485734"/>
        <a:ext cx="10328723" cy="384208"/>
      </dsp:txXfrm>
    </dsp:sp>
    <dsp:sp modelId="{AB0992FF-DA3C-4657-8989-A48177305882}">
      <dsp:nvSpPr>
        <dsp:cNvPr id="0" name=""/>
        <dsp:cNvSpPr/>
      </dsp:nvSpPr>
      <dsp:spPr>
        <a:xfrm>
          <a:off x="566" y="945595"/>
          <a:ext cx="3356883" cy="40811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Title</a:t>
          </a:r>
        </a:p>
      </dsp:txBody>
      <dsp:txXfrm>
        <a:off x="12519" y="957548"/>
        <a:ext cx="3332977" cy="384208"/>
      </dsp:txXfrm>
    </dsp:sp>
    <dsp:sp modelId="{05602928-2F84-49BF-9650-74CB49AE3FA4}">
      <dsp:nvSpPr>
        <dsp:cNvPr id="0" name=""/>
        <dsp:cNvSpPr/>
      </dsp:nvSpPr>
      <dsp:spPr>
        <a:xfrm>
          <a:off x="3498439" y="945595"/>
          <a:ext cx="3356883" cy="40811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Abstract</a:t>
          </a:r>
          <a:endParaRPr lang="en-GB" sz="1800" kern="1200" dirty="0"/>
        </a:p>
      </dsp:txBody>
      <dsp:txXfrm>
        <a:off x="3510392" y="957548"/>
        <a:ext cx="3332977" cy="384208"/>
      </dsp:txXfrm>
    </dsp:sp>
    <dsp:sp modelId="{0B2077A8-0E41-487D-AA84-7EA15C54E865}">
      <dsp:nvSpPr>
        <dsp:cNvPr id="0" name=""/>
        <dsp:cNvSpPr/>
      </dsp:nvSpPr>
      <dsp:spPr>
        <a:xfrm>
          <a:off x="6996312" y="945595"/>
          <a:ext cx="3356883" cy="408114"/>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Chapter</a:t>
          </a:r>
          <a:endParaRPr lang="en-GB" sz="1800" kern="1200" dirty="0"/>
        </a:p>
      </dsp:txBody>
      <dsp:txXfrm>
        <a:off x="7008265" y="957548"/>
        <a:ext cx="3332977" cy="384208"/>
      </dsp:txXfrm>
    </dsp:sp>
    <dsp:sp modelId="{94D0308A-2033-4305-8441-475ADBAC443B}">
      <dsp:nvSpPr>
        <dsp:cNvPr id="0" name=""/>
        <dsp:cNvSpPr/>
      </dsp:nvSpPr>
      <dsp:spPr>
        <a:xfrm>
          <a:off x="6996312" y="1417410"/>
          <a:ext cx="3356883" cy="408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Section</a:t>
          </a:r>
          <a:endParaRPr lang="en-GB" sz="1800" kern="1200" dirty="0"/>
        </a:p>
      </dsp:txBody>
      <dsp:txXfrm>
        <a:off x="7008265" y="1429363"/>
        <a:ext cx="3332977" cy="384208"/>
      </dsp:txXfrm>
    </dsp:sp>
    <dsp:sp modelId="{4E880ECA-7EDF-4944-876A-D7C7872B2A1B}">
      <dsp:nvSpPr>
        <dsp:cNvPr id="0" name=""/>
        <dsp:cNvSpPr/>
      </dsp:nvSpPr>
      <dsp:spPr>
        <a:xfrm>
          <a:off x="6996312" y="1889224"/>
          <a:ext cx="3356883" cy="408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Subsection</a:t>
          </a:r>
          <a:endParaRPr lang="en-GB" sz="1800" kern="1200" dirty="0"/>
        </a:p>
      </dsp:txBody>
      <dsp:txXfrm>
        <a:off x="7008265" y="1901177"/>
        <a:ext cx="3332977" cy="384208"/>
      </dsp:txXfrm>
    </dsp:sp>
    <dsp:sp modelId="{ADC99EEF-734B-48E9-A883-760497C42885}">
      <dsp:nvSpPr>
        <dsp:cNvPr id="0" name=""/>
        <dsp:cNvSpPr/>
      </dsp:nvSpPr>
      <dsp:spPr>
        <a:xfrm>
          <a:off x="6996312" y="2361038"/>
          <a:ext cx="3356883" cy="408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baseline="0" dirty="0"/>
            <a:t>Subsubsection</a:t>
          </a:r>
          <a:endParaRPr lang="en-GB" sz="1800" kern="1200" dirty="0"/>
        </a:p>
      </dsp:txBody>
      <dsp:txXfrm>
        <a:off x="7008265" y="2372991"/>
        <a:ext cx="3332977" cy="384208"/>
      </dsp:txXfrm>
    </dsp:sp>
    <dsp:sp modelId="{31A0CAAA-59D1-455A-A189-9410EEEC373D}">
      <dsp:nvSpPr>
        <dsp:cNvPr id="0" name=""/>
        <dsp:cNvSpPr/>
      </dsp:nvSpPr>
      <dsp:spPr>
        <a:xfrm>
          <a:off x="6996312" y="2832853"/>
          <a:ext cx="3356883" cy="408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Paragraph</a:t>
          </a:r>
        </a:p>
      </dsp:txBody>
      <dsp:txXfrm>
        <a:off x="7008265" y="2844806"/>
        <a:ext cx="3332977" cy="384208"/>
      </dsp:txXfrm>
    </dsp:sp>
    <dsp:sp modelId="{F71F369F-BE05-4A9C-B496-CF9C5ECFB5C4}">
      <dsp:nvSpPr>
        <dsp:cNvPr id="0" name=""/>
        <dsp:cNvSpPr/>
      </dsp:nvSpPr>
      <dsp:spPr>
        <a:xfrm>
          <a:off x="6996312" y="3304667"/>
          <a:ext cx="3356883" cy="4081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Subparagraph</a:t>
          </a:r>
        </a:p>
      </dsp:txBody>
      <dsp:txXfrm>
        <a:off x="7008265" y="3316620"/>
        <a:ext cx="3332977" cy="3842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9222-BA7F-4805-83BF-D9CB5D7C48B3}">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24FEF-88EE-4DB9-91AE-CB779E7B689B}">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39E175-95EE-4616-AA9B-2735A7D17FEA}">
      <dsp:nvSpPr>
        <dsp:cNvPr id="0" name=""/>
        <dsp:cNvSpPr/>
      </dsp:nvSpPr>
      <dsp:spPr>
        <a:xfrm>
          <a:off x="994536" y="1698"/>
          <a:ext cx="4328159"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Table of contents: automatically populates depending on your chapters/sections/subsections.</a:t>
          </a:r>
          <a:endParaRPr lang="en-US" sz="1700" kern="1200"/>
        </a:p>
      </dsp:txBody>
      <dsp:txXfrm>
        <a:off x="994536" y="1698"/>
        <a:ext cx="4328159" cy="861070"/>
      </dsp:txXfrm>
    </dsp:sp>
    <dsp:sp modelId="{897C5BB3-BE99-4A58-9942-BF3F7E2B8FA8}">
      <dsp:nvSpPr>
        <dsp:cNvPr id="0" name=""/>
        <dsp:cNvSpPr/>
      </dsp:nvSpPr>
      <dsp:spPr>
        <a:xfrm>
          <a:off x="5322696" y="1698"/>
          <a:ext cx="429543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533400">
            <a:lnSpc>
              <a:spcPct val="90000"/>
            </a:lnSpc>
            <a:spcBef>
              <a:spcPct val="0"/>
            </a:spcBef>
            <a:spcAft>
              <a:spcPct val="35000"/>
            </a:spcAft>
            <a:buNone/>
          </a:pPr>
          <a:r>
            <a:rPr lang="en-GB" sz="1200" kern="1200"/>
            <a:t>In your main body, use \tableofcontents</a:t>
          </a:r>
          <a:endParaRPr lang="en-US" sz="1200" kern="1200"/>
        </a:p>
      </dsp:txBody>
      <dsp:txXfrm>
        <a:off x="5322696" y="1698"/>
        <a:ext cx="4295436" cy="861070"/>
      </dsp:txXfrm>
    </dsp:sp>
    <dsp:sp modelId="{AE6003CB-A116-4D67-A1E9-D9B9C6C429A3}">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07B9C8-4201-465C-BC47-2894A67F174D}">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C0F40A-FE4F-4EC0-8A12-80C4462B9148}">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Uses section titles to populate the text. Auto-updates the page numbers.</a:t>
          </a:r>
          <a:endParaRPr lang="en-US" sz="1700" kern="1200"/>
        </a:p>
      </dsp:txBody>
      <dsp:txXfrm>
        <a:off x="994536" y="1078036"/>
        <a:ext cx="8623596" cy="861070"/>
      </dsp:txXfrm>
    </dsp:sp>
    <dsp:sp modelId="{26453205-B9B9-4246-BE7C-694F395610AD}">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12C5D-75B0-43BB-9536-0C69EA892D85}">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1A4ADD-634D-4612-9939-DF3E6E829A15}">
      <dsp:nvSpPr>
        <dsp:cNvPr id="0" name=""/>
        <dsp:cNvSpPr/>
      </dsp:nvSpPr>
      <dsp:spPr>
        <a:xfrm>
          <a:off x="994536" y="2154374"/>
          <a:ext cx="4328159"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If the section title is too long/wrong for the ToC, create an alias:</a:t>
          </a:r>
          <a:endParaRPr lang="en-US" sz="1700" kern="1200"/>
        </a:p>
      </dsp:txBody>
      <dsp:txXfrm>
        <a:off x="994536" y="2154374"/>
        <a:ext cx="4328159" cy="861070"/>
      </dsp:txXfrm>
    </dsp:sp>
    <dsp:sp modelId="{5412E04D-4835-469D-8684-2F37911E30E3}">
      <dsp:nvSpPr>
        <dsp:cNvPr id="0" name=""/>
        <dsp:cNvSpPr/>
      </dsp:nvSpPr>
      <dsp:spPr>
        <a:xfrm>
          <a:off x="5322696" y="2154374"/>
          <a:ext cx="429543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533400">
            <a:lnSpc>
              <a:spcPct val="90000"/>
            </a:lnSpc>
            <a:spcBef>
              <a:spcPct val="0"/>
            </a:spcBef>
            <a:spcAft>
              <a:spcPct val="35000"/>
            </a:spcAft>
            <a:buNone/>
          </a:pPr>
          <a:r>
            <a:rPr lang="en-GB" sz="1200" kern="1200"/>
            <a:t>\section[short toc name]{longer unwieldy title}</a:t>
          </a:r>
          <a:endParaRPr lang="en-US" sz="1200" kern="1200"/>
        </a:p>
      </dsp:txBody>
      <dsp:txXfrm>
        <a:off x="5322696" y="2154374"/>
        <a:ext cx="4295436" cy="861070"/>
      </dsp:txXfrm>
    </dsp:sp>
    <dsp:sp modelId="{1547EE3E-0E0F-4B93-A4A5-63911044B9E7}">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E6D40-CF0F-4025-A6E1-0716CAC98CE8}">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179810-973C-4E9D-9FBA-FDE49FDF5B5E}">
      <dsp:nvSpPr>
        <dsp:cNvPr id="0" name=""/>
        <dsp:cNvSpPr/>
      </dsp:nvSpPr>
      <dsp:spPr>
        <a:xfrm>
          <a:off x="994536" y="3230712"/>
          <a:ext cx="4328159"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GB" sz="1700" kern="1200"/>
            <a:t>To hide a section from the ToC and unnumber it, use an asterisk:</a:t>
          </a:r>
          <a:endParaRPr lang="en-US" sz="1700" kern="1200"/>
        </a:p>
      </dsp:txBody>
      <dsp:txXfrm>
        <a:off x="994536" y="3230712"/>
        <a:ext cx="4328159" cy="861070"/>
      </dsp:txXfrm>
    </dsp:sp>
    <dsp:sp modelId="{FEC16D31-3178-4F80-8A60-210077480B45}">
      <dsp:nvSpPr>
        <dsp:cNvPr id="0" name=""/>
        <dsp:cNvSpPr/>
      </dsp:nvSpPr>
      <dsp:spPr>
        <a:xfrm>
          <a:off x="5322696" y="3230712"/>
          <a:ext cx="429543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533400">
            <a:lnSpc>
              <a:spcPct val="90000"/>
            </a:lnSpc>
            <a:spcBef>
              <a:spcPct val="0"/>
            </a:spcBef>
            <a:spcAft>
              <a:spcPct val="35000"/>
            </a:spcAft>
            <a:buNone/>
          </a:pPr>
          <a:r>
            <a:rPr lang="en-GB" sz="1200" kern="1200"/>
            <a:t>\section*{title}</a:t>
          </a:r>
          <a:endParaRPr lang="en-US" sz="1200" kern="1200"/>
        </a:p>
      </dsp:txBody>
      <dsp:txXfrm>
        <a:off x="5322696" y="3230712"/>
        <a:ext cx="4295436" cy="8610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39B47-2FFF-4FC7-B0EB-34DD6A8AD388}">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911DE-895B-4A7C-9664-5657A8F47854}">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A8C4D1-A521-4B5F-9A93-C30C0F41F34B}">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cap="none" dirty="0">
              <a:latin typeface="Acumin Pro" panose="020B0504020202020204" pitchFamily="34" charset="0"/>
            </a:rPr>
            <a:t>Latex allows you to typeset complex mathematical and technical notation, in addition to bodies of text</a:t>
          </a:r>
          <a:endParaRPr lang="en-US" sz="1100" kern="1200" cap="none" dirty="0">
            <a:latin typeface="Acumin Pro" panose="020B0504020202020204" pitchFamily="34" charset="0"/>
          </a:endParaRPr>
        </a:p>
      </dsp:txBody>
      <dsp:txXfrm>
        <a:off x="4701" y="2383889"/>
        <a:ext cx="1685742" cy="674296"/>
      </dsp:txXfrm>
    </dsp:sp>
    <dsp:sp modelId="{8442A1D7-F7E2-489B-A5FC-C2093060A0B6}">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140AD-5ADE-47F8-A5B3-1669940E260D}">
      <dsp:nvSpPr>
        <dsp:cNvPr id="0" name=""/>
        <dsp:cNvSpPr/>
      </dsp:nvSpPr>
      <dsp:spPr>
        <a:xfrm>
          <a:off x="2533314" y="1254442"/>
          <a:ext cx="590009" cy="59000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D47F75-DBEF-41AC-B273-657065BE71C4}">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cap="none" dirty="0">
              <a:latin typeface="Acumin Pro" panose="020B0504020202020204" pitchFamily="34" charset="0"/>
            </a:rPr>
            <a:t>Maths can be types with </a:t>
          </a:r>
          <a:r>
            <a:rPr lang="en-GB" sz="1100" b="1" kern="1200" cap="none" dirty="0">
              <a:latin typeface="Acumin Pro" panose="020B0504020202020204" pitchFamily="34" charset="0"/>
            </a:rPr>
            <a:t>inline </a:t>
          </a:r>
          <a:r>
            <a:rPr lang="en-GB" sz="1100" kern="1200" cap="none" dirty="0">
              <a:latin typeface="Acumin Pro" panose="020B0504020202020204" pitchFamily="34" charset="0"/>
            </a:rPr>
            <a:t>and </a:t>
          </a:r>
          <a:r>
            <a:rPr lang="en-GB" sz="1100" b="1" kern="1200" cap="none" dirty="0">
              <a:latin typeface="Acumin Pro" panose="020B0504020202020204" pitchFamily="34" charset="0"/>
            </a:rPr>
            <a:t>display</a:t>
          </a:r>
          <a:r>
            <a:rPr lang="en-GB" sz="1100" kern="1200" cap="none" dirty="0">
              <a:latin typeface="Acumin Pro" panose="020B0504020202020204" pitchFamily="34" charset="0"/>
            </a:rPr>
            <a:t> blocks of maths, and even fully defined </a:t>
          </a:r>
          <a:r>
            <a:rPr lang="en-GB" sz="1100" b="1" kern="1200" cap="none" dirty="0">
              <a:latin typeface="Acumin Pro" panose="020B0504020202020204" pitchFamily="34" charset="0"/>
            </a:rPr>
            <a:t>equations</a:t>
          </a:r>
          <a:r>
            <a:rPr lang="en-GB" sz="1100" kern="1200" cap="none" dirty="0">
              <a:latin typeface="Acumin Pro" panose="020B0504020202020204" pitchFamily="34" charset="0"/>
            </a:rPr>
            <a:t>.</a:t>
          </a:r>
          <a:endParaRPr lang="en-US" sz="1100" kern="1200" cap="none" dirty="0">
            <a:latin typeface="Acumin Pro" panose="020B0504020202020204" pitchFamily="34" charset="0"/>
          </a:endParaRPr>
        </a:p>
      </dsp:txBody>
      <dsp:txXfrm>
        <a:off x="1985448" y="2383889"/>
        <a:ext cx="1685742" cy="674296"/>
      </dsp:txXfrm>
    </dsp:sp>
    <dsp:sp modelId="{83934B6C-47AA-455E-9A1F-B45BDED45BC5}">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DD2A4-3DCD-41BE-B2FA-8DCD1D817434}">
      <dsp:nvSpPr>
        <dsp:cNvPr id="0" name=""/>
        <dsp:cNvSpPr/>
      </dsp:nvSpPr>
      <dsp:spPr>
        <a:xfrm>
          <a:off x="4514061" y="1254442"/>
          <a:ext cx="590009" cy="59000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3842C-52C6-4F8C-A28E-C2769F2470AC}">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cap="none" dirty="0">
              <a:latin typeface="Acumin Pro" panose="020B0504020202020204" pitchFamily="34" charset="0"/>
            </a:rPr>
            <a:t>The </a:t>
          </a:r>
          <a:r>
            <a:rPr lang="en-GB" sz="1100" b="1" kern="1200" cap="none" dirty="0">
              <a:latin typeface="Acumin Pro" panose="020B0504020202020204" pitchFamily="34" charset="0"/>
            </a:rPr>
            <a:t>$</a:t>
          </a:r>
          <a:r>
            <a:rPr lang="en-GB" sz="1100" kern="1200" cap="none" dirty="0">
              <a:latin typeface="Acumin Pro" panose="020B0504020202020204" pitchFamily="34" charset="0"/>
            </a:rPr>
            <a:t> symbol is used to demarcate blocks of maths</a:t>
          </a:r>
          <a:endParaRPr lang="en-US" sz="1100" kern="1200" cap="none" dirty="0">
            <a:latin typeface="Acumin Pro" panose="020B0504020202020204" pitchFamily="34" charset="0"/>
          </a:endParaRPr>
        </a:p>
      </dsp:txBody>
      <dsp:txXfrm>
        <a:off x="3966195" y="2383889"/>
        <a:ext cx="1685742" cy="674296"/>
      </dsp:txXfrm>
    </dsp:sp>
    <dsp:sp modelId="{74EB14EB-5F3F-423D-ABB2-71AD551B8CB0}">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FA99A-2518-4125-9993-5D4B1DC95C80}">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CC3420-5ACE-4DC6-A07C-F397DEA21AC5}">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cap="none" dirty="0">
              <a:latin typeface="Acumin Pro" panose="020B0504020202020204" pitchFamily="34" charset="0"/>
            </a:rPr>
            <a:t>Same command structure in the mathematical mode, but the commands differ</a:t>
          </a:r>
          <a:endParaRPr lang="en-US" sz="1100" kern="1200" cap="none" dirty="0">
            <a:latin typeface="Acumin Pro" panose="020B0504020202020204" pitchFamily="34" charset="0"/>
          </a:endParaRPr>
        </a:p>
      </dsp:txBody>
      <dsp:txXfrm>
        <a:off x="5946942" y="2383889"/>
        <a:ext cx="1685742" cy="674296"/>
      </dsp:txXfrm>
    </dsp:sp>
    <dsp:sp modelId="{BF7ED870-3E21-48D4-8FEB-00D606AFB316}">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FA2A6-C294-440F-993A-2BB30CE8935C}">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373488-28B1-4EB2-90ED-304F0844DA47}">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cap="none" dirty="0">
              <a:latin typeface="Acumin Pro" panose="020B0504020202020204" pitchFamily="34" charset="0"/>
            </a:rPr>
            <a:t>Whitespace behaves differently – expecting equations not words</a:t>
          </a:r>
          <a:endParaRPr lang="en-US" sz="1100" kern="1200" cap="none" dirty="0">
            <a:latin typeface="Acumin Pro" panose="020B0504020202020204" pitchFamily="34" charset="0"/>
          </a:endParaRPr>
        </a:p>
      </dsp:txBody>
      <dsp:txXfrm>
        <a:off x="7927689" y="2383889"/>
        <a:ext cx="1685742" cy="6742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41861-3231-48B6-9601-DD989BB1B389}">
      <dsp:nvSpPr>
        <dsp:cNvPr id="0" name=""/>
        <dsp:cNvSpPr/>
      </dsp:nvSpPr>
      <dsp:spPr>
        <a:xfrm>
          <a:off x="0" y="2042"/>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1528E-3328-4842-87C5-DBB3214D30A7}">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60B3FA-F89E-4FC7-8273-5F28FF4DBBFB}">
      <dsp:nvSpPr>
        <dsp:cNvPr id="0" name=""/>
        <dsp:cNvSpPr/>
      </dsp:nvSpPr>
      <dsp:spPr>
        <a:xfrm>
          <a:off x="1195638" y="2042"/>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JPG: Useful for including photos</a:t>
          </a:r>
          <a:endParaRPr lang="en-US" sz="2200" kern="1200"/>
        </a:p>
      </dsp:txBody>
      <dsp:txXfrm>
        <a:off x="1195638" y="2042"/>
        <a:ext cx="5461130" cy="1035185"/>
      </dsp:txXfrm>
    </dsp:sp>
    <dsp:sp modelId="{89EF7D15-85B0-434B-8CF3-B0DF6FA62AD8}">
      <dsp:nvSpPr>
        <dsp:cNvPr id="0" name=""/>
        <dsp:cNvSpPr/>
      </dsp:nvSpPr>
      <dsp:spPr>
        <a:xfrm>
          <a:off x="0" y="1296024"/>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9B5D6-2509-435C-9BBB-CF7331974074}">
      <dsp:nvSpPr>
        <dsp:cNvPr id="0" name=""/>
        <dsp:cNvSpPr/>
      </dsp:nvSpPr>
      <dsp:spPr>
        <a:xfrm>
          <a:off x="313143" y="1528940"/>
          <a:ext cx="569351" cy="56935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C22EA3-5F2C-4456-9551-31B21A1A3F6F}">
      <dsp:nvSpPr>
        <dsp:cNvPr id="0" name=""/>
        <dsp:cNvSpPr/>
      </dsp:nvSpPr>
      <dsp:spPr>
        <a:xfrm>
          <a:off x="1195638" y="1296024"/>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PNG: Best choice for low-memory images and non-vector diagrams</a:t>
          </a:r>
          <a:endParaRPr lang="en-US" sz="2200" kern="1200"/>
        </a:p>
      </dsp:txBody>
      <dsp:txXfrm>
        <a:off x="1195638" y="1296024"/>
        <a:ext cx="5461130" cy="1035185"/>
      </dsp:txXfrm>
    </dsp:sp>
    <dsp:sp modelId="{E47850DB-CD98-4ABE-BF79-26C793EEBD8D}">
      <dsp:nvSpPr>
        <dsp:cNvPr id="0" name=""/>
        <dsp:cNvSpPr/>
      </dsp:nvSpPr>
      <dsp:spPr>
        <a:xfrm>
          <a:off x="0" y="2590005"/>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F715D0-A37D-4533-9FF1-CB16BED44CA5}">
      <dsp:nvSpPr>
        <dsp:cNvPr id="0" name=""/>
        <dsp:cNvSpPr/>
      </dsp:nvSpPr>
      <dsp:spPr>
        <a:xfrm>
          <a:off x="313143" y="2822922"/>
          <a:ext cx="569351" cy="56935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326B4D-2E21-4DC9-887A-11716890674B}">
      <dsp:nvSpPr>
        <dsp:cNvPr id="0" name=""/>
        <dsp:cNvSpPr/>
      </dsp:nvSpPr>
      <dsp:spPr>
        <a:xfrm>
          <a:off x="1195638" y="2590005"/>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PDF: Can be used to hold both bitmap and vector images. Better for vectors.</a:t>
          </a:r>
          <a:endParaRPr lang="en-US" sz="2200" kern="1200"/>
        </a:p>
      </dsp:txBody>
      <dsp:txXfrm>
        <a:off x="1195638" y="2590005"/>
        <a:ext cx="5461130" cy="1035185"/>
      </dsp:txXfrm>
    </dsp:sp>
    <dsp:sp modelId="{A5169EB6-7F13-4E78-B783-2988879FED0C}">
      <dsp:nvSpPr>
        <dsp:cNvPr id="0" name=""/>
        <dsp:cNvSpPr/>
      </dsp:nvSpPr>
      <dsp:spPr>
        <a:xfrm>
          <a:off x="0" y="3883987"/>
          <a:ext cx="6656769" cy="10351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9F85B-FDA6-4139-B547-BA3C95D04BF8}">
      <dsp:nvSpPr>
        <dsp:cNvPr id="0" name=""/>
        <dsp:cNvSpPr/>
      </dsp:nvSpPr>
      <dsp:spPr>
        <a:xfrm>
          <a:off x="313143" y="4116903"/>
          <a:ext cx="569351" cy="569351"/>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412B8A-C3BA-4734-B962-5F3C8EE9ECF1}">
      <dsp:nvSpPr>
        <dsp:cNvPr id="0" name=""/>
        <dsp:cNvSpPr/>
      </dsp:nvSpPr>
      <dsp:spPr>
        <a:xfrm>
          <a:off x="1195638" y="3883987"/>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977900">
            <a:lnSpc>
              <a:spcPct val="90000"/>
            </a:lnSpc>
            <a:spcBef>
              <a:spcPct val="0"/>
            </a:spcBef>
            <a:spcAft>
              <a:spcPct val="35000"/>
            </a:spcAft>
            <a:buNone/>
          </a:pPr>
          <a:r>
            <a:rPr lang="en-GB" sz="2200" kern="1200"/>
            <a:t>EPS: Ideal vector format, but can be slower to use.</a:t>
          </a:r>
          <a:endParaRPr lang="en-US" sz="2200" kern="1200"/>
        </a:p>
      </dsp:txBody>
      <dsp:txXfrm>
        <a:off x="1195638" y="3883987"/>
        <a:ext cx="5461130" cy="10351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A4612-BAFE-405E-B988-D68A5B55A072}">
      <dsp:nvSpPr>
        <dsp:cNvPr id="0" name=""/>
        <dsp:cNvSpPr/>
      </dsp:nvSpPr>
      <dsp:spPr>
        <a:xfrm>
          <a:off x="0" y="4443"/>
          <a:ext cx="6656769" cy="10341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783E5-6240-42C0-AB09-645EA14AE7E3}">
      <dsp:nvSpPr>
        <dsp:cNvPr id="0" name=""/>
        <dsp:cNvSpPr/>
      </dsp:nvSpPr>
      <dsp:spPr>
        <a:xfrm>
          <a:off x="312837" y="237132"/>
          <a:ext cx="568795" cy="5687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74ABFE-2768-4790-9D8A-153BBAC3C443}">
      <dsp:nvSpPr>
        <dsp:cNvPr id="0" name=""/>
        <dsp:cNvSpPr/>
      </dsp:nvSpPr>
      <dsp:spPr>
        <a:xfrm>
          <a:off x="1194471" y="4443"/>
          <a:ext cx="2995546"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977900">
            <a:lnSpc>
              <a:spcPct val="90000"/>
            </a:lnSpc>
            <a:spcBef>
              <a:spcPct val="0"/>
            </a:spcBef>
            <a:spcAft>
              <a:spcPct val="35000"/>
            </a:spcAft>
            <a:buNone/>
          </a:pPr>
          <a:r>
            <a:rPr lang="en-GB" sz="2200" kern="1200"/>
            <a:t>Clipping</a:t>
          </a:r>
          <a:endParaRPr lang="en-US" sz="2200" kern="1200"/>
        </a:p>
      </dsp:txBody>
      <dsp:txXfrm>
        <a:off x="1194471" y="4443"/>
        <a:ext cx="2995546" cy="1034174"/>
      </dsp:txXfrm>
    </dsp:sp>
    <dsp:sp modelId="{9DA0DB69-0E24-455F-9476-EE79D212DABC}">
      <dsp:nvSpPr>
        <dsp:cNvPr id="0" name=""/>
        <dsp:cNvSpPr/>
      </dsp:nvSpPr>
      <dsp:spPr>
        <a:xfrm>
          <a:off x="4190017" y="4443"/>
          <a:ext cx="2465583"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488950">
            <a:lnSpc>
              <a:spcPct val="90000"/>
            </a:lnSpc>
            <a:spcBef>
              <a:spcPct val="0"/>
            </a:spcBef>
            <a:spcAft>
              <a:spcPct val="35000"/>
            </a:spcAft>
            <a:buNone/>
          </a:pPr>
          <a:r>
            <a:rPr lang="en-GB" sz="1100" kern="1200"/>
            <a:t>\includegraphics[clip=true, trim 2mm 3mm 4mm 1mm]{imagepath}</a:t>
          </a:r>
          <a:endParaRPr lang="en-US" sz="1100" kern="1200"/>
        </a:p>
        <a:p>
          <a:pPr marL="0" lvl="0" indent="0" algn="l" defTabSz="488950">
            <a:lnSpc>
              <a:spcPct val="90000"/>
            </a:lnSpc>
            <a:spcBef>
              <a:spcPct val="0"/>
            </a:spcBef>
            <a:spcAft>
              <a:spcPct val="35000"/>
            </a:spcAft>
            <a:buNone/>
          </a:pPr>
          <a:r>
            <a:rPr lang="en-GB" sz="1100" kern="1200"/>
            <a:t>The order is: left, bottom, right, top</a:t>
          </a:r>
          <a:endParaRPr lang="en-US" sz="1100" kern="1200"/>
        </a:p>
      </dsp:txBody>
      <dsp:txXfrm>
        <a:off x="4190017" y="4443"/>
        <a:ext cx="2465583" cy="1034174"/>
      </dsp:txXfrm>
    </dsp:sp>
    <dsp:sp modelId="{90A33E1D-9823-49FD-A7BD-77FA4EF87EDA}">
      <dsp:nvSpPr>
        <dsp:cNvPr id="0" name=""/>
        <dsp:cNvSpPr/>
      </dsp:nvSpPr>
      <dsp:spPr>
        <a:xfrm>
          <a:off x="0" y="1297161"/>
          <a:ext cx="6656769" cy="10341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2BB03-D44C-47CC-8DF6-02C2E43248CB}">
      <dsp:nvSpPr>
        <dsp:cNvPr id="0" name=""/>
        <dsp:cNvSpPr/>
      </dsp:nvSpPr>
      <dsp:spPr>
        <a:xfrm>
          <a:off x="312837" y="1529850"/>
          <a:ext cx="568795" cy="56879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431C03-D630-425A-8D47-9B0A3E9FC9A5}">
      <dsp:nvSpPr>
        <dsp:cNvPr id="0" name=""/>
        <dsp:cNvSpPr/>
      </dsp:nvSpPr>
      <dsp:spPr>
        <a:xfrm>
          <a:off x="1194471" y="1297161"/>
          <a:ext cx="2995546"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977900">
            <a:lnSpc>
              <a:spcPct val="90000"/>
            </a:lnSpc>
            <a:spcBef>
              <a:spcPct val="0"/>
            </a:spcBef>
            <a:spcAft>
              <a:spcPct val="35000"/>
            </a:spcAft>
            <a:buNone/>
          </a:pPr>
          <a:r>
            <a:rPr lang="en-GB" sz="2200" kern="1200"/>
            <a:t>Rotation</a:t>
          </a:r>
          <a:endParaRPr lang="en-US" sz="2200" kern="1200"/>
        </a:p>
      </dsp:txBody>
      <dsp:txXfrm>
        <a:off x="1194471" y="1297161"/>
        <a:ext cx="2995546" cy="1034174"/>
      </dsp:txXfrm>
    </dsp:sp>
    <dsp:sp modelId="{01A5017E-169E-4C61-95BD-90010CB09956}">
      <dsp:nvSpPr>
        <dsp:cNvPr id="0" name=""/>
        <dsp:cNvSpPr/>
      </dsp:nvSpPr>
      <dsp:spPr>
        <a:xfrm>
          <a:off x="4190017" y="1297161"/>
          <a:ext cx="2465583"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488950">
            <a:lnSpc>
              <a:spcPct val="90000"/>
            </a:lnSpc>
            <a:spcBef>
              <a:spcPct val="0"/>
            </a:spcBef>
            <a:spcAft>
              <a:spcPct val="35000"/>
            </a:spcAft>
            <a:buNone/>
          </a:pPr>
          <a:r>
            <a:rPr lang="en-GB" sz="1100" kern="1200"/>
            <a:t>\includegraphics[angle=45]{imagepath}</a:t>
          </a:r>
          <a:endParaRPr lang="en-US" sz="1100" kern="1200"/>
        </a:p>
      </dsp:txBody>
      <dsp:txXfrm>
        <a:off x="4190017" y="1297161"/>
        <a:ext cx="2465583" cy="1034174"/>
      </dsp:txXfrm>
    </dsp:sp>
    <dsp:sp modelId="{6BF7BE7F-B8B8-41FC-89B3-D3086CE09B4F}">
      <dsp:nvSpPr>
        <dsp:cNvPr id="0" name=""/>
        <dsp:cNvSpPr/>
      </dsp:nvSpPr>
      <dsp:spPr>
        <a:xfrm>
          <a:off x="0" y="2589879"/>
          <a:ext cx="6656769" cy="103417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D7D6F-1CD3-4969-AA4D-35E1737DF6F2}">
      <dsp:nvSpPr>
        <dsp:cNvPr id="0" name=""/>
        <dsp:cNvSpPr/>
      </dsp:nvSpPr>
      <dsp:spPr>
        <a:xfrm>
          <a:off x="312837" y="2822568"/>
          <a:ext cx="568795" cy="5687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2BDC7C-F248-4BF2-AE70-B8D27C7AA092}">
      <dsp:nvSpPr>
        <dsp:cNvPr id="0" name=""/>
        <dsp:cNvSpPr/>
      </dsp:nvSpPr>
      <dsp:spPr>
        <a:xfrm>
          <a:off x="1194471" y="2589879"/>
          <a:ext cx="2995546"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977900">
            <a:lnSpc>
              <a:spcPct val="90000"/>
            </a:lnSpc>
            <a:spcBef>
              <a:spcPct val="0"/>
            </a:spcBef>
            <a:spcAft>
              <a:spcPct val="35000"/>
            </a:spcAft>
            <a:buNone/>
          </a:pPr>
          <a:r>
            <a:rPr lang="en-GB" sz="2200" kern="1200"/>
            <a:t>Borders</a:t>
          </a:r>
          <a:endParaRPr lang="en-US" sz="2200" kern="1200"/>
        </a:p>
      </dsp:txBody>
      <dsp:txXfrm>
        <a:off x="1194471" y="2589879"/>
        <a:ext cx="2995546" cy="1034174"/>
      </dsp:txXfrm>
    </dsp:sp>
    <dsp:sp modelId="{084DE5E9-BB30-43A8-AA9E-1E10DC2642E6}">
      <dsp:nvSpPr>
        <dsp:cNvPr id="0" name=""/>
        <dsp:cNvSpPr/>
      </dsp:nvSpPr>
      <dsp:spPr>
        <a:xfrm>
          <a:off x="4190017" y="2589879"/>
          <a:ext cx="2465583"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488950">
            <a:lnSpc>
              <a:spcPct val="90000"/>
            </a:lnSpc>
            <a:spcBef>
              <a:spcPct val="0"/>
            </a:spcBef>
            <a:spcAft>
              <a:spcPct val="35000"/>
            </a:spcAft>
            <a:buNone/>
          </a:pPr>
          <a:r>
            <a:rPr lang="en-GB" sz="1100" kern="1200"/>
            <a:t>\fbox{\includegraphics…}</a:t>
          </a:r>
          <a:endParaRPr lang="en-US" sz="1100" kern="1200"/>
        </a:p>
      </dsp:txBody>
      <dsp:txXfrm>
        <a:off x="4190017" y="2589879"/>
        <a:ext cx="2465583" cy="1034174"/>
      </dsp:txXfrm>
    </dsp:sp>
    <dsp:sp modelId="{224CEF60-FFD8-48BC-B62F-2526FF0A9418}">
      <dsp:nvSpPr>
        <dsp:cNvPr id="0" name=""/>
        <dsp:cNvSpPr/>
      </dsp:nvSpPr>
      <dsp:spPr>
        <a:xfrm>
          <a:off x="0" y="3882597"/>
          <a:ext cx="6656769" cy="103417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7D4A0-0E3E-469F-A800-8CC9A01149D5}">
      <dsp:nvSpPr>
        <dsp:cNvPr id="0" name=""/>
        <dsp:cNvSpPr/>
      </dsp:nvSpPr>
      <dsp:spPr>
        <a:xfrm>
          <a:off x="312837" y="4115286"/>
          <a:ext cx="568795" cy="56879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AF2B26-4CA6-484C-BBE6-1DF4685F2026}">
      <dsp:nvSpPr>
        <dsp:cNvPr id="0" name=""/>
        <dsp:cNvSpPr/>
      </dsp:nvSpPr>
      <dsp:spPr>
        <a:xfrm>
          <a:off x="1194471" y="3882597"/>
          <a:ext cx="2995546"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977900">
            <a:lnSpc>
              <a:spcPct val="90000"/>
            </a:lnSpc>
            <a:spcBef>
              <a:spcPct val="0"/>
            </a:spcBef>
            <a:spcAft>
              <a:spcPct val="35000"/>
            </a:spcAft>
            <a:buNone/>
          </a:pPr>
          <a:r>
            <a:rPr lang="en-GB" sz="2200" kern="1200"/>
            <a:t>Border Thickness</a:t>
          </a:r>
          <a:endParaRPr lang="en-US" sz="2200" kern="1200"/>
        </a:p>
      </dsp:txBody>
      <dsp:txXfrm>
        <a:off x="1194471" y="3882597"/>
        <a:ext cx="2995546" cy="1034174"/>
      </dsp:txXfrm>
    </dsp:sp>
    <dsp:sp modelId="{0E33C85E-94AA-43A8-BBE4-3164CDD59A00}">
      <dsp:nvSpPr>
        <dsp:cNvPr id="0" name=""/>
        <dsp:cNvSpPr/>
      </dsp:nvSpPr>
      <dsp:spPr>
        <a:xfrm>
          <a:off x="4190017" y="3882597"/>
          <a:ext cx="2465583" cy="1034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50" tIns="109450" rIns="109450" bIns="109450" numCol="1" spcCol="1270" anchor="ctr" anchorCtr="0">
          <a:noAutofit/>
        </a:bodyPr>
        <a:lstStyle/>
        <a:p>
          <a:pPr marL="0" lvl="0" indent="0" algn="l" defTabSz="488950">
            <a:lnSpc>
              <a:spcPct val="90000"/>
            </a:lnSpc>
            <a:spcBef>
              <a:spcPct val="0"/>
            </a:spcBef>
            <a:spcAft>
              <a:spcPct val="35000"/>
            </a:spcAft>
            <a:buNone/>
          </a:pPr>
          <a:r>
            <a:rPr lang="en-GB" sz="1100" kern="1200"/>
            <a:t>\setlength\fboxrule{2pt}</a:t>
          </a:r>
          <a:endParaRPr lang="en-US" sz="1100" kern="1200"/>
        </a:p>
        <a:p>
          <a:pPr marL="0" lvl="0" indent="0" algn="l" defTabSz="488950">
            <a:lnSpc>
              <a:spcPct val="90000"/>
            </a:lnSpc>
            <a:spcBef>
              <a:spcPct val="0"/>
            </a:spcBef>
            <a:spcAft>
              <a:spcPct val="35000"/>
            </a:spcAft>
            <a:buNone/>
          </a:pPr>
          <a:r>
            <a:rPr lang="en-GB" sz="1100" kern="1200"/>
            <a:t>\fbox{includegraphics…}</a:t>
          </a:r>
          <a:endParaRPr lang="en-US" sz="1100" kern="1200"/>
        </a:p>
      </dsp:txBody>
      <dsp:txXfrm>
        <a:off x="4190017" y="3882597"/>
        <a:ext cx="2465583" cy="1034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5D5CF-980E-4A84-9FED-DD6DC7DAAEEF}">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310CD-B414-4B10-AC33-92FF219E5FE6}">
      <dsp:nvSpPr>
        <dsp:cNvPr id="0" name=""/>
        <dsp:cNvSpPr/>
      </dsp:nvSpPr>
      <dsp:spPr>
        <a:xfrm>
          <a:off x="353707" y="263587"/>
          <a:ext cx="643104" cy="6431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927A1E-BA32-4B72-88DF-EB084E591141}">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GB" sz="2300" kern="1200"/>
            <a:t>Figures are an environment that can encapsulate images, and text. </a:t>
          </a:r>
          <a:endParaRPr lang="en-US" sz="2300" kern="1200"/>
        </a:p>
      </dsp:txBody>
      <dsp:txXfrm>
        <a:off x="1350519" y="499"/>
        <a:ext cx="4328159" cy="1169280"/>
      </dsp:txXfrm>
    </dsp:sp>
    <dsp:sp modelId="{6638CBFA-8598-434A-8A53-A1267597D0A7}">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577850">
            <a:lnSpc>
              <a:spcPct val="90000"/>
            </a:lnSpc>
            <a:spcBef>
              <a:spcPct val="0"/>
            </a:spcBef>
            <a:spcAft>
              <a:spcPct val="35000"/>
            </a:spcAft>
            <a:buNone/>
          </a:pPr>
          <a:r>
            <a:rPr lang="en-GB" sz="1300" kern="1200"/>
            <a:t>\equation is a better and purpose-built version of a figure for maths</a:t>
          </a:r>
          <a:endParaRPr lang="en-US" sz="1300" kern="1200"/>
        </a:p>
        <a:p>
          <a:pPr marL="0" lvl="0" indent="0" algn="l" defTabSz="577850">
            <a:lnSpc>
              <a:spcPct val="90000"/>
            </a:lnSpc>
            <a:spcBef>
              <a:spcPct val="0"/>
            </a:spcBef>
            <a:spcAft>
              <a:spcPct val="35000"/>
            </a:spcAft>
            <a:buNone/>
          </a:pPr>
          <a:r>
            <a:rPr lang="en-GB" sz="1300" kern="1200"/>
            <a:t>the \tables environment is better suited for tables; both can use similar positioning logic.</a:t>
          </a:r>
          <a:endParaRPr lang="en-US" sz="1300" kern="1200"/>
        </a:p>
      </dsp:txBody>
      <dsp:txXfrm>
        <a:off x="5678679" y="499"/>
        <a:ext cx="3939453" cy="1169280"/>
      </dsp:txXfrm>
    </dsp:sp>
    <dsp:sp modelId="{E2D7BAF7-4C9A-41D6-801F-7EC2890F6E29}">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4B562-CBE5-422C-9C0D-4F80651F60E6}">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0B0D44-C20E-4415-8C4B-DB87673B4FE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GB" sz="2300" kern="1200"/>
            <a:t>They usually involve an image and a caption, and contain information about where in the page and document it should reside.</a:t>
          </a:r>
          <a:endParaRPr lang="en-US" sz="2300" kern="1200"/>
        </a:p>
      </dsp:txBody>
      <dsp:txXfrm>
        <a:off x="1350519" y="1462100"/>
        <a:ext cx="8267613" cy="1169280"/>
      </dsp:txXfrm>
    </dsp:sp>
    <dsp:sp modelId="{1D6FF2BD-F5AA-4D50-A811-14D0AD94342C}">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6EE10-6AC2-4F2A-B28B-C93ED7EE82B0}">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9E0CCE-A810-4687-87FE-77E608F3C1D0}">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GB" sz="2300" kern="1200"/>
            <a:t>These content-encapsulating environments are one of the more powerful features in LaTeX</a:t>
          </a:r>
          <a:endParaRPr lang="en-US" sz="2300" kern="1200"/>
        </a:p>
      </dsp:txBody>
      <dsp:txXfrm>
        <a:off x="1350519" y="2923701"/>
        <a:ext cx="8267613" cy="11692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908F1-EE72-4F12-88C3-57C062DFC89D}">
      <dsp:nvSpPr>
        <dsp:cNvPr id="0" name=""/>
        <dsp:cNvSpPr/>
      </dsp:nvSpPr>
      <dsp:spPr>
        <a:xfrm>
          <a:off x="808384" y="41033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CFBDEF-D0EE-464B-9B03-C77E839A2D34}">
      <dsp:nvSpPr>
        <dsp:cNvPr id="0" name=""/>
        <dsp:cNvSpPr/>
      </dsp:nvSpPr>
      <dsp:spPr>
        <a:xfrm>
          <a:off x="313384" y="151560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latin typeface="Acumin Pro" panose="020B0504020202020204" pitchFamily="34" charset="0"/>
            </a:rPr>
            <a:t>h – here: place the figure approximately here</a:t>
          </a:r>
          <a:endParaRPr lang="en-US" sz="1200" kern="1200">
            <a:latin typeface="Acumin Pro" panose="020B0504020202020204" pitchFamily="34" charset="0"/>
          </a:endParaRPr>
        </a:p>
      </dsp:txBody>
      <dsp:txXfrm>
        <a:off x="313384" y="1515607"/>
        <a:ext cx="1800000" cy="720000"/>
      </dsp:txXfrm>
    </dsp:sp>
    <dsp:sp modelId="{69986800-1412-4780-80D7-E9D0DA2E9B62}">
      <dsp:nvSpPr>
        <dsp:cNvPr id="0" name=""/>
        <dsp:cNvSpPr/>
      </dsp:nvSpPr>
      <dsp:spPr>
        <a:xfrm>
          <a:off x="2923384" y="410334"/>
          <a:ext cx="810000" cy="810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6ACF84-8B9C-45AA-965F-C6F0BAB87A46}">
      <dsp:nvSpPr>
        <dsp:cNvPr id="0" name=""/>
        <dsp:cNvSpPr/>
      </dsp:nvSpPr>
      <dsp:spPr>
        <a:xfrm>
          <a:off x="2428384" y="151560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latin typeface="Acumin Pro" panose="020B0504020202020204" pitchFamily="34" charset="0"/>
            </a:rPr>
            <a:t>t – top: place the figure at the top of the page</a:t>
          </a:r>
          <a:endParaRPr lang="en-US" sz="1200" kern="1200">
            <a:latin typeface="Acumin Pro" panose="020B0504020202020204" pitchFamily="34" charset="0"/>
          </a:endParaRPr>
        </a:p>
      </dsp:txBody>
      <dsp:txXfrm>
        <a:off x="2428384" y="1515607"/>
        <a:ext cx="1800000" cy="720000"/>
      </dsp:txXfrm>
    </dsp:sp>
    <dsp:sp modelId="{6BA7478B-BB3D-41CD-AC43-9BD9E84186B7}">
      <dsp:nvSpPr>
        <dsp:cNvPr id="0" name=""/>
        <dsp:cNvSpPr/>
      </dsp:nvSpPr>
      <dsp:spPr>
        <a:xfrm>
          <a:off x="5038384" y="410334"/>
          <a:ext cx="810000" cy="81000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45EB1D-8F56-419B-B168-FBE9931EEFC7}">
      <dsp:nvSpPr>
        <dsp:cNvPr id="0" name=""/>
        <dsp:cNvSpPr/>
      </dsp:nvSpPr>
      <dsp:spPr>
        <a:xfrm>
          <a:off x="4543384" y="151560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latin typeface="Acumin Pro" panose="020B0504020202020204" pitchFamily="34" charset="0"/>
            </a:rPr>
            <a:t>b – bottom: place the figure at the bottom page</a:t>
          </a:r>
          <a:endParaRPr lang="en-US" sz="1200" kern="1200">
            <a:latin typeface="Acumin Pro" panose="020B0504020202020204" pitchFamily="34" charset="0"/>
          </a:endParaRPr>
        </a:p>
      </dsp:txBody>
      <dsp:txXfrm>
        <a:off x="4543384" y="1515607"/>
        <a:ext cx="1800000" cy="720000"/>
      </dsp:txXfrm>
    </dsp:sp>
    <dsp:sp modelId="{A14EFED0-8699-4E64-8989-D15FDD570236}">
      <dsp:nvSpPr>
        <dsp:cNvPr id="0" name=""/>
        <dsp:cNvSpPr/>
      </dsp:nvSpPr>
      <dsp:spPr>
        <a:xfrm>
          <a:off x="808384" y="2685607"/>
          <a:ext cx="810000" cy="81000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0DEAA2-36C6-42A9-B959-6B6B14A270EF}">
      <dsp:nvSpPr>
        <dsp:cNvPr id="0" name=""/>
        <dsp:cNvSpPr/>
      </dsp:nvSpPr>
      <dsp:spPr>
        <a:xfrm>
          <a:off x="313384" y="37908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a:latin typeface="Acumin Pro" panose="020B0504020202020204" pitchFamily="34" charset="0"/>
            </a:rPr>
            <a:t>p – page: place it on a separate for floats</a:t>
          </a:r>
          <a:endParaRPr lang="en-US" sz="1200" kern="1200">
            <a:latin typeface="Acumin Pro" panose="020B0504020202020204" pitchFamily="34" charset="0"/>
          </a:endParaRPr>
        </a:p>
      </dsp:txBody>
      <dsp:txXfrm>
        <a:off x="313384" y="3790880"/>
        <a:ext cx="1800000" cy="720000"/>
      </dsp:txXfrm>
    </dsp:sp>
    <dsp:sp modelId="{21ABEA3F-1A56-4CF8-B6E4-813446BDE98B}">
      <dsp:nvSpPr>
        <dsp:cNvPr id="0" name=""/>
        <dsp:cNvSpPr/>
      </dsp:nvSpPr>
      <dsp:spPr>
        <a:xfrm>
          <a:off x="2923384" y="2685607"/>
          <a:ext cx="810000" cy="810000"/>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FD8FAE-C3C2-4A28-AED3-54A10EBF0730}">
      <dsp:nvSpPr>
        <dsp:cNvPr id="0" name=""/>
        <dsp:cNvSpPr/>
      </dsp:nvSpPr>
      <dsp:spPr>
        <a:xfrm>
          <a:off x="2428384" y="37908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dirty="0">
              <a:latin typeface="Acumin Pro" panose="020B0504020202020204" pitchFamily="34" charset="0"/>
            </a:rPr>
            <a:t>! – override: any argument with ! to override internal hidden parameters</a:t>
          </a:r>
          <a:endParaRPr lang="en-US" sz="1200" kern="1200" dirty="0">
            <a:latin typeface="Acumin Pro" panose="020B0504020202020204" pitchFamily="34" charset="0"/>
          </a:endParaRPr>
        </a:p>
      </dsp:txBody>
      <dsp:txXfrm>
        <a:off x="2428384" y="3790880"/>
        <a:ext cx="1800000" cy="720000"/>
      </dsp:txXfrm>
    </dsp:sp>
    <dsp:sp modelId="{8D6966CE-5634-419A-A7E3-B22482D3ACB8}">
      <dsp:nvSpPr>
        <dsp:cNvPr id="0" name=""/>
        <dsp:cNvSpPr/>
      </dsp:nvSpPr>
      <dsp:spPr>
        <a:xfrm>
          <a:off x="5038384" y="2685607"/>
          <a:ext cx="810000" cy="810000"/>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4766D8-DCE0-4DA5-94AA-D60EF18A2B64}">
      <dsp:nvSpPr>
        <dsp:cNvPr id="0" name=""/>
        <dsp:cNvSpPr/>
      </dsp:nvSpPr>
      <dsp:spPr>
        <a:xfrm>
          <a:off x="4543384" y="37908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kern="1200" dirty="0">
              <a:latin typeface="Acumin Pro" panose="020B0504020202020204" pitchFamily="34" charset="0"/>
            </a:rPr>
            <a:t>H – Here!: similar to h!, places a figure exactly at its location in the text. </a:t>
          </a:r>
          <a:endParaRPr lang="en-US" sz="1200" kern="1200" dirty="0">
            <a:latin typeface="Acumin Pro" panose="020B0504020202020204" pitchFamily="34" charset="0"/>
          </a:endParaRPr>
        </a:p>
      </dsp:txBody>
      <dsp:txXfrm>
        <a:off x="4543384" y="379088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D6962-FFAA-47D2-82A5-D86FF59666B4}">
      <dsp:nvSpPr>
        <dsp:cNvPr id="0" name=""/>
        <dsp:cNvSpPr/>
      </dsp:nvSpPr>
      <dsp:spPr>
        <a:xfrm>
          <a:off x="0" y="3844"/>
          <a:ext cx="6656769" cy="818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BB2C3-9670-4654-8CD8-30DE739D6838}">
      <dsp:nvSpPr>
        <dsp:cNvPr id="0" name=""/>
        <dsp:cNvSpPr/>
      </dsp:nvSpPr>
      <dsp:spPr>
        <a:xfrm>
          <a:off x="247723" y="188101"/>
          <a:ext cx="450406" cy="45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A9D4C3-AA3F-4988-9CF6-904150AF73A9}">
      <dsp:nvSpPr>
        <dsp:cNvPr id="0" name=""/>
        <dsp:cNvSpPr/>
      </dsp:nvSpPr>
      <dsp:spPr>
        <a:xfrm>
          <a:off x="945853" y="3844"/>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Separate content creation and layout management</a:t>
          </a:r>
          <a:endParaRPr lang="en-US" sz="1900" kern="1200"/>
        </a:p>
      </dsp:txBody>
      <dsp:txXfrm>
        <a:off x="945853" y="3844"/>
        <a:ext cx="5710915" cy="818920"/>
      </dsp:txXfrm>
    </dsp:sp>
    <dsp:sp modelId="{20F831DA-1AC1-4F6F-8353-B3377A620A7A}">
      <dsp:nvSpPr>
        <dsp:cNvPr id="0" name=""/>
        <dsp:cNvSpPr/>
      </dsp:nvSpPr>
      <dsp:spPr>
        <a:xfrm>
          <a:off x="0" y="1027495"/>
          <a:ext cx="6656769" cy="818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F6CDA-65B4-46B1-8AAC-FF011338B900}">
      <dsp:nvSpPr>
        <dsp:cNvPr id="0" name=""/>
        <dsp:cNvSpPr/>
      </dsp:nvSpPr>
      <dsp:spPr>
        <a:xfrm>
          <a:off x="247723" y="1211753"/>
          <a:ext cx="450406" cy="45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C0CAFB-6817-4BE5-8559-6D1D26AD2838}">
      <dsp:nvSpPr>
        <dsp:cNvPr id="0" name=""/>
        <dsp:cNvSpPr/>
      </dsp:nvSpPr>
      <dsp:spPr>
        <a:xfrm>
          <a:off x="945853" y="1027495"/>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Formatting is more consistent and harder to break</a:t>
          </a:r>
          <a:endParaRPr lang="en-US" sz="1900" kern="1200"/>
        </a:p>
      </dsp:txBody>
      <dsp:txXfrm>
        <a:off x="945853" y="1027495"/>
        <a:ext cx="5710915" cy="818920"/>
      </dsp:txXfrm>
    </dsp:sp>
    <dsp:sp modelId="{926C2580-1A2A-432B-ADDE-3B5E8D6B6D02}">
      <dsp:nvSpPr>
        <dsp:cNvPr id="0" name=""/>
        <dsp:cNvSpPr/>
      </dsp:nvSpPr>
      <dsp:spPr>
        <a:xfrm>
          <a:off x="0" y="2051147"/>
          <a:ext cx="6656769" cy="818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77870-7A5A-47B1-ACEE-2E7C6928767E}">
      <dsp:nvSpPr>
        <dsp:cNvPr id="0" name=""/>
        <dsp:cNvSpPr/>
      </dsp:nvSpPr>
      <dsp:spPr>
        <a:xfrm>
          <a:off x="247723" y="2235404"/>
          <a:ext cx="450406" cy="45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9E0BD-F86B-4035-A145-7D09EEB032DD}">
      <dsp:nvSpPr>
        <dsp:cNvPr id="0" name=""/>
        <dsp:cNvSpPr/>
      </dsp:nvSpPr>
      <dsp:spPr>
        <a:xfrm>
          <a:off x="945853" y="2051147"/>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Managing larger documents is much easier and faster</a:t>
          </a:r>
          <a:endParaRPr lang="en-US" sz="1900" kern="1200"/>
        </a:p>
      </dsp:txBody>
      <dsp:txXfrm>
        <a:off x="945853" y="2051147"/>
        <a:ext cx="5710915" cy="818920"/>
      </dsp:txXfrm>
    </dsp:sp>
    <dsp:sp modelId="{17BA9E7B-F774-4435-91A6-7C2589C6F5C8}">
      <dsp:nvSpPr>
        <dsp:cNvPr id="0" name=""/>
        <dsp:cNvSpPr/>
      </dsp:nvSpPr>
      <dsp:spPr>
        <a:xfrm>
          <a:off x="0" y="3074798"/>
          <a:ext cx="6656769" cy="818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77EECA-C262-42EA-9374-40977929547A}">
      <dsp:nvSpPr>
        <dsp:cNvPr id="0" name=""/>
        <dsp:cNvSpPr/>
      </dsp:nvSpPr>
      <dsp:spPr>
        <a:xfrm>
          <a:off x="247723" y="3259055"/>
          <a:ext cx="450406" cy="45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1F1CF5-7914-4C4E-8C86-DC8AB38508DE}">
      <dsp:nvSpPr>
        <dsp:cNvPr id="0" name=""/>
        <dsp:cNvSpPr/>
      </dsp:nvSpPr>
      <dsp:spPr>
        <a:xfrm>
          <a:off x="945853" y="3074798"/>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Equations and scientific notations are easier</a:t>
          </a:r>
          <a:endParaRPr lang="en-US" sz="1900" kern="1200"/>
        </a:p>
      </dsp:txBody>
      <dsp:txXfrm>
        <a:off x="945853" y="3074798"/>
        <a:ext cx="5710915" cy="818920"/>
      </dsp:txXfrm>
    </dsp:sp>
    <dsp:sp modelId="{5B4E75E0-353C-4EFE-8997-D62B3C56746C}">
      <dsp:nvSpPr>
        <dsp:cNvPr id="0" name=""/>
        <dsp:cNvSpPr/>
      </dsp:nvSpPr>
      <dsp:spPr>
        <a:xfrm>
          <a:off x="0" y="4098449"/>
          <a:ext cx="6656769" cy="818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E4A9F-4F45-47E8-8D20-541D4103F51E}">
      <dsp:nvSpPr>
        <dsp:cNvPr id="0" name=""/>
        <dsp:cNvSpPr/>
      </dsp:nvSpPr>
      <dsp:spPr>
        <a:xfrm>
          <a:off x="247723" y="4282706"/>
          <a:ext cx="450406" cy="45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777330-358E-49E1-8206-79F357F24507}">
      <dsp:nvSpPr>
        <dsp:cNvPr id="0" name=""/>
        <dsp:cNvSpPr/>
      </dsp:nvSpPr>
      <dsp:spPr>
        <a:xfrm>
          <a:off x="945853" y="4098449"/>
          <a:ext cx="5710915" cy="81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69" tIns="86669" rIns="86669" bIns="86669" numCol="1" spcCol="1270" anchor="ctr" anchorCtr="0">
          <a:noAutofit/>
        </a:bodyPr>
        <a:lstStyle/>
        <a:p>
          <a:pPr marL="0" lvl="0" indent="0" algn="l" defTabSz="844550">
            <a:lnSpc>
              <a:spcPct val="90000"/>
            </a:lnSpc>
            <a:spcBef>
              <a:spcPct val="0"/>
            </a:spcBef>
            <a:spcAft>
              <a:spcPct val="35000"/>
            </a:spcAft>
            <a:buNone/>
          </a:pPr>
          <a:r>
            <a:rPr lang="en-GB" sz="1900" kern="1200"/>
            <a:t>Referencing and in-document links are much easier and automatable</a:t>
          </a:r>
          <a:endParaRPr lang="en-US" sz="1900" kern="1200"/>
        </a:p>
      </dsp:txBody>
      <dsp:txXfrm>
        <a:off x="945853" y="4098449"/>
        <a:ext cx="5710915" cy="818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C3C2-E384-4071-843C-DF0429B5E6AF}">
      <dsp:nvSpPr>
        <dsp:cNvPr id="0" name=""/>
        <dsp:cNvSpPr/>
      </dsp:nvSpPr>
      <dsp:spPr>
        <a:xfrm>
          <a:off x="3212220" y="653518"/>
          <a:ext cx="2661727" cy="230976"/>
        </a:xfrm>
        <a:custGeom>
          <a:avLst/>
          <a:gdLst/>
          <a:ahLst/>
          <a:cxnLst/>
          <a:rect l="0" t="0" r="0" b="0"/>
          <a:pathLst>
            <a:path>
              <a:moveTo>
                <a:pt x="0" y="0"/>
              </a:moveTo>
              <a:lnTo>
                <a:pt x="0" y="115488"/>
              </a:lnTo>
              <a:lnTo>
                <a:pt x="2661727" y="115488"/>
              </a:lnTo>
              <a:lnTo>
                <a:pt x="2661727" y="23097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BC790B-003C-488F-93C1-E6D8AAD0B7ED}">
      <dsp:nvSpPr>
        <dsp:cNvPr id="0" name=""/>
        <dsp:cNvSpPr/>
      </dsp:nvSpPr>
      <dsp:spPr>
        <a:xfrm>
          <a:off x="3212220" y="653518"/>
          <a:ext cx="1330863" cy="230976"/>
        </a:xfrm>
        <a:custGeom>
          <a:avLst/>
          <a:gdLst/>
          <a:ahLst/>
          <a:cxnLst/>
          <a:rect l="0" t="0" r="0" b="0"/>
          <a:pathLst>
            <a:path>
              <a:moveTo>
                <a:pt x="0" y="0"/>
              </a:moveTo>
              <a:lnTo>
                <a:pt x="0" y="115488"/>
              </a:lnTo>
              <a:lnTo>
                <a:pt x="1330863" y="115488"/>
              </a:lnTo>
              <a:lnTo>
                <a:pt x="1330863" y="23097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037143-FADD-4A4D-8626-95FBCD53AD14}">
      <dsp:nvSpPr>
        <dsp:cNvPr id="0" name=""/>
        <dsp:cNvSpPr/>
      </dsp:nvSpPr>
      <dsp:spPr>
        <a:xfrm>
          <a:off x="2772265" y="1434438"/>
          <a:ext cx="164983" cy="505948"/>
        </a:xfrm>
        <a:custGeom>
          <a:avLst/>
          <a:gdLst/>
          <a:ahLst/>
          <a:cxnLst/>
          <a:rect l="0" t="0" r="0" b="0"/>
          <a:pathLst>
            <a:path>
              <a:moveTo>
                <a:pt x="0" y="0"/>
              </a:moveTo>
              <a:lnTo>
                <a:pt x="0" y="505948"/>
              </a:lnTo>
              <a:lnTo>
                <a:pt x="164983" y="505948"/>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3E52F9-7D5F-4AA3-A31D-28AB3C43FA5E}">
      <dsp:nvSpPr>
        <dsp:cNvPr id="0" name=""/>
        <dsp:cNvSpPr/>
      </dsp:nvSpPr>
      <dsp:spPr>
        <a:xfrm>
          <a:off x="3166500" y="653518"/>
          <a:ext cx="91440" cy="230976"/>
        </a:xfrm>
        <a:custGeom>
          <a:avLst/>
          <a:gdLst/>
          <a:ahLst/>
          <a:cxnLst/>
          <a:rect l="0" t="0" r="0" b="0"/>
          <a:pathLst>
            <a:path>
              <a:moveTo>
                <a:pt x="45720" y="0"/>
              </a:moveTo>
              <a:lnTo>
                <a:pt x="45720" y="23097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D37A1-1B09-4578-8F8D-F36B29AAAFE5}">
      <dsp:nvSpPr>
        <dsp:cNvPr id="0" name=""/>
        <dsp:cNvSpPr/>
      </dsp:nvSpPr>
      <dsp:spPr>
        <a:xfrm>
          <a:off x="1441401" y="1434438"/>
          <a:ext cx="164983" cy="2067788"/>
        </a:xfrm>
        <a:custGeom>
          <a:avLst/>
          <a:gdLst/>
          <a:ahLst/>
          <a:cxnLst/>
          <a:rect l="0" t="0" r="0" b="0"/>
          <a:pathLst>
            <a:path>
              <a:moveTo>
                <a:pt x="0" y="0"/>
              </a:moveTo>
              <a:lnTo>
                <a:pt x="0" y="2067788"/>
              </a:lnTo>
              <a:lnTo>
                <a:pt x="164983" y="2067788"/>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71634-F620-4831-AD83-EC1B69868A8F}">
      <dsp:nvSpPr>
        <dsp:cNvPr id="0" name=""/>
        <dsp:cNvSpPr/>
      </dsp:nvSpPr>
      <dsp:spPr>
        <a:xfrm>
          <a:off x="1441401" y="1434438"/>
          <a:ext cx="164983" cy="1286868"/>
        </a:xfrm>
        <a:custGeom>
          <a:avLst/>
          <a:gdLst/>
          <a:ahLst/>
          <a:cxnLst/>
          <a:rect l="0" t="0" r="0" b="0"/>
          <a:pathLst>
            <a:path>
              <a:moveTo>
                <a:pt x="0" y="0"/>
              </a:moveTo>
              <a:lnTo>
                <a:pt x="0" y="1286868"/>
              </a:lnTo>
              <a:lnTo>
                <a:pt x="164983" y="1286868"/>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F3024-7E92-4D5D-BF13-A28C1E239F75}">
      <dsp:nvSpPr>
        <dsp:cNvPr id="0" name=""/>
        <dsp:cNvSpPr/>
      </dsp:nvSpPr>
      <dsp:spPr>
        <a:xfrm>
          <a:off x="1441401" y="1434438"/>
          <a:ext cx="164983" cy="505948"/>
        </a:xfrm>
        <a:custGeom>
          <a:avLst/>
          <a:gdLst/>
          <a:ahLst/>
          <a:cxnLst/>
          <a:rect l="0" t="0" r="0" b="0"/>
          <a:pathLst>
            <a:path>
              <a:moveTo>
                <a:pt x="0" y="0"/>
              </a:moveTo>
              <a:lnTo>
                <a:pt x="0" y="505948"/>
              </a:lnTo>
              <a:lnTo>
                <a:pt x="164983" y="505948"/>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195A7-A74B-4EF0-8DDD-BA63F77F4759}">
      <dsp:nvSpPr>
        <dsp:cNvPr id="0" name=""/>
        <dsp:cNvSpPr/>
      </dsp:nvSpPr>
      <dsp:spPr>
        <a:xfrm>
          <a:off x="1881356" y="653518"/>
          <a:ext cx="1330863" cy="230976"/>
        </a:xfrm>
        <a:custGeom>
          <a:avLst/>
          <a:gdLst/>
          <a:ahLst/>
          <a:cxnLst/>
          <a:rect l="0" t="0" r="0" b="0"/>
          <a:pathLst>
            <a:path>
              <a:moveTo>
                <a:pt x="1330863" y="0"/>
              </a:moveTo>
              <a:lnTo>
                <a:pt x="1330863" y="115488"/>
              </a:lnTo>
              <a:lnTo>
                <a:pt x="0" y="115488"/>
              </a:lnTo>
              <a:lnTo>
                <a:pt x="0" y="23097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39DE91-8BFA-43F6-B26F-17098936CD32}">
      <dsp:nvSpPr>
        <dsp:cNvPr id="0" name=""/>
        <dsp:cNvSpPr/>
      </dsp:nvSpPr>
      <dsp:spPr>
        <a:xfrm>
          <a:off x="550492" y="653518"/>
          <a:ext cx="2661727" cy="230976"/>
        </a:xfrm>
        <a:custGeom>
          <a:avLst/>
          <a:gdLst/>
          <a:ahLst/>
          <a:cxnLst/>
          <a:rect l="0" t="0" r="0" b="0"/>
          <a:pathLst>
            <a:path>
              <a:moveTo>
                <a:pt x="2661727" y="0"/>
              </a:moveTo>
              <a:lnTo>
                <a:pt x="2661727" y="115488"/>
              </a:lnTo>
              <a:lnTo>
                <a:pt x="0" y="115488"/>
              </a:lnTo>
              <a:lnTo>
                <a:pt x="0" y="23097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3F254-A7AA-443E-8244-233CE57B313E}">
      <dsp:nvSpPr>
        <dsp:cNvPr id="0" name=""/>
        <dsp:cNvSpPr/>
      </dsp:nvSpPr>
      <dsp:spPr>
        <a:xfrm>
          <a:off x="2662276" y="10357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Main Directory</a:t>
          </a:r>
          <a:endParaRPr lang="en-GB" sz="1500" kern="1200" dirty="0">
            <a:latin typeface="Acumin Pro Light" panose="020B0404020202020204" pitchFamily="34" charset="0"/>
          </a:endParaRPr>
        </a:p>
      </dsp:txBody>
      <dsp:txXfrm>
        <a:off x="2662276" y="103574"/>
        <a:ext cx="1099887" cy="549943"/>
      </dsp:txXfrm>
    </dsp:sp>
    <dsp:sp modelId="{AAC4499D-5100-44A0-A9D0-B39AC45E782E}">
      <dsp:nvSpPr>
        <dsp:cNvPr id="0" name=""/>
        <dsp:cNvSpPr/>
      </dsp:nvSpPr>
      <dsp:spPr>
        <a:xfrm>
          <a:off x="548" y="88449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Main .TeX file</a:t>
          </a:r>
          <a:endParaRPr lang="en-GB" sz="1500" kern="1200" dirty="0">
            <a:latin typeface="Acumin Pro Light" panose="020B0404020202020204" pitchFamily="34" charset="0"/>
          </a:endParaRPr>
        </a:p>
      </dsp:txBody>
      <dsp:txXfrm>
        <a:off x="548" y="884494"/>
        <a:ext cx="1099887" cy="549943"/>
      </dsp:txXfrm>
    </dsp:sp>
    <dsp:sp modelId="{E1C908C1-20D2-416B-B1FF-E42D0EC94B1F}">
      <dsp:nvSpPr>
        <dsp:cNvPr id="0" name=""/>
        <dsp:cNvSpPr/>
      </dsp:nvSpPr>
      <dsp:spPr>
        <a:xfrm>
          <a:off x="1331412" y="88449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Chapter directories</a:t>
          </a:r>
          <a:endParaRPr lang="en-GB" sz="1500" kern="1200" dirty="0">
            <a:latin typeface="Acumin Pro Light" panose="020B0404020202020204" pitchFamily="34" charset="0"/>
          </a:endParaRPr>
        </a:p>
      </dsp:txBody>
      <dsp:txXfrm>
        <a:off x="1331412" y="884494"/>
        <a:ext cx="1099887" cy="549943"/>
      </dsp:txXfrm>
    </dsp:sp>
    <dsp:sp modelId="{799A0B6E-DB3D-4300-9339-DAFA49F474AB}">
      <dsp:nvSpPr>
        <dsp:cNvPr id="0" name=""/>
        <dsp:cNvSpPr/>
      </dsp:nvSpPr>
      <dsp:spPr>
        <a:xfrm>
          <a:off x="1606384" y="166541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Acumin Pro Light" panose="020B0404020202020204" pitchFamily="34" charset="0"/>
            </a:rPr>
            <a:t>Chapter .TeX files</a:t>
          </a:r>
        </a:p>
      </dsp:txBody>
      <dsp:txXfrm>
        <a:off x="1606384" y="1665414"/>
        <a:ext cx="1099887" cy="549943"/>
      </dsp:txXfrm>
    </dsp:sp>
    <dsp:sp modelId="{8A5B025D-ADAD-461A-85E8-533723318D0B}">
      <dsp:nvSpPr>
        <dsp:cNvPr id="0" name=""/>
        <dsp:cNvSpPr/>
      </dsp:nvSpPr>
      <dsp:spPr>
        <a:xfrm>
          <a:off x="1606384" y="244633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Acumin Pro Light" panose="020B0404020202020204" pitchFamily="34" charset="0"/>
            </a:rPr>
            <a:t>Figures</a:t>
          </a:r>
        </a:p>
      </dsp:txBody>
      <dsp:txXfrm>
        <a:off x="1606384" y="2446334"/>
        <a:ext cx="1099887" cy="549943"/>
      </dsp:txXfrm>
    </dsp:sp>
    <dsp:sp modelId="{C1B870D4-A559-436C-B461-65AD4703761A}">
      <dsp:nvSpPr>
        <dsp:cNvPr id="0" name=""/>
        <dsp:cNvSpPr/>
      </dsp:nvSpPr>
      <dsp:spPr>
        <a:xfrm>
          <a:off x="1606384" y="322725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Acumin Pro Light" panose="020B0404020202020204" pitchFamily="34" charset="0"/>
            </a:rPr>
            <a:t>Bibliography</a:t>
          </a:r>
        </a:p>
      </dsp:txBody>
      <dsp:txXfrm>
        <a:off x="1606384" y="3227254"/>
        <a:ext cx="1099887" cy="549943"/>
      </dsp:txXfrm>
    </dsp:sp>
    <dsp:sp modelId="{7CAC8025-5420-4FE7-A1F0-EC0FF3ACCD6C}">
      <dsp:nvSpPr>
        <dsp:cNvPr id="0" name=""/>
        <dsp:cNvSpPr/>
      </dsp:nvSpPr>
      <dsp:spPr>
        <a:xfrm>
          <a:off x="2662276" y="88449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Figures</a:t>
          </a:r>
          <a:endParaRPr lang="en-GB" sz="1500" kern="1200" dirty="0">
            <a:latin typeface="Acumin Pro Light" panose="020B0404020202020204" pitchFamily="34" charset="0"/>
          </a:endParaRPr>
        </a:p>
      </dsp:txBody>
      <dsp:txXfrm>
        <a:off x="2662276" y="884494"/>
        <a:ext cx="1099887" cy="549943"/>
      </dsp:txXfrm>
    </dsp:sp>
    <dsp:sp modelId="{FBE3C747-5366-4684-B5A0-6F70A1214067}">
      <dsp:nvSpPr>
        <dsp:cNvPr id="0" name=""/>
        <dsp:cNvSpPr/>
      </dsp:nvSpPr>
      <dsp:spPr>
        <a:xfrm>
          <a:off x="2937248" y="166541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Images</a:t>
          </a:r>
          <a:endParaRPr lang="en-GB" sz="1500" kern="1200" dirty="0">
            <a:latin typeface="Acumin Pro Light" panose="020B0404020202020204" pitchFamily="34" charset="0"/>
          </a:endParaRPr>
        </a:p>
      </dsp:txBody>
      <dsp:txXfrm>
        <a:off x="2937248" y="1665414"/>
        <a:ext cx="1099887" cy="549943"/>
      </dsp:txXfrm>
    </dsp:sp>
    <dsp:sp modelId="{2DD62056-3603-4FAE-B912-83F6AA3AA9C1}">
      <dsp:nvSpPr>
        <dsp:cNvPr id="0" name=""/>
        <dsp:cNvSpPr/>
      </dsp:nvSpPr>
      <dsp:spPr>
        <a:xfrm>
          <a:off x="3993140" y="88449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.bibtex</a:t>
          </a:r>
          <a:endParaRPr lang="en-GB" sz="1500" kern="1200" dirty="0">
            <a:latin typeface="Acumin Pro Light" panose="020B0404020202020204" pitchFamily="34" charset="0"/>
          </a:endParaRPr>
        </a:p>
      </dsp:txBody>
      <dsp:txXfrm>
        <a:off x="3993140" y="884494"/>
        <a:ext cx="1099887" cy="549943"/>
      </dsp:txXfrm>
    </dsp:sp>
    <dsp:sp modelId="{E3543398-2934-4D25-8FC1-DBF4C57A4DAC}">
      <dsp:nvSpPr>
        <dsp:cNvPr id="0" name=""/>
        <dsp:cNvSpPr/>
      </dsp:nvSpPr>
      <dsp:spPr>
        <a:xfrm>
          <a:off x="5324003" y="884494"/>
          <a:ext cx="1099887" cy="5499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latin typeface="Acumin Pro Light" panose="020B0404020202020204" pitchFamily="34" charset="0"/>
            </a:rPr>
            <a:t>Generated .pdf</a:t>
          </a:r>
          <a:endParaRPr lang="en-GB" sz="1500" kern="1200" dirty="0">
            <a:latin typeface="Acumin Pro Light" panose="020B0404020202020204" pitchFamily="34" charset="0"/>
          </a:endParaRPr>
        </a:p>
      </dsp:txBody>
      <dsp:txXfrm>
        <a:off x="5324003" y="884494"/>
        <a:ext cx="1099887" cy="549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8BDC3-4040-4D85-B584-54C9B7314004}">
      <dsp:nvSpPr>
        <dsp:cNvPr id="0" name=""/>
        <dsp:cNvSpPr/>
      </dsp:nvSpPr>
      <dsp:spPr>
        <a:xfrm>
          <a:off x="3912959" y="1423512"/>
          <a:ext cx="168545" cy="1314658"/>
        </a:xfrm>
        <a:custGeom>
          <a:avLst/>
          <a:gdLst/>
          <a:ahLst/>
          <a:cxnLst/>
          <a:rect l="0" t="0" r="0" b="0"/>
          <a:pathLst>
            <a:path>
              <a:moveTo>
                <a:pt x="0" y="0"/>
              </a:moveTo>
              <a:lnTo>
                <a:pt x="0" y="1314658"/>
              </a:lnTo>
              <a:lnTo>
                <a:pt x="168545" y="1314658"/>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0461B6-5E6B-4B25-99FC-C0F842F9FBBD}">
      <dsp:nvSpPr>
        <dsp:cNvPr id="0" name=""/>
        <dsp:cNvSpPr/>
      </dsp:nvSpPr>
      <dsp:spPr>
        <a:xfrm>
          <a:off x="3912959" y="1423512"/>
          <a:ext cx="168545" cy="516874"/>
        </a:xfrm>
        <a:custGeom>
          <a:avLst/>
          <a:gdLst/>
          <a:ahLst/>
          <a:cxnLst/>
          <a:rect l="0" t="0" r="0" b="0"/>
          <a:pathLst>
            <a:path>
              <a:moveTo>
                <a:pt x="0" y="0"/>
              </a:moveTo>
              <a:lnTo>
                <a:pt x="0" y="516874"/>
              </a:lnTo>
              <a:lnTo>
                <a:pt x="168545" y="516874"/>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12737C-E439-47B4-8DAD-BF07E8A54980}">
      <dsp:nvSpPr>
        <dsp:cNvPr id="0" name=""/>
        <dsp:cNvSpPr/>
      </dsp:nvSpPr>
      <dsp:spPr>
        <a:xfrm>
          <a:off x="3143266" y="625728"/>
          <a:ext cx="1219148" cy="235964"/>
        </a:xfrm>
        <a:custGeom>
          <a:avLst/>
          <a:gdLst/>
          <a:ahLst/>
          <a:cxnLst/>
          <a:rect l="0" t="0" r="0" b="0"/>
          <a:pathLst>
            <a:path>
              <a:moveTo>
                <a:pt x="0" y="0"/>
              </a:moveTo>
              <a:lnTo>
                <a:pt x="0" y="117982"/>
              </a:lnTo>
              <a:lnTo>
                <a:pt x="1219148" y="117982"/>
              </a:lnTo>
              <a:lnTo>
                <a:pt x="1219148" y="23596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1922B-05D7-48AE-B439-823BE5441AF1}">
      <dsp:nvSpPr>
        <dsp:cNvPr id="0" name=""/>
        <dsp:cNvSpPr/>
      </dsp:nvSpPr>
      <dsp:spPr>
        <a:xfrm>
          <a:off x="1924117" y="1423512"/>
          <a:ext cx="1359603" cy="235964"/>
        </a:xfrm>
        <a:custGeom>
          <a:avLst/>
          <a:gdLst/>
          <a:ahLst/>
          <a:cxnLst/>
          <a:rect l="0" t="0" r="0" b="0"/>
          <a:pathLst>
            <a:path>
              <a:moveTo>
                <a:pt x="0" y="0"/>
              </a:moveTo>
              <a:lnTo>
                <a:pt x="0" y="117982"/>
              </a:lnTo>
              <a:lnTo>
                <a:pt x="1359603" y="117982"/>
              </a:lnTo>
              <a:lnTo>
                <a:pt x="1359603" y="235964"/>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EAB1A-3E8A-453B-95FD-E108BEE02716}">
      <dsp:nvSpPr>
        <dsp:cNvPr id="0" name=""/>
        <dsp:cNvSpPr/>
      </dsp:nvSpPr>
      <dsp:spPr>
        <a:xfrm>
          <a:off x="1878397" y="1423512"/>
          <a:ext cx="91440" cy="235964"/>
        </a:xfrm>
        <a:custGeom>
          <a:avLst/>
          <a:gdLst/>
          <a:ahLst/>
          <a:cxnLst/>
          <a:rect l="0" t="0" r="0" b="0"/>
          <a:pathLst>
            <a:path>
              <a:moveTo>
                <a:pt x="45720" y="0"/>
              </a:moveTo>
              <a:lnTo>
                <a:pt x="45720" y="235964"/>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836A0-A844-4E4E-81FB-309FC928E688}">
      <dsp:nvSpPr>
        <dsp:cNvPr id="0" name=""/>
        <dsp:cNvSpPr/>
      </dsp:nvSpPr>
      <dsp:spPr>
        <a:xfrm>
          <a:off x="115057" y="2221296"/>
          <a:ext cx="168545" cy="1314658"/>
        </a:xfrm>
        <a:custGeom>
          <a:avLst/>
          <a:gdLst/>
          <a:ahLst/>
          <a:cxnLst/>
          <a:rect l="0" t="0" r="0" b="0"/>
          <a:pathLst>
            <a:path>
              <a:moveTo>
                <a:pt x="0" y="0"/>
              </a:moveTo>
              <a:lnTo>
                <a:pt x="0" y="1314658"/>
              </a:lnTo>
              <a:lnTo>
                <a:pt x="168545" y="1314658"/>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D9929-4033-4756-97D5-AEEB2FCA06BE}">
      <dsp:nvSpPr>
        <dsp:cNvPr id="0" name=""/>
        <dsp:cNvSpPr/>
      </dsp:nvSpPr>
      <dsp:spPr>
        <a:xfrm>
          <a:off x="115057" y="2221296"/>
          <a:ext cx="168545" cy="516874"/>
        </a:xfrm>
        <a:custGeom>
          <a:avLst/>
          <a:gdLst/>
          <a:ahLst/>
          <a:cxnLst/>
          <a:rect l="0" t="0" r="0" b="0"/>
          <a:pathLst>
            <a:path>
              <a:moveTo>
                <a:pt x="0" y="0"/>
              </a:moveTo>
              <a:lnTo>
                <a:pt x="0" y="516874"/>
              </a:lnTo>
              <a:lnTo>
                <a:pt x="168545" y="516874"/>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A12A8F-84A1-4BC7-A254-129839DC0502}">
      <dsp:nvSpPr>
        <dsp:cNvPr id="0" name=""/>
        <dsp:cNvSpPr/>
      </dsp:nvSpPr>
      <dsp:spPr>
        <a:xfrm>
          <a:off x="564513" y="1423512"/>
          <a:ext cx="1359603" cy="235964"/>
        </a:xfrm>
        <a:custGeom>
          <a:avLst/>
          <a:gdLst/>
          <a:ahLst/>
          <a:cxnLst/>
          <a:rect l="0" t="0" r="0" b="0"/>
          <a:pathLst>
            <a:path>
              <a:moveTo>
                <a:pt x="1359603" y="0"/>
              </a:moveTo>
              <a:lnTo>
                <a:pt x="1359603" y="117982"/>
              </a:lnTo>
              <a:lnTo>
                <a:pt x="0" y="117982"/>
              </a:lnTo>
              <a:lnTo>
                <a:pt x="0" y="235964"/>
              </a:lnTo>
            </a:path>
          </a:pathLst>
        </a:cu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A7888-34B9-478F-BD7B-735379735461}">
      <dsp:nvSpPr>
        <dsp:cNvPr id="0" name=""/>
        <dsp:cNvSpPr/>
      </dsp:nvSpPr>
      <dsp:spPr>
        <a:xfrm>
          <a:off x="1924117" y="625728"/>
          <a:ext cx="1219148" cy="235964"/>
        </a:xfrm>
        <a:custGeom>
          <a:avLst/>
          <a:gdLst/>
          <a:ahLst/>
          <a:cxnLst/>
          <a:rect l="0" t="0" r="0" b="0"/>
          <a:pathLst>
            <a:path>
              <a:moveTo>
                <a:pt x="1219148" y="0"/>
              </a:moveTo>
              <a:lnTo>
                <a:pt x="1219148" y="117982"/>
              </a:lnTo>
              <a:lnTo>
                <a:pt x="0" y="117982"/>
              </a:lnTo>
              <a:lnTo>
                <a:pt x="0" y="235964"/>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86D35C-9FAA-4C3C-9005-C5BC16B6129D}">
      <dsp:nvSpPr>
        <dsp:cNvPr id="0" name=""/>
        <dsp:cNvSpPr/>
      </dsp:nvSpPr>
      <dsp:spPr>
        <a:xfrm>
          <a:off x="2581446" y="63908"/>
          <a:ext cx="1123639" cy="56181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.TeX document</a:t>
          </a:r>
        </a:p>
      </dsp:txBody>
      <dsp:txXfrm>
        <a:off x="2581446" y="63908"/>
        <a:ext cx="1123639" cy="561819"/>
      </dsp:txXfrm>
    </dsp:sp>
    <dsp:sp modelId="{AF6B8F79-447B-4877-950F-9DF667135902}">
      <dsp:nvSpPr>
        <dsp:cNvPr id="0" name=""/>
        <dsp:cNvSpPr/>
      </dsp:nvSpPr>
      <dsp:spPr>
        <a:xfrm>
          <a:off x="1362297" y="861692"/>
          <a:ext cx="1123639" cy="56181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Preamble</a:t>
          </a:r>
          <a:endParaRPr lang="en-GB" sz="1500" kern="1200" dirty="0"/>
        </a:p>
      </dsp:txBody>
      <dsp:txXfrm>
        <a:off x="1362297" y="861692"/>
        <a:ext cx="1123639" cy="561819"/>
      </dsp:txXfrm>
    </dsp:sp>
    <dsp:sp modelId="{0E17FAF7-6A2B-4A37-A411-9D14B2CD712C}">
      <dsp:nvSpPr>
        <dsp:cNvPr id="0" name=""/>
        <dsp:cNvSpPr/>
      </dsp:nvSpPr>
      <dsp:spPr>
        <a:xfrm>
          <a:off x="2693" y="1659476"/>
          <a:ext cx="1123639" cy="5618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Document Metadata</a:t>
          </a:r>
          <a:endParaRPr lang="en-GB" sz="1500" kern="1200" dirty="0"/>
        </a:p>
      </dsp:txBody>
      <dsp:txXfrm>
        <a:off x="2693" y="1659476"/>
        <a:ext cx="1123639" cy="561819"/>
      </dsp:txXfrm>
    </dsp:sp>
    <dsp:sp modelId="{A73936C9-832A-4F69-A9F0-755E58DC92E3}">
      <dsp:nvSpPr>
        <dsp:cNvPr id="0" name=""/>
        <dsp:cNvSpPr/>
      </dsp:nvSpPr>
      <dsp:spPr>
        <a:xfrm>
          <a:off x="283603" y="2457260"/>
          <a:ext cx="1123639" cy="56181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Author</a:t>
          </a:r>
          <a:endParaRPr lang="en-GB" sz="1500" kern="1200" dirty="0"/>
        </a:p>
      </dsp:txBody>
      <dsp:txXfrm>
        <a:off x="283603" y="2457260"/>
        <a:ext cx="1123639" cy="561819"/>
      </dsp:txXfrm>
    </dsp:sp>
    <dsp:sp modelId="{A98975B4-1189-4194-8432-C307B5EB6C62}">
      <dsp:nvSpPr>
        <dsp:cNvPr id="0" name=""/>
        <dsp:cNvSpPr/>
      </dsp:nvSpPr>
      <dsp:spPr>
        <a:xfrm>
          <a:off x="283603" y="3255044"/>
          <a:ext cx="1123639" cy="56181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Document Name</a:t>
          </a:r>
          <a:endParaRPr lang="en-GB" sz="1500" kern="1200" dirty="0"/>
        </a:p>
      </dsp:txBody>
      <dsp:txXfrm>
        <a:off x="283603" y="3255044"/>
        <a:ext cx="1123639" cy="561819"/>
      </dsp:txXfrm>
    </dsp:sp>
    <dsp:sp modelId="{E408184E-24FC-4D47-94FA-CCBBDB44F5D6}">
      <dsp:nvSpPr>
        <dsp:cNvPr id="0" name=""/>
        <dsp:cNvSpPr/>
      </dsp:nvSpPr>
      <dsp:spPr>
        <a:xfrm>
          <a:off x="1362297" y="1659476"/>
          <a:ext cx="1123639" cy="5618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Document Layout</a:t>
          </a:r>
          <a:endParaRPr lang="en-GB" sz="1500" kern="1200" dirty="0"/>
        </a:p>
      </dsp:txBody>
      <dsp:txXfrm>
        <a:off x="1362297" y="1659476"/>
        <a:ext cx="1123639" cy="561819"/>
      </dsp:txXfrm>
    </dsp:sp>
    <dsp:sp modelId="{38772273-19B4-4033-B0A7-7712576C2CFA}">
      <dsp:nvSpPr>
        <dsp:cNvPr id="0" name=""/>
        <dsp:cNvSpPr/>
      </dsp:nvSpPr>
      <dsp:spPr>
        <a:xfrm>
          <a:off x="2721901" y="1659476"/>
          <a:ext cx="1123639" cy="5618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Packages</a:t>
          </a:r>
          <a:endParaRPr lang="en-GB" sz="1500" kern="1200" dirty="0"/>
        </a:p>
      </dsp:txBody>
      <dsp:txXfrm>
        <a:off x="2721901" y="1659476"/>
        <a:ext cx="1123639" cy="561819"/>
      </dsp:txXfrm>
    </dsp:sp>
    <dsp:sp modelId="{2BB46A17-F772-42E5-AFE6-E854F4AA5C61}">
      <dsp:nvSpPr>
        <dsp:cNvPr id="0" name=""/>
        <dsp:cNvSpPr/>
      </dsp:nvSpPr>
      <dsp:spPr>
        <a:xfrm>
          <a:off x="3800595" y="861692"/>
          <a:ext cx="1123639" cy="56181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Body</a:t>
          </a:r>
          <a:endParaRPr lang="en-GB" sz="1500" kern="1200" dirty="0"/>
        </a:p>
      </dsp:txBody>
      <dsp:txXfrm>
        <a:off x="3800595" y="861692"/>
        <a:ext cx="1123639" cy="561819"/>
      </dsp:txXfrm>
    </dsp:sp>
    <dsp:sp modelId="{D21D7EF7-63E0-4EDD-AA39-F38E2B644932}">
      <dsp:nvSpPr>
        <dsp:cNvPr id="0" name=""/>
        <dsp:cNvSpPr/>
      </dsp:nvSpPr>
      <dsp:spPr>
        <a:xfrm>
          <a:off x="4081505" y="1659476"/>
          <a:ext cx="1123639" cy="5618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Document Content</a:t>
          </a:r>
          <a:endParaRPr lang="en-GB" sz="1500" kern="1200" dirty="0"/>
        </a:p>
      </dsp:txBody>
      <dsp:txXfrm>
        <a:off x="4081505" y="1659476"/>
        <a:ext cx="1123639" cy="561819"/>
      </dsp:txXfrm>
    </dsp:sp>
    <dsp:sp modelId="{80660D07-3EBC-4D2A-BA55-E43C3EA1F117}">
      <dsp:nvSpPr>
        <dsp:cNvPr id="0" name=""/>
        <dsp:cNvSpPr/>
      </dsp:nvSpPr>
      <dsp:spPr>
        <a:xfrm>
          <a:off x="4081505" y="2457260"/>
          <a:ext cx="1123639" cy="56181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baseline="0" dirty="0"/>
            <a:t>Bibliography</a:t>
          </a:r>
          <a:endParaRPr lang="en-GB" sz="1500" kern="1200" dirty="0"/>
        </a:p>
      </dsp:txBody>
      <dsp:txXfrm>
        <a:off x="4081505" y="2457260"/>
        <a:ext cx="1123639" cy="56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B68F-8CA9-4E8A-A2C2-BB6DEBF43D75}">
      <dsp:nvSpPr>
        <dsp:cNvPr id="0" name=""/>
        <dsp:cNvSpPr/>
      </dsp:nvSpPr>
      <dsp:spPr>
        <a:xfrm>
          <a:off x="0" y="2042"/>
          <a:ext cx="6656769" cy="10351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96C65-989E-446A-B410-592EEBF36D37}">
      <dsp:nvSpPr>
        <dsp:cNvPr id="0" name=""/>
        <dsp:cNvSpPr/>
      </dsp:nvSpPr>
      <dsp:spPr>
        <a:xfrm>
          <a:off x="313143" y="234959"/>
          <a:ext cx="569351" cy="569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20BB64-055A-4A10-AD7F-4AFE886671B7}">
      <dsp:nvSpPr>
        <dsp:cNvPr id="0" name=""/>
        <dsp:cNvSpPr/>
      </dsp:nvSpPr>
      <dsp:spPr>
        <a:xfrm>
          <a:off x="1195638" y="2042"/>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Always start with a “\”</a:t>
          </a:r>
          <a:endParaRPr lang="en-US" sz="2000" kern="1200"/>
        </a:p>
      </dsp:txBody>
      <dsp:txXfrm>
        <a:off x="1195638" y="2042"/>
        <a:ext cx="5461130" cy="1035185"/>
      </dsp:txXfrm>
    </dsp:sp>
    <dsp:sp modelId="{514DB732-FE03-4BCE-9A57-1469A2416168}">
      <dsp:nvSpPr>
        <dsp:cNvPr id="0" name=""/>
        <dsp:cNvSpPr/>
      </dsp:nvSpPr>
      <dsp:spPr>
        <a:xfrm>
          <a:off x="0" y="1296024"/>
          <a:ext cx="6656769" cy="10351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69D22-DD54-4AD7-9F17-D2EFBCB56876}">
      <dsp:nvSpPr>
        <dsp:cNvPr id="0" name=""/>
        <dsp:cNvSpPr/>
      </dsp:nvSpPr>
      <dsp:spPr>
        <a:xfrm>
          <a:off x="313143" y="1528940"/>
          <a:ext cx="569351" cy="569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16BC8B-F54D-4107-8E86-C052129A2704}">
      <dsp:nvSpPr>
        <dsp:cNvPr id="0" name=""/>
        <dsp:cNvSpPr/>
      </dsp:nvSpPr>
      <dsp:spPr>
        <a:xfrm>
          <a:off x="1195638" y="1296024"/>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May be stand-alone, or need extra information</a:t>
          </a:r>
          <a:endParaRPr lang="en-US" sz="2000" kern="1200"/>
        </a:p>
      </dsp:txBody>
      <dsp:txXfrm>
        <a:off x="1195638" y="1296024"/>
        <a:ext cx="5461130" cy="1035185"/>
      </dsp:txXfrm>
    </dsp:sp>
    <dsp:sp modelId="{C3E1CFEF-14DB-41E7-801C-F3AD9028EB81}">
      <dsp:nvSpPr>
        <dsp:cNvPr id="0" name=""/>
        <dsp:cNvSpPr/>
      </dsp:nvSpPr>
      <dsp:spPr>
        <a:xfrm>
          <a:off x="0" y="2590005"/>
          <a:ext cx="6656769" cy="103518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ACCBE-CD63-4C90-9D91-DFAFE14D36A8}">
      <dsp:nvSpPr>
        <dsp:cNvPr id="0" name=""/>
        <dsp:cNvSpPr/>
      </dsp:nvSpPr>
      <dsp:spPr>
        <a:xfrm>
          <a:off x="313143" y="2822922"/>
          <a:ext cx="569351" cy="569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AA1B7E-B232-4419-9D22-5B8E13BAF035}">
      <dsp:nvSpPr>
        <dsp:cNvPr id="0" name=""/>
        <dsp:cNvSpPr/>
      </dsp:nvSpPr>
      <dsp:spPr>
        <a:xfrm>
          <a:off x="1195638" y="2590005"/>
          <a:ext cx="5461130"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Control the document structure, formatting, equations, citations, images etc…</a:t>
          </a:r>
          <a:endParaRPr lang="en-US" sz="2000" kern="1200"/>
        </a:p>
      </dsp:txBody>
      <dsp:txXfrm>
        <a:off x="1195638" y="2590005"/>
        <a:ext cx="5461130" cy="1035185"/>
      </dsp:txXfrm>
    </dsp:sp>
    <dsp:sp modelId="{BFA76B33-EC63-4117-BE55-CC1C7F6CA9F0}">
      <dsp:nvSpPr>
        <dsp:cNvPr id="0" name=""/>
        <dsp:cNvSpPr/>
      </dsp:nvSpPr>
      <dsp:spPr>
        <a:xfrm>
          <a:off x="0" y="3883987"/>
          <a:ext cx="6656769" cy="103518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177A1-4CF3-4410-9D5F-2ACB5B69BFEF}">
      <dsp:nvSpPr>
        <dsp:cNvPr id="0" name=""/>
        <dsp:cNvSpPr/>
      </dsp:nvSpPr>
      <dsp:spPr>
        <a:xfrm>
          <a:off x="313143" y="4116903"/>
          <a:ext cx="569351" cy="569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485F38-7CB4-4296-A22C-ADE111AAC831}">
      <dsp:nvSpPr>
        <dsp:cNvPr id="0" name=""/>
        <dsp:cNvSpPr/>
      </dsp:nvSpPr>
      <dsp:spPr>
        <a:xfrm>
          <a:off x="1195638" y="3883987"/>
          <a:ext cx="2995546"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889000">
            <a:lnSpc>
              <a:spcPct val="90000"/>
            </a:lnSpc>
            <a:spcBef>
              <a:spcPct val="0"/>
            </a:spcBef>
            <a:spcAft>
              <a:spcPct val="35000"/>
            </a:spcAft>
            <a:buNone/>
          </a:pPr>
          <a:r>
            <a:rPr lang="en-GB" sz="2000" kern="1200"/>
            <a:t>If it isn’t just displaying simple text, you’ll do it with a \command</a:t>
          </a:r>
          <a:endParaRPr lang="en-US" sz="2000" kern="1200"/>
        </a:p>
      </dsp:txBody>
      <dsp:txXfrm>
        <a:off x="1195638" y="3883987"/>
        <a:ext cx="2995546" cy="1035185"/>
      </dsp:txXfrm>
    </dsp:sp>
    <dsp:sp modelId="{BC50CC9F-7E1F-4501-97B0-38F4A0488AD4}">
      <dsp:nvSpPr>
        <dsp:cNvPr id="0" name=""/>
        <dsp:cNvSpPr/>
      </dsp:nvSpPr>
      <dsp:spPr>
        <a:xfrm>
          <a:off x="4191185" y="3883987"/>
          <a:ext cx="2465583" cy="103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7" tIns="109557" rIns="109557" bIns="109557"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4191185" y="3883987"/>
        <a:ext cx="2465583" cy="1035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B2F71-92CE-4245-BC9C-C5C6BF7837F4}">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2E222-568A-4E76-BB15-522BCCE467D9}">
      <dsp:nvSpPr>
        <dsp:cNvPr id="0" name=""/>
        <dsp:cNvSpPr/>
      </dsp:nvSpPr>
      <dsp:spPr>
        <a:xfrm>
          <a:off x="353707" y="263587"/>
          <a:ext cx="643104" cy="6431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A76CA5-2C30-4F28-A704-A1E95D988D19}">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90000"/>
            </a:lnSpc>
            <a:spcBef>
              <a:spcPct val="0"/>
            </a:spcBef>
            <a:spcAft>
              <a:spcPct val="35000"/>
            </a:spcAft>
            <a:buNone/>
          </a:pPr>
          <a:r>
            <a:rPr lang="en-GB" sz="2400" kern="1200" dirty="0"/>
            <a:t>The default size can be specified in the preamble </a:t>
          </a:r>
          <a:endParaRPr lang="en-US" sz="2400" kern="1200" dirty="0"/>
        </a:p>
      </dsp:txBody>
      <dsp:txXfrm>
        <a:off x="1350519" y="499"/>
        <a:ext cx="4328159" cy="1169280"/>
      </dsp:txXfrm>
    </dsp:sp>
    <dsp:sp modelId="{0CAE9DE1-6C24-475D-8611-DC935B2AA627}">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GB" sz="1800" kern="1200"/>
            <a:t>\documentclass[12pt]{report}</a:t>
          </a:r>
          <a:endParaRPr lang="en-US" sz="1800" kern="1200"/>
        </a:p>
      </dsp:txBody>
      <dsp:txXfrm>
        <a:off x="5678679" y="499"/>
        <a:ext cx="3939453" cy="1169280"/>
      </dsp:txXfrm>
    </dsp:sp>
    <dsp:sp modelId="{3F23F7F7-DF3D-4FDD-9613-E1532642CD9E}">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9AB85-9B4A-499A-904F-8A16DF7D2A02}">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2E8A2A-125D-4991-BD33-DBF94BC10816}">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90000"/>
            </a:lnSpc>
            <a:spcBef>
              <a:spcPct val="0"/>
            </a:spcBef>
            <a:spcAft>
              <a:spcPct val="35000"/>
            </a:spcAft>
            <a:buNone/>
          </a:pPr>
          <a:r>
            <a:rPr lang="en-GB" sz="2400" kern="1200"/>
            <a:t>Deviations to the size can be defined in the main body:</a:t>
          </a:r>
          <a:endParaRPr lang="en-US" sz="2400" kern="1200"/>
        </a:p>
      </dsp:txBody>
      <dsp:txXfrm>
        <a:off x="1350519" y="1462100"/>
        <a:ext cx="4328159" cy="1169280"/>
      </dsp:txXfrm>
    </dsp:sp>
    <dsp:sp modelId="{AF591E4E-8BE8-4B95-A238-33740EAECB52}">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90000"/>
            </a:lnSpc>
            <a:spcBef>
              <a:spcPct val="0"/>
            </a:spcBef>
            <a:spcAft>
              <a:spcPct val="35000"/>
            </a:spcAft>
            <a:buNone/>
          </a:pPr>
          <a:r>
            <a:rPr lang="en-GB" sz="1800" kern="1200"/>
            <a:t>\&lt;size&gt;{text}</a:t>
          </a:r>
          <a:endParaRPr lang="en-US" sz="1800" kern="1200"/>
        </a:p>
      </dsp:txBody>
      <dsp:txXfrm>
        <a:off x="5678679" y="1462100"/>
        <a:ext cx="3939453" cy="1169280"/>
      </dsp:txXfrm>
    </dsp:sp>
    <dsp:sp modelId="{C26BEAF6-1BF7-4D1C-BA09-8CE40BE8EF58}">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5163B-5CA5-4F60-80AB-BD4365E9B86F}">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FCDC20-09F6-4A66-B74F-6259AE236A6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66800">
            <a:lnSpc>
              <a:spcPct val="90000"/>
            </a:lnSpc>
            <a:spcBef>
              <a:spcPct val="0"/>
            </a:spcBef>
            <a:spcAft>
              <a:spcPct val="35000"/>
            </a:spcAft>
            <a:buNone/>
          </a:pPr>
          <a:r>
            <a:rPr lang="en-GB" sz="2400" kern="1200"/>
            <a:t>Headings, Titles and subsections are handled differently</a:t>
          </a:r>
          <a:endParaRPr lang="en-US" sz="2400" kern="1200"/>
        </a:p>
      </dsp:txBody>
      <dsp:txXfrm>
        <a:off x="1350519" y="2923701"/>
        <a:ext cx="8267613" cy="1169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E869A-EAE2-4A59-A56A-98E822B2798B}">
      <dsp:nvSpPr>
        <dsp:cNvPr id="0" name=""/>
        <dsp:cNvSpPr/>
      </dsp:nvSpPr>
      <dsp:spPr>
        <a:xfrm>
          <a:off x="2750819" y="2286"/>
          <a:ext cx="3094672" cy="37099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\tiny{}</a:t>
          </a:r>
          <a:endParaRPr lang="en-US" sz="1900" kern="1200">
            <a:latin typeface="InterstateMono Light" panose="02000506040000020004" pitchFamily="50" charset="0"/>
          </a:endParaRPr>
        </a:p>
      </dsp:txBody>
      <dsp:txXfrm>
        <a:off x="2768929" y="20396"/>
        <a:ext cx="3058452" cy="334771"/>
      </dsp:txXfrm>
    </dsp:sp>
    <dsp:sp modelId="{531A5464-C485-4A8C-B7E2-0ECA881D71AF}">
      <dsp:nvSpPr>
        <dsp:cNvPr id="0" name=""/>
        <dsp:cNvSpPr/>
      </dsp:nvSpPr>
      <dsp:spPr>
        <a:xfrm>
          <a:off x="2750819" y="391827"/>
          <a:ext cx="3094672" cy="370991"/>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\scriptsize{}</a:t>
          </a:r>
          <a:endParaRPr lang="en-US" sz="1900" kern="1200">
            <a:latin typeface="InterstateMono Light" panose="02000506040000020004" pitchFamily="50" charset="0"/>
          </a:endParaRPr>
        </a:p>
      </dsp:txBody>
      <dsp:txXfrm>
        <a:off x="2768929" y="409937"/>
        <a:ext cx="3058452" cy="334771"/>
      </dsp:txXfrm>
    </dsp:sp>
    <dsp:sp modelId="{922AEBDC-61B5-4879-946D-608BBAF3B688}">
      <dsp:nvSpPr>
        <dsp:cNvPr id="0" name=""/>
        <dsp:cNvSpPr/>
      </dsp:nvSpPr>
      <dsp:spPr>
        <a:xfrm>
          <a:off x="2750819" y="781368"/>
          <a:ext cx="3094672" cy="370991"/>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\footnotesize{}</a:t>
          </a:r>
          <a:endParaRPr lang="en-US" sz="1900" kern="1200">
            <a:latin typeface="InterstateMono Light" panose="02000506040000020004" pitchFamily="50" charset="0"/>
          </a:endParaRPr>
        </a:p>
      </dsp:txBody>
      <dsp:txXfrm>
        <a:off x="2768929" y="799478"/>
        <a:ext cx="3058452" cy="334771"/>
      </dsp:txXfrm>
    </dsp:sp>
    <dsp:sp modelId="{A14CBF3C-EE1B-4D1F-A2E6-21EE7AB9C5F9}">
      <dsp:nvSpPr>
        <dsp:cNvPr id="0" name=""/>
        <dsp:cNvSpPr/>
      </dsp:nvSpPr>
      <dsp:spPr>
        <a:xfrm>
          <a:off x="2750819" y="1170910"/>
          <a:ext cx="3094672" cy="370991"/>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\small{}</a:t>
          </a:r>
          <a:endParaRPr lang="en-US" sz="1900" kern="1200">
            <a:latin typeface="InterstateMono Light" panose="02000506040000020004" pitchFamily="50" charset="0"/>
          </a:endParaRPr>
        </a:p>
      </dsp:txBody>
      <dsp:txXfrm>
        <a:off x="2768929" y="1189020"/>
        <a:ext cx="3058452" cy="334771"/>
      </dsp:txXfrm>
    </dsp:sp>
    <dsp:sp modelId="{CF5043A7-3912-4A99-A2BC-540B660A1378}">
      <dsp:nvSpPr>
        <dsp:cNvPr id="0" name=""/>
        <dsp:cNvSpPr/>
      </dsp:nvSpPr>
      <dsp:spPr>
        <a:xfrm>
          <a:off x="2750819" y="1560451"/>
          <a:ext cx="3094672" cy="370991"/>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\normalsize{}</a:t>
          </a:r>
          <a:endParaRPr lang="en-US" sz="1900" kern="1200">
            <a:latin typeface="InterstateMono Light" panose="02000506040000020004" pitchFamily="50" charset="0"/>
          </a:endParaRPr>
        </a:p>
      </dsp:txBody>
      <dsp:txXfrm>
        <a:off x="2768929" y="1578561"/>
        <a:ext cx="3058452" cy="334771"/>
      </dsp:txXfrm>
    </dsp:sp>
    <dsp:sp modelId="{2C5A649C-6366-4028-B6D0-B817A82E80FD}">
      <dsp:nvSpPr>
        <dsp:cNvPr id="0" name=""/>
        <dsp:cNvSpPr/>
      </dsp:nvSpPr>
      <dsp:spPr>
        <a:xfrm>
          <a:off x="2750819" y="1949993"/>
          <a:ext cx="3094672" cy="37099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\large{}</a:t>
          </a:r>
          <a:endParaRPr lang="en-US" sz="1900" kern="1200">
            <a:latin typeface="InterstateMono Light" panose="02000506040000020004" pitchFamily="50" charset="0"/>
          </a:endParaRPr>
        </a:p>
      </dsp:txBody>
      <dsp:txXfrm>
        <a:off x="2768929" y="1968103"/>
        <a:ext cx="3058452" cy="334771"/>
      </dsp:txXfrm>
    </dsp:sp>
    <dsp:sp modelId="{0C1F169C-3D26-4696-9BF3-ABEB6DA9C9DB}">
      <dsp:nvSpPr>
        <dsp:cNvPr id="0" name=""/>
        <dsp:cNvSpPr/>
      </dsp:nvSpPr>
      <dsp:spPr>
        <a:xfrm>
          <a:off x="2750819" y="2339534"/>
          <a:ext cx="3094672" cy="370991"/>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\Large{}</a:t>
          </a:r>
          <a:endParaRPr lang="en-US" sz="1900" kern="1200">
            <a:latin typeface="InterstateMono Light" panose="02000506040000020004" pitchFamily="50" charset="0"/>
          </a:endParaRPr>
        </a:p>
      </dsp:txBody>
      <dsp:txXfrm>
        <a:off x="2768929" y="2357644"/>
        <a:ext cx="3058452" cy="334771"/>
      </dsp:txXfrm>
    </dsp:sp>
    <dsp:sp modelId="{CF9889F2-143E-44FA-9A32-13116CB61D1B}">
      <dsp:nvSpPr>
        <dsp:cNvPr id="0" name=""/>
        <dsp:cNvSpPr/>
      </dsp:nvSpPr>
      <dsp:spPr>
        <a:xfrm>
          <a:off x="2750819" y="2729076"/>
          <a:ext cx="3094672" cy="370991"/>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\LARGE{}</a:t>
          </a:r>
          <a:endParaRPr lang="en-US" sz="1900" kern="1200">
            <a:latin typeface="InterstateMono Light" panose="02000506040000020004" pitchFamily="50" charset="0"/>
          </a:endParaRPr>
        </a:p>
      </dsp:txBody>
      <dsp:txXfrm>
        <a:off x="2768929" y="2747186"/>
        <a:ext cx="3058452" cy="334771"/>
      </dsp:txXfrm>
    </dsp:sp>
    <dsp:sp modelId="{4773E6F0-6BE2-46B4-8BB4-A512B95951D1}">
      <dsp:nvSpPr>
        <dsp:cNvPr id="0" name=""/>
        <dsp:cNvSpPr/>
      </dsp:nvSpPr>
      <dsp:spPr>
        <a:xfrm>
          <a:off x="2750819" y="3118617"/>
          <a:ext cx="3094672" cy="370991"/>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\huge{}</a:t>
          </a:r>
          <a:endParaRPr lang="en-US" sz="1900" kern="1200">
            <a:latin typeface="InterstateMono Light" panose="02000506040000020004" pitchFamily="50" charset="0"/>
          </a:endParaRPr>
        </a:p>
      </dsp:txBody>
      <dsp:txXfrm>
        <a:off x="2768929" y="3136727"/>
        <a:ext cx="3058452" cy="334771"/>
      </dsp:txXfrm>
    </dsp:sp>
    <dsp:sp modelId="{CE63EDC2-3C65-4933-9E28-B73694AD37CC}">
      <dsp:nvSpPr>
        <dsp:cNvPr id="0" name=""/>
        <dsp:cNvSpPr/>
      </dsp:nvSpPr>
      <dsp:spPr>
        <a:xfrm>
          <a:off x="2750819" y="3508159"/>
          <a:ext cx="3094672" cy="370991"/>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latin typeface="InterstateMono Light" panose="02000506040000020004" pitchFamily="50" charset="0"/>
            </a:rPr>
            <a:t>\Huge{}</a:t>
          </a:r>
          <a:endParaRPr lang="en-US" sz="1900" kern="1200">
            <a:latin typeface="InterstateMono Light" panose="02000506040000020004" pitchFamily="50" charset="0"/>
          </a:endParaRPr>
        </a:p>
      </dsp:txBody>
      <dsp:txXfrm>
        <a:off x="2768929" y="3526269"/>
        <a:ext cx="3058452" cy="3347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68665-4221-4BC8-BFBA-89EF37D206BC}">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84B273-CA97-404C-B0BC-71793A6A5660}">
      <dsp:nvSpPr>
        <dsp:cNvPr id="0" name=""/>
        <dsp:cNvSpPr/>
      </dsp:nvSpPr>
      <dsp:spPr>
        <a:xfrm>
          <a:off x="371483" y="941500"/>
          <a:ext cx="675424" cy="67542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D4BF9-2077-4425-BF3A-2033BA9BC652}">
      <dsp:nvSpPr>
        <dsp:cNvPr id="0" name=""/>
        <dsp:cNvSpPr/>
      </dsp:nvSpPr>
      <dsp:spPr>
        <a:xfrm>
          <a:off x="1418391" y="665190"/>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GB" sz="2400" kern="1200"/>
            <a:t>Default can be set in the preamble using:</a:t>
          </a:r>
          <a:endParaRPr lang="en-US" sz="2400" kern="1200"/>
        </a:p>
      </dsp:txBody>
      <dsp:txXfrm>
        <a:off x="1418391" y="665190"/>
        <a:ext cx="4328159" cy="1228044"/>
      </dsp:txXfrm>
    </dsp:sp>
    <dsp:sp modelId="{E60CD66E-8089-4863-AB84-0F5F6763236F}">
      <dsp:nvSpPr>
        <dsp:cNvPr id="0" name=""/>
        <dsp:cNvSpPr/>
      </dsp:nvSpPr>
      <dsp:spPr>
        <a:xfrm>
          <a:off x="5746551" y="665190"/>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711200">
            <a:lnSpc>
              <a:spcPct val="90000"/>
            </a:lnSpc>
            <a:spcBef>
              <a:spcPct val="0"/>
            </a:spcBef>
            <a:spcAft>
              <a:spcPct val="35000"/>
            </a:spcAft>
            <a:buNone/>
          </a:pPr>
          <a:r>
            <a:rPr lang="en-GB" sz="1600" kern="1200"/>
            <a:t>\usepackage{setspace}</a:t>
          </a:r>
          <a:endParaRPr lang="en-US" sz="1600" kern="1200"/>
        </a:p>
        <a:p>
          <a:pPr marL="0" lvl="0" indent="0" algn="l" defTabSz="711200">
            <a:lnSpc>
              <a:spcPct val="90000"/>
            </a:lnSpc>
            <a:spcBef>
              <a:spcPct val="0"/>
            </a:spcBef>
            <a:spcAft>
              <a:spcPct val="35000"/>
            </a:spcAft>
            <a:buNone/>
          </a:pPr>
          <a:r>
            <a:rPr lang="en-GB" sz="1600" kern="1200"/>
            <a:t>\spacing{1|1.5|2}</a:t>
          </a:r>
          <a:endParaRPr lang="en-US" sz="1600" kern="1200"/>
        </a:p>
      </dsp:txBody>
      <dsp:txXfrm>
        <a:off x="5746551" y="665190"/>
        <a:ext cx="3871581" cy="1228044"/>
      </dsp:txXfrm>
    </dsp:sp>
    <dsp:sp modelId="{75B1A922-CE64-4558-A0ED-D8DAB8C1CA2E}">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88D0E-3098-4865-8AAD-9E5BBEA8DF11}">
      <dsp:nvSpPr>
        <dsp:cNvPr id="0" name=""/>
        <dsp:cNvSpPr/>
      </dsp:nvSpPr>
      <dsp:spPr>
        <a:xfrm>
          <a:off x="371483" y="2476556"/>
          <a:ext cx="675424" cy="67542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CDE957-0806-4F0E-9220-AFAF03D024B5}">
      <dsp:nvSpPr>
        <dsp:cNvPr id="0" name=""/>
        <dsp:cNvSpPr/>
      </dsp:nvSpPr>
      <dsp:spPr>
        <a:xfrm>
          <a:off x="1418391" y="2200246"/>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066800">
            <a:lnSpc>
              <a:spcPct val="90000"/>
            </a:lnSpc>
            <a:spcBef>
              <a:spcPct val="0"/>
            </a:spcBef>
            <a:spcAft>
              <a:spcPct val="35000"/>
            </a:spcAft>
            <a:buNone/>
          </a:pPr>
          <a:r>
            <a:rPr lang="en-GB" sz="2400" kern="1200"/>
            <a:t>You can deviate from the style with commands in the main body with:</a:t>
          </a:r>
          <a:endParaRPr lang="en-US" sz="2400" kern="1200"/>
        </a:p>
      </dsp:txBody>
      <dsp:txXfrm>
        <a:off x="1418391" y="2200246"/>
        <a:ext cx="4328159" cy="1228044"/>
      </dsp:txXfrm>
    </dsp:sp>
    <dsp:sp modelId="{8EF931EE-E2F8-4899-9AF7-15BA55D92F42}">
      <dsp:nvSpPr>
        <dsp:cNvPr id="0" name=""/>
        <dsp:cNvSpPr/>
      </dsp:nvSpPr>
      <dsp:spPr>
        <a:xfrm>
          <a:off x="5746551" y="2200246"/>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711200">
            <a:lnSpc>
              <a:spcPct val="90000"/>
            </a:lnSpc>
            <a:spcBef>
              <a:spcPct val="0"/>
            </a:spcBef>
            <a:spcAft>
              <a:spcPct val="35000"/>
            </a:spcAft>
            <a:buNone/>
          </a:pPr>
          <a:r>
            <a:rPr lang="en-GB" sz="1600" kern="1200"/>
            <a:t>\begin{spacing}{&lt;size&gt;}…\end{spacing}</a:t>
          </a:r>
          <a:endParaRPr lang="en-US" sz="1600" kern="1200"/>
        </a:p>
      </dsp:txBody>
      <dsp:txXfrm>
        <a:off x="5746551" y="2200246"/>
        <a:ext cx="3871581" cy="12280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625C4-0945-4DCC-AD74-9DD180A3604D}">
      <dsp:nvSpPr>
        <dsp:cNvPr id="0" name=""/>
        <dsp:cNvSpPr/>
      </dsp:nvSpPr>
      <dsp:spPr>
        <a:xfrm>
          <a:off x="111066" y="604535"/>
          <a:ext cx="1512000" cy="1512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9EEED0-2453-407C-8F29-D9239ADADE72}">
      <dsp:nvSpPr>
        <dsp:cNvPr id="0" name=""/>
        <dsp:cNvSpPr/>
      </dsp:nvSpPr>
      <dsp:spPr>
        <a:xfrm>
          <a:off x="111066" y="224056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GB" sz="2400" kern="1200"/>
            <a:t>Making enumerates alphabetic/roman: </a:t>
          </a:r>
          <a:endParaRPr lang="en-US" sz="2400" kern="1200"/>
        </a:p>
      </dsp:txBody>
      <dsp:txXfrm>
        <a:off x="111066" y="2240564"/>
        <a:ext cx="4320000" cy="648000"/>
      </dsp:txXfrm>
    </dsp:sp>
    <dsp:sp modelId="{05D4351B-7578-4DD4-91A5-03E0E5464662}">
      <dsp:nvSpPr>
        <dsp:cNvPr id="0" name=""/>
        <dsp:cNvSpPr/>
      </dsp:nvSpPr>
      <dsp:spPr>
        <a:xfrm>
          <a:off x="111066" y="2946253"/>
          <a:ext cx="4320000" cy="54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\begin{enumerate}[A.]|[i.]</a:t>
          </a:r>
          <a:endParaRPr lang="en-US" sz="1700" kern="1200"/>
        </a:p>
      </dsp:txBody>
      <dsp:txXfrm>
        <a:off x="111066" y="2946253"/>
        <a:ext cx="4320000" cy="542693"/>
      </dsp:txXfrm>
    </dsp:sp>
    <dsp:sp modelId="{0499E6BD-09B9-4079-A265-D2CF3D5E4020}">
      <dsp:nvSpPr>
        <dsp:cNvPr id="0" name=""/>
        <dsp:cNvSpPr/>
      </dsp:nvSpPr>
      <dsp:spPr>
        <a:xfrm>
          <a:off x="5187066" y="604535"/>
          <a:ext cx="1512000" cy="1512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D7C855-CAB5-4DCE-B7C7-5A00A9AD4D64}">
      <dsp:nvSpPr>
        <dsp:cNvPr id="0" name=""/>
        <dsp:cNvSpPr/>
      </dsp:nvSpPr>
      <dsp:spPr>
        <a:xfrm>
          <a:off x="5187066" y="224056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GB" sz="2400" kern="1200"/>
            <a:t>Description lists with labels, not points:</a:t>
          </a:r>
          <a:endParaRPr lang="en-US" sz="2400" kern="1200"/>
        </a:p>
      </dsp:txBody>
      <dsp:txXfrm>
        <a:off x="5187066" y="2240564"/>
        <a:ext cx="4320000" cy="648000"/>
      </dsp:txXfrm>
    </dsp:sp>
    <dsp:sp modelId="{0DE283CD-976E-4A5F-A2DB-92214464784E}">
      <dsp:nvSpPr>
        <dsp:cNvPr id="0" name=""/>
        <dsp:cNvSpPr/>
      </dsp:nvSpPr>
      <dsp:spPr>
        <a:xfrm>
          <a:off x="5187066" y="2946253"/>
          <a:ext cx="4320000" cy="54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\begin{description}</a:t>
          </a:r>
          <a:endParaRPr lang="en-US" sz="1700" kern="1200"/>
        </a:p>
        <a:p>
          <a:pPr marL="171450" lvl="1" indent="-171450" algn="l" defTabSz="755650">
            <a:lnSpc>
              <a:spcPct val="90000"/>
            </a:lnSpc>
            <a:spcBef>
              <a:spcPct val="0"/>
            </a:spcBef>
            <a:spcAft>
              <a:spcPct val="15000"/>
            </a:spcAft>
            <a:buChar char="•"/>
          </a:pPr>
          <a:r>
            <a:rPr lang="en-GB" sz="1700" kern="1200"/>
            <a:t>\item[label] …</a:t>
          </a:r>
          <a:endParaRPr lang="en-US" sz="1700" kern="1200"/>
        </a:p>
      </dsp:txBody>
      <dsp:txXfrm>
        <a:off x="5187066" y="2946253"/>
        <a:ext cx="4320000" cy="5426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6BD68E-0A87-49FE-BC6D-FDD215EE9C10}"/>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46C7B4B7-FF53-4867-B3E1-472519FDDAC8}"/>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37E58EB-1D76-48A5-A599-16E101BA7CA6}" type="datetimeFigureOut">
              <a:rPr lang="en-GB" smtClean="0"/>
              <a:t>25/11/2019</a:t>
            </a:fld>
            <a:endParaRPr lang="en-GB" dirty="0"/>
          </a:p>
        </p:txBody>
      </p:sp>
      <p:sp>
        <p:nvSpPr>
          <p:cNvPr id="4" name="Footer Placeholder 3">
            <a:extLst>
              <a:ext uri="{FF2B5EF4-FFF2-40B4-BE49-F238E27FC236}">
                <a16:creationId xmlns:a16="http://schemas.microsoft.com/office/drawing/2014/main" id="{A9BCDB17-D85E-41F3-8634-4C99A4EBDC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58DE0E62-C0CB-4DCE-8248-EFCAE3FE72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4B210-0352-41A8-88FD-EA6F59C4F15D}" type="slidenum">
              <a:rPr lang="en-GB" smtClean="0"/>
              <a:t>‹#›</a:t>
            </a:fld>
            <a:endParaRPr lang="en-GB" dirty="0"/>
          </a:p>
        </p:txBody>
      </p:sp>
    </p:spTree>
    <p:extLst>
      <p:ext uri="{BB962C8B-B14F-4D97-AF65-F5344CB8AC3E}">
        <p14:creationId xmlns:p14="http://schemas.microsoft.com/office/powerpoint/2010/main" val="4273190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A40CD23-E9D9-484D-996F-F013216BCFDC}" type="datetimeFigureOut">
              <a:rPr lang="en-GB" smtClean="0"/>
              <a:t>25/11/2019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CA053-5F09-49A5-90DC-542620D89722}" type="slidenum">
              <a:rPr lang="en-GB" smtClean="0"/>
              <a:t>‹#›</a:t>
            </a:fld>
            <a:endParaRPr lang="en-GB" dirty="0"/>
          </a:p>
        </p:txBody>
      </p:sp>
    </p:spTree>
    <p:extLst>
      <p:ext uri="{BB962C8B-B14F-4D97-AF65-F5344CB8AC3E}">
        <p14:creationId xmlns:p14="http://schemas.microsoft.com/office/powerpoint/2010/main" val="189952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DCA053-5F09-49A5-90DC-542620D89722}" type="slidenum">
              <a:rPr lang="en-GB" smtClean="0"/>
              <a:t>3</a:t>
            </a:fld>
            <a:endParaRPr lang="en-GB" dirty="0"/>
          </a:p>
        </p:txBody>
      </p:sp>
    </p:spTree>
    <p:extLst>
      <p:ext uri="{BB962C8B-B14F-4D97-AF65-F5344CB8AC3E}">
        <p14:creationId xmlns:p14="http://schemas.microsoft.com/office/powerpoint/2010/main" val="73550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909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7505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90396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05721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596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51854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871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06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C55A3C-5767-4844-A0A3-83778C2E5409}"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94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980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41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467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78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216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037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24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pPr/>
              <a:t>11/25/2019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3455210"/>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Tenso" panose="02000000000000000000" pitchFamily="50"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Acumin Pro" panose="020B0504020202020204"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cumin Pro" panose="020B0504020202020204"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Acumin Pro" panose="020B0504020202020204"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Acumin Pro" panose="020B0504020202020204"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Acumin Pro" panose="020B0504020202020204"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9" Type="http://schemas.openxmlformats.org/officeDocument/2006/relationships/image" Target="../media/image105.png"/></Relationships>
</file>

<file path=ppt/slides/_rels/slide5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www.rpi.edu/dept/arc/training/latex/LaTeX_symbols.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svg"/><Relationship Id="rId18" Type="http://schemas.openxmlformats.org/officeDocument/2006/relationships/image" Target="../media/image167.png"/><Relationship Id="rId3" Type="http://schemas.openxmlformats.org/officeDocument/2006/relationships/image" Target="../media/image152.svg"/><Relationship Id="rId21" Type="http://schemas.openxmlformats.org/officeDocument/2006/relationships/image" Target="../media/image170.svg"/><Relationship Id="rId7" Type="http://schemas.openxmlformats.org/officeDocument/2006/relationships/image" Target="../media/image156.svg"/><Relationship Id="rId12" Type="http://schemas.openxmlformats.org/officeDocument/2006/relationships/image" Target="../media/image161.png"/><Relationship Id="rId17" Type="http://schemas.openxmlformats.org/officeDocument/2006/relationships/image" Target="../media/image166.sv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svg"/><Relationship Id="rId5" Type="http://schemas.openxmlformats.org/officeDocument/2006/relationships/image" Target="../media/image154.svg"/><Relationship Id="rId15" Type="http://schemas.openxmlformats.org/officeDocument/2006/relationships/image" Target="../media/image164.svg"/><Relationship Id="rId10" Type="http://schemas.openxmlformats.org/officeDocument/2006/relationships/image" Target="../media/image159.png"/><Relationship Id="rId19" Type="http://schemas.openxmlformats.org/officeDocument/2006/relationships/image" Target="../media/image168.svg"/><Relationship Id="rId4" Type="http://schemas.openxmlformats.org/officeDocument/2006/relationships/image" Target="../media/image153.png"/><Relationship Id="rId9" Type="http://schemas.openxmlformats.org/officeDocument/2006/relationships/image" Target="../media/image158.svg"/><Relationship Id="rId14" Type="http://schemas.openxmlformats.org/officeDocument/2006/relationships/image" Target="../media/image163.png"/></Relationships>
</file>

<file path=ppt/slides/_rels/slide8.xml.rels><?xml version="1.0" encoding="UTF-8" standalone="yes"?>
<Relationships xmlns="http://schemas.openxmlformats.org/package/2006/relationships"><Relationship Id="rId2" Type="http://schemas.openxmlformats.org/officeDocument/2006/relationships/hyperlink" Target="http://www.overleaf.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x.stackexchange.com/" TargetMode="External"/><Relationship Id="rId2" Type="http://schemas.openxmlformats.org/officeDocument/2006/relationships/hyperlink" Target="https://www.overleaf.com/learn" TargetMode="External"/><Relationship Id="rId1" Type="http://schemas.openxmlformats.org/officeDocument/2006/relationships/slideLayout" Target="../slideLayouts/slideLayout2.xml"/><Relationship Id="rId4" Type="http://schemas.openxmlformats.org/officeDocument/2006/relationships/hyperlink" Target="https://www.overleaf.com/learn/latex/Err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C19B-19E3-44A6-991F-417A4404DF16}"/>
              </a:ext>
            </a:extLst>
          </p:cNvPr>
          <p:cNvSpPr>
            <a:spLocks noGrp="1"/>
          </p:cNvSpPr>
          <p:nvPr>
            <p:ph type="ctrTitle"/>
          </p:nvPr>
        </p:nvSpPr>
        <p:spPr>
          <a:xfrm>
            <a:off x="4419136" y="1020871"/>
            <a:ext cx="6960759" cy="2849671"/>
          </a:xfrm>
        </p:spPr>
        <p:txBody>
          <a:bodyPr>
            <a:normAutofit/>
          </a:bodyPr>
          <a:lstStyle/>
          <a:p>
            <a:pPr algn="l"/>
            <a:r>
              <a:rPr lang="en-GB" sz="6000" i="0">
                <a:solidFill>
                  <a:srgbClr val="FFFFFF"/>
                </a:solidFill>
                <a:effectLst/>
                <a:latin typeface="Tenso" panose="02000000000000000000" pitchFamily="50" charset="0"/>
              </a:rPr>
              <a:t>LaTeX</a:t>
            </a:r>
            <a:r>
              <a:rPr lang="en-GB" sz="6000">
                <a:solidFill>
                  <a:srgbClr val="FFFFFF"/>
                </a:solidFill>
              </a:rPr>
              <a:t>	</a:t>
            </a:r>
          </a:p>
        </p:txBody>
      </p:sp>
      <p:sp>
        <p:nvSpPr>
          <p:cNvPr id="3" name="Subtitle 2">
            <a:extLst>
              <a:ext uri="{FF2B5EF4-FFF2-40B4-BE49-F238E27FC236}">
                <a16:creationId xmlns:a16="http://schemas.microsoft.com/office/drawing/2014/main" id="{7427D92B-FE3E-439E-B653-1717CA8A2234}"/>
              </a:ext>
            </a:extLst>
          </p:cNvPr>
          <p:cNvSpPr>
            <a:spLocks noGrp="1"/>
          </p:cNvSpPr>
          <p:nvPr>
            <p:ph type="subTitle" idx="1"/>
          </p:nvPr>
        </p:nvSpPr>
        <p:spPr>
          <a:xfrm>
            <a:off x="4548104" y="3962088"/>
            <a:ext cx="6112077" cy="1186108"/>
          </a:xfrm>
        </p:spPr>
        <p:txBody>
          <a:bodyPr>
            <a:normAutofit/>
          </a:bodyPr>
          <a:lstStyle/>
          <a:p>
            <a:pPr algn="l"/>
            <a:r>
              <a:rPr lang="en-GB">
                <a:solidFill>
                  <a:srgbClr val="FFFFFF">
                    <a:alpha val="70000"/>
                  </a:srgbClr>
                </a:solidFill>
                <a:effectLst/>
                <a:latin typeface="Tenso" panose="02000000000000000000" pitchFamily="50" charset="0"/>
              </a:rPr>
              <a:t>A primer</a:t>
            </a:r>
          </a:p>
        </p:txBody>
      </p:sp>
    </p:spTree>
    <p:extLst>
      <p:ext uri="{BB962C8B-B14F-4D97-AF65-F5344CB8AC3E}">
        <p14:creationId xmlns:p14="http://schemas.microsoft.com/office/powerpoint/2010/main" val="13193756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C269-5507-4260-A790-70EC4565B662}"/>
              </a:ext>
            </a:extLst>
          </p:cNvPr>
          <p:cNvSpPr>
            <a:spLocks noGrp="1"/>
          </p:cNvSpPr>
          <p:nvPr>
            <p:ph type="title"/>
          </p:nvPr>
        </p:nvSpPr>
        <p:spPr>
          <a:xfrm>
            <a:off x="2849562" y="609600"/>
            <a:ext cx="6424440" cy="1320800"/>
          </a:xfrm>
        </p:spPr>
        <p:txBody>
          <a:bodyPr>
            <a:normAutofit/>
          </a:bodyPr>
          <a:lstStyle/>
          <a:p>
            <a:r>
              <a:rPr lang="en-GB" dirty="0"/>
              <a:t>Hierarchy of a LaTeX project</a:t>
            </a:r>
          </a:p>
        </p:txBody>
      </p:sp>
      <p:sp>
        <p:nvSpPr>
          <p:cNvPr id="36" name="Isosceles Triangle 8">
            <a:extLst>
              <a:ext uri="{FF2B5EF4-FFF2-40B4-BE49-F238E27FC236}">
                <a16:creationId xmlns:a16="http://schemas.microsoft.com/office/drawing/2014/main" id="{462665EA-AABF-4427-A720-538234E60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 y="4036978"/>
            <a:ext cx="457200" cy="2811294"/>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AADDDF8C-15D2-4BB0-B743-2E74120F1CE2}"/>
              </a:ext>
            </a:extLst>
          </p:cNvPr>
          <p:cNvGraphicFramePr>
            <a:graphicFrameLocks noGrp="1"/>
          </p:cNvGraphicFramePr>
          <p:nvPr>
            <p:ph idx="1"/>
            <p:extLst>
              <p:ext uri="{D42A27DB-BD31-4B8C-83A1-F6EECF244321}">
                <p14:modId xmlns:p14="http://schemas.microsoft.com/office/powerpoint/2010/main" val="3360804362"/>
              </p:ext>
            </p:extLst>
          </p:nvPr>
        </p:nvGraphicFramePr>
        <p:xfrm>
          <a:off x="2849562" y="2160589"/>
          <a:ext cx="6424440"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812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E8F6-31BF-4084-A193-2C4599CD00B0}"/>
              </a:ext>
            </a:extLst>
          </p:cNvPr>
          <p:cNvSpPr>
            <a:spLocks noGrp="1"/>
          </p:cNvSpPr>
          <p:nvPr>
            <p:ph type="title"/>
          </p:nvPr>
        </p:nvSpPr>
        <p:spPr>
          <a:xfrm>
            <a:off x="677334" y="609600"/>
            <a:ext cx="8596668" cy="1320800"/>
          </a:xfrm>
        </p:spPr>
        <p:txBody>
          <a:bodyPr anchor="t">
            <a:normAutofit/>
          </a:bodyPr>
          <a:lstStyle/>
          <a:p>
            <a:r>
              <a:rPr lang="en-GB" dirty="0"/>
              <a:t>Structure of a document</a:t>
            </a:r>
          </a:p>
        </p:txBody>
      </p:sp>
      <p:graphicFrame>
        <p:nvGraphicFramePr>
          <p:cNvPr id="4" name="Content Placeholder 3">
            <a:extLst>
              <a:ext uri="{FF2B5EF4-FFF2-40B4-BE49-F238E27FC236}">
                <a16:creationId xmlns:a16="http://schemas.microsoft.com/office/drawing/2014/main" id="{3009BE19-FAE1-4F47-8CF1-CC54FC5395AD}"/>
              </a:ext>
            </a:extLst>
          </p:cNvPr>
          <p:cNvGraphicFramePr>
            <a:graphicFrameLocks noGrp="1"/>
          </p:cNvGraphicFramePr>
          <p:nvPr>
            <p:ph idx="1"/>
            <p:extLst>
              <p:ext uri="{D42A27DB-BD31-4B8C-83A1-F6EECF244321}">
                <p14:modId xmlns:p14="http://schemas.microsoft.com/office/powerpoint/2010/main" val="53343580"/>
              </p:ext>
            </p:extLst>
          </p:nvPr>
        </p:nvGraphicFramePr>
        <p:xfrm>
          <a:off x="4063160" y="2160589"/>
          <a:ext cx="5207839"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01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BEFCBA-53E7-4A12-8196-3D0EBCB4B257}"/>
              </a:ext>
            </a:extLst>
          </p:cNvPr>
          <p:cNvSpPr>
            <a:spLocks noGrp="1"/>
          </p:cNvSpPr>
          <p:nvPr>
            <p:ph idx="1"/>
          </p:nvPr>
        </p:nvSpPr>
        <p:spPr>
          <a:xfrm>
            <a:off x="1333502" y="2160589"/>
            <a:ext cx="8596668" cy="3880773"/>
          </a:xfrm>
        </p:spPr>
        <p:txBody>
          <a:bodyPr>
            <a:normAutofit/>
          </a:bodyPr>
          <a:lstStyle/>
          <a:p>
            <a:pPr marL="36900" indent="0">
              <a:buNone/>
            </a:pPr>
            <a:r>
              <a:rPr lang="en-GB" dirty="0">
                <a:latin typeface="InterstateMono Light" panose="02000506040000020004" pitchFamily="50" charset="0"/>
              </a:rPr>
              <a:t>\documentclass[format]{class}</a:t>
            </a:r>
          </a:p>
          <a:p>
            <a:pPr marL="36900" indent="0">
              <a:buNone/>
            </a:pPr>
            <a:r>
              <a:rPr lang="en-GB" b="1" dirty="0">
                <a:latin typeface="InterstateMono Light" panose="02000506040000020004" pitchFamily="50" charset="0"/>
              </a:rPr>
              <a:t>	Preamble</a:t>
            </a:r>
          </a:p>
          <a:p>
            <a:pPr marL="36900" indent="0">
              <a:buNone/>
            </a:pPr>
            <a:endParaRPr lang="en-GB" dirty="0">
              <a:latin typeface="InterstateMono Light" panose="02000506040000020004" pitchFamily="50" charset="0"/>
            </a:endParaRPr>
          </a:p>
          <a:p>
            <a:pPr marL="36900" indent="0">
              <a:buNone/>
            </a:pPr>
            <a:r>
              <a:rPr lang="en-GB" dirty="0">
                <a:latin typeface="InterstateMono Light" panose="02000506040000020004" pitchFamily="50" charset="0"/>
              </a:rPr>
              <a:t>\begin{document}</a:t>
            </a:r>
          </a:p>
          <a:p>
            <a:pPr marL="36900" indent="0">
              <a:buNone/>
            </a:pPr>
            <a:r>
              <a:rPr lang="en-GB" b="1" dirty="0">
                <a:latin typeface="InterstateMono Light" panose="02000506040000020004" pitchFamily="50" charset="0"/>
              </a:rPr>
              <a:t>	Main body</a:t>
            </a:r>
          </a:p>
          <a:p>
            <a:pPr marL="36900" indent="0">
              <a:buNone/>
            </a:pPr>
            <a:r>
              <a:rPr lang="en-GB" dirty="0">
                <a:latin typeface="InterstateMono Light" panose="02000506040000020004" pitchFamily="50" charset="0"/>
              </a:rPr>
              <a:t>\end{document}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2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BEFCBA-53E7-4A12-8196-3D0EBCB4B257}"/>
              </a:ext>
            </a:extLst>
          </p:cNvPr>
          <p:cNvSpPr>
            <a:spLocks noGrp="1"/>
          </p:cNvSpPr>
          <p:nvPr>
            <p:ph idx="1"/>
          </p:nvPr>
        </p:nvSpPr>
        <p:spPr>
          <a:xfrm>
            <a:off x="1333502" y="2160589"/>
            <a:ext cx="8596668" cy="3880773"/>
          </a:xfrm>
        </p:spPr>
        <p:txBody>
          <a:bodyPr>
            <a:normAutofit/>
          </a:bodyPr>
          <a:lstStyle/>
          <a:p>
            <a:pPr marL="36900" indent="0">
              <a:buNone/>
            </a:pPr>
            <a:r>
              <a:rPr lang="en-GB" dirty="0">
                <a:latin typeface="InterstateMono Light" panose="02000506040000020004" pitchFamily="50" charset="0"/>
              </a:rPr>
              <a:t>\documentclass[a4paper]{report}</a:t>
            </a:r>
          </a:p>
          <a:p>
            <a:pPr marL="36900" indent="0">
              <a:buNone/>
            </a:pPr>
            <a:r>
              <a:rPr lang="en-GB" dirty="0">
                <a:latin typeface="InterstateMono Light" panose="02000506040000020004" pitchFamily="50" charset="0"/>
              </a:rPr>
              <a:t>	\title{example title}</a:t>
            </a:r>
          </a:p>
          <a:p>
            <a:pPr marL="36900" indent="0">
              <a:buNone/>
            </a:pPr>
            <a:r>
              <a:rPr lang="en-GB" dirty="0">
                <a:latin typeface="InterstateMono Light" panose="02000506040000020004" pitchFamily="50" charset="0"/>
              </a:rPr>
              <a:t>	\author{Richard}</a:t>
            </a:r>
          </a:p>
          <a:p>
            <a:pPr marL="36900" indent="0">
              <a:buNone/>
            </a:pPr>
            <a:r>
              <a:rPr lang="en-GB" dirty="0">
                <a:latin typeface="InterstateMono Light" panose="02000506040000020004" pitchFamily="50" charset="0"/>
              </a:rPr>
              <a:t>	\date{\today}</a:t>
            </a:r>
          </a:p>
          <a:p>
            <a:pPr marL="36900" indent="0">
              <a:buNone/>
            </a:pPr>
            <a:r>
              <a:rPr lang="en-GB" dirty="0">
                <a:latin typeface="InterstateMono Light" panose="02000506040000020004" pitchFamily="50" charset="0"/>
              </a:rPr>
              <a:t>\begin{document}</a:t>
            </a:r>
          </a:p>
          <a:p>
            <a:pPr marL="36900" indent="0">
              <a:buNone/>
            </a:pPr>
            <a:r>
              <a:rPr lang="en-GB" dirty="0">
                <a:latin typeface="InterstateMono Light" panose="02000506040000020004" pitchFamily="50" charset="0"/>
              </a:rPr>
              <a:t>	\maketitle</a:t>
            </a:r>
          </a:p>
          <a:p>
            <a:pPr marL="36900" indent="0">
              <a:buNone/>
            </a:pPr>
            <a:r>
              <a:rPr lang="en-GB" dirty="0">
                <a:latin typeface="InterstateMono Light" panose="02000506040000020004" pitchFamily="50" charset="0"/>
              </a:rPr>
              <a:t>	This is my \textit{example} document</a:t>
            </a:r>
          </a:p>
          <a:p>
            <a:pPr marL="36900" indent="0">
              <a:buNone/>
            </a:pPr>
            <a:r>
              <a:rPr lang="en-GB" dirty="0">
                <a:latin typeface="InterstateMono Light" panose="02000506040000020004" pitchFamily="50" charset="0"/>
              </a:rPr>
              <a:t>\end{document}</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434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0C8320-D79D-4D01-9124-5FCFDE5B111A}"/>
              </a:ext>
            </a:extLst>
          </p:cNvPr>
          <p:cNvPicPr>
            <a:picLocks noChangeAspect="1"/>
          </p:cNvPicPr>
          <p:nvPr/>
        </p:nvPicPr>
        <p:blipFill rotWithShape="1">
          <a:blip r:embed="rId2"/>
          <a:srcRect t="25765" b="30028"/>
          <a:stretch/>
        </p:blipFill>
        <p:spPr>
          <a:xfrm>
            <a:off x="7569462" y="1611205"/>
            <a:ext cx="3695700" cy="1840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B06FEC-7C47-4CA0-BFCB-EF43F4B38936}"/>
              </a:ext>
            </a:extLst>
          </p:cNvPr>
          <p:cNvPicPr>
            <a:picLocks noChangeAspect="1"/>
          </p:cNvPicPr>
          <p:nvPr/>
        </p:nvPicPr>
        <p:blipFill rotWithShape="1">
          <a:blip r:embed="rId3"/>
          <a:srcRect r="29964"/>
          <a:stretch/>
        </p:blipFill>
        <p:spPr>
          <a:xfrm>
            <a:off x="7569462" y="3716371"/>
            <a:ext cx="36957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2C25DE9F-AFD3-467F-AAF2-9781269963BB}"/>
              </a:ext>
            </a:extLst>
          </p:cNvPr>
          <p:cNvPicPr>
            <a:picLocks noChangeAspect="1"/>
          </p:cNvPicPr>
          <p:nvPr/>
        </p:nvPicPr>
        <p:blipFill>
          <a:blip r:embed="rId4"/>
          <a:stretch>
            <a:fillRect/>
          </a:stretch>
        </p:blipFill>
        <p:spPr>
          <a:xfrm>
            <a:off x="240145" y="1611205"/>
            <a:ext cx="5633192" cy="3304318"/>
          </a:xfrm>
          <a:prstGeom prst="rect">
            <a:avLst/>
          </a:prstGeom>
        </p:spPr>
      </p:pic>
    </p:spTree>
    <p:extLst>
      <p:ext uri="{BB962C8B-B14F-4D97-AF65-F5344CB8AC3E}">
        <p14:creationId xmlns:p14="http://schemas.microsoft.com/office/powerpoint/2010/main" val="288088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0C8320-D79D-4D01-9124-5FCFDE5B111A}"/>
              </a:ext>
            </a:extLst>
          </p:cNvPr>
          <p:cNvPicPr>
            <a:picLocks noChangeAspect="1"/>
          </p:cNvPicPr>
          <p:nvPr/>
        </p:nvPicPr>
        <p:blipFill rotWithShape="1">
          <a:blip r:embed="rId2"/>
          <a:srcRect t="25765" b="30028"/>
          <a:stretch/>
        </p:blipFill>
        <p:spPr>
          <a:xfrm>
            <a:off x="7569462" y="1611205"/>
            <a:ext cx="3695700" cy="1840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B06FEC-7C47-4CA0-BFCB-EF43F4B38936}"/>
              </a:ext>
            </a:extLst>
          </p:cNvPr>
          <p:cNvPicPr>
            <a:picLocks noChangeAspect="1"/>
          </p:cNvPicPr>
          <p:nvPr/>
        </p:nvPicPr>
        <p:blipFill rotWithShape="1">
          <a:blip r:embed="rId3"/>
          <a:srcRect r="29964"/>
          <a:stretch/>
        </p:blipFill>
        <p:spPr>
          <a:xfrm>
            <a:off x="7569462" y="3716371"/>
            <a:ext cx="36957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Connector 8">
            <a:extLst>
              <a:ext uri="{FF2B5EF4-FFF2-40B4-BE49-F238E27FC236}">
                <a16:creationId xmlns:a16="http://schemas.microsoft.com/office/drawing/2014/main" id="{3E9557C5-D1AA-43CD-9A79-8F58B3505E15}"/>
              </a:ext>
            </a:extLst>
          </p:cNvPr>
          <p:cNvCxnSpPr/>
          <p:nvPr/>
        </p:nvCxnSpPr>
        <p:spPr>
          <a:xfrm>
            <a:off x="240145" y="3364304"/>
            <a:ext cx="0" cy="13331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45FF31-3524-4E66-BB6B-E0BA04BBCBAA}"/>
              </a:ext>
            </a:extLst>
          </p:cNvPr>
          <p:cNvSpPr/>
          <p:nvPr/>
        </p:nvSpPr>
        <p:spPr>
          <a:xfrm>
            <a:off x="7296727" y="1376218"/>
            <a:ext cx="4211782" cy="45442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E4FD324B-CCD7-4C99-97DC-8CE794D42411}"/>
              </a:ext>
            </a:extLst>
          </p:cNvPr>
          <p:cNvPicPr>
            <a:picLocks noChangeAspect="1"/>
          </p:cNvPicPr>
          <p:nvPr/>
        </p:nvPicPr>
        <p:blipFill>
          <a:blip r:embed="rId4"/>
          <a:stretch>
            <a:fillRect/>
          </a:stretch>
        </p:blipFill>
        <p:spPr>
          <a:xfrm>
            <a:off x="240145" y="1611205"/>
            <a:ext cx="5633192" cy="3304318"/>
          </a:xfrm>
          <a:prstGeom prst="rect">
            <a:avLst/>
          </a:prstGeom>
        </p:spPr>
      </p:pic>
    </p:spTree>
    <p:extLst>
      <p:ext uri="{BB962C8B-B14F-4D97-AF65-F5344CB8AC3E}">
        <p14:creationId xmlns:p14="http://schemas.microsoft.com/office/powerpoint/2010/main" val="124403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0C8320-D79D-4D01-9124-5FCFDE5B111A}"/>
              </a:ext>
            </a:extLst>
          </p:cNvPr>
          <p:cNvPicPr>
            <a:picLocks noChangeAspect="1"/>
          </p:cNvPicPr>
          <p:nvPr/>
        </p:nvPicPr>
        <p:blipFill rotWithShape="1">
          <a:blip r:embed="rId2"/>
          <a:srcRect t="25765" b="30028"/>
          <a:stretch/>
        </p:blipFill>
        <p:spPr>
          <a:xfrm>
            <a:off x="7569462" y="1611205"/>
            <a:ext cx="3695700" cy="1840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B06FEC-7C47-4CA0-BFCB-EF43F4B38936}"/>
              </a:ext>
            </a:extLst>
          </p:cNvPr>
          <p:cNvPicPr>
            <a:picLocks noChangeAspect="1"/>
          </p:cNvPicPr>
          <p:nvPr/>
        </p:nvPicPr>
        <p:blipFill rotWithShape="1">
          <a:blip r:embed="rId3"/>
          <a:srcRect r="29964"/>
          <a:stretch/>
        </p:blipFill>
        <p:spPr>
          <a:xfrm>
            <a:off x="7569462" y="3716371"/>
            <a:ext cx="36957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Connector 8">
            <a:extLst>
              <a:ext uri="{FF2B5EF4-FFF2-40B4-BE49-F238E27FC236}">
                <a16:creationId xmlns:a16="http://schemas.microsoft.com/office/drawing/2014/main" id="{3E9557C5-D1AA-43CD-9A79-8F58B3505E15}"/>
              </a:ext>
            </a:extLst>
          </p:cNvPr>
          <p:cNvCxnSpPr/>
          <p:nvPr/>
        </p:nvCxnSpPr>
        <p:spPr>
          <a:xfrm>
            <a:off x="240145" y="3364304"/>
            <a:ext cx="0" cy="13331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45FF31-3524-4E66-BB6B-E0BA04BBCBAA}"/>
              </a:ext>
            </a:extLst>
          </p:cNvPr>
          <p:cNvSpPr/>
          <p:nvPr/>
        </p:nvSpPr>
        <p:spPr>
          <a:xfrm>
            <a:off x="7296727" y="1376218"/>
            <a:ext cx="4211782" cy="45442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7D681436-8295-4E62-AC38-1373E452B5E6}"/>
              </a:ext>
            </a:extLst>
          </p:cNvPr>
          <p:cNvCxnSpPr>
            <a:cxnSpLocks/>
          </p:cNvCxnSpPr>
          <p:nvPr/>
        </p:nvCxnSpPr>
        <p:spPr>
          <a:xfrm>
            <a:off x="674255" y="3648364"/>
            <a:ext cx="0" cy="3048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84A35B0-0845-4C3E-961D-68883099A6E6}"/>
              </a:ext>
            </a:extLst>
          </p:cNvPr>
          <p:cNvSpPr/>
          <p:nvPr/>
        </p:nvSpPr>
        <p:spPr>
          <a:xfrm>
            <a:off x="7472218" y="1496291"/>
            <a:ext cx="3897746" cy="206894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DA353BAB-3CBD-46C7-AF78-FBF2BBD11C81}"/>
              </a:ext>
            </a:extLst>
          </p:cNvPr>
          <p:cNvPicPr>
            <a:picLocks noChangeAspect="1"/>
          </p:cNvPicPr>
          <p:nvPr/>
        </p:nvPicPr>
        <p:blipFill>
          <a:blip r:embed="rId4"/>
          <a:stretch>
            <a:fillRect/>
          </a:stretch>
        </p:blipFill>
        <p:spPr>
          <a:xfrm>
            <a:off x="240145" y="1611205"/>
            <a:ext cx="5633192" cy="3304318"/>
          </a:xfrm>
          <a:prstGeom prst="rect">
            <a:avLst/>
          </a:prstGeom>
        </p:spPr>
      </p:pic>
    </p:spTree>
    <p:extLst>
      <p:ext uri="{BB962C8B-B14F-4D97-AF65-F5344CB8AC3E}">
        <p14:creationId xmlns:p14="http://schemas.microsoft.com/office/powerpoint/2010/main" val="235791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0C8320-D79D-4D01-9124-5FCFDE5B111A}"/>
              </a:ext>
            </a:extLst>
          </p:cNvPr>
          <p:cNvPicPr>
            <a:picLocks noChangeAspect="1"/>
          </p:cNvPicPr>
          <p:nvPr/>
        </p:nvPicPr>
        <p:blipFill rotWithShape="1">
          <a:blip r:embed="rId2"/>
          <a:srcRect t="25765" b="30028"/>
          <a:stretch/>
        </p:blipFill>
        <p:spPr>
          <a:xfrm>
            <a:off x="7569462" y="1611205"/>
            <a:ext cx="3695700" cy="1840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B06FEC-7C47-4CA0-BFCB-EF43F4B38936}"/>
              </a:ext>
            </a:extLst>
          </p:cNvPr>
          <p:cNvPicPr>
            <a:picLocks noChangeAspect="1"/>
          </p:cNvPicPr>
          <p:nvPr/>
        </p:nvPicPr>
        <p:blipFill rotWithShape="1">
          <a:blip r:embed="rId3"/>
          <a:srcRect r="29964"/>
          <a:stretch/>
        </p:blipFill>
        <p:spPr>
          <a:xfrm>
            <a:off x="7569462" y="3716371"/>
            <a:ext cx="36957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Connector 8">
            <a:extLst>
              <a:ext uri="{FF2B5EF4-FFF2-40B4-BE49-F238E27FC236}">
                <a16:creationId xmlns:a16="http://schemas.microsoft.com/office/drawing/2014/main" id="{3E9557C5-D1AA-43CD-9A79-8F58B3505E15}"/>
              </a:ext>
            </a:extLst>
          </p:cNvPr>
          <p:cNvCxnSpPr/>
          <p:nvPr/>
        </p:nvCxnSpPr>
        <p:spPr>
          <a:xfrm>
            <a:off x="240145" y="3364304"/>
            <a:ext cx="0" cy="13331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45FF31-3524-4E66-BB6B-E0BA04BBCBAA}"/>
              </a:ext>
            </a:extLst>
          </p:cNvPr>
          <p:cNvSpPr/>
          <p:nvPr/>
        </p:nvSpPr>
        <p:spPr>
          <a:xfrm>
            <a:off x="7296727" y="1376218"/>
            <a:ext cx="4211782" cy="45442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7D681436-8295-4E62-AC38-1373E452B5E6}"/>
              </a:ext>
            </a:extLst>
          </p:cNvPr>
          <p:cNvCxnSpPr>
            <a:cxnSpLocks/>
          </p:cNvCxnSpPr>
          <p:nvPr/>
        </p:nvCxnSpPr>
        <p:spPr>
          <a:xfrm>
            <a:off x="674255" y="3648364"/>
            <a:ext cx="0" cy="3048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84A35B0-0845-4C3E-961D-68883099A6E6}"/>
              </a:ext>
            </a:extLst>
          </p:cNvPr>
          <p:cNvSpPr/>
          <p:nvPr/>
        </p:nvSpPr>
        <p:spPr>
          <a:xfrm>
            <a:off x="7472218" y="1496291"/>
            <a:ext cx="3897746" cy="206894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 name="Straight Connector 2">
            <a:extLst>
              <a:ext uri="{FF2B5EF4-FFF2-40B4-BE49-F238E27FC236}">
                <a16:creationId xmlns:a16="http://schemas.microsoft.com/office/drawing/2014/main" id="{40130E23-F82C-46E0-8748-3F37F3E51B18}"/>
              </a:ext>
            </a:extLst>
          </p:cNvPr>
          <p:cNvCxnSpPr>
            <a:cxnSpLocks/>
          </p:cNvCxnSpPr>
          <p:nvPr/>
        </p:nvCxnSpPr>
        <p:spPr>
          <a:xfrm>
            <a:off x="748145" y="2576945"/>
            <a:ext cx="0" cy="6650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4B15C3-7766-4BBB-AF45-3B745BF94F84}"/>
              </a:ext>
            </a:extLst>
          </p:cNvPr>
          <p:cNvCxnSpPr/>
          <p:nvPr/>
        </p:nvCxnSpPr>
        <p:spPr>
          <a:xfrm>
            <a:off x="8774545" y="2198255"/>
            <a:ext cx="13300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C3EE31-2CA5-4C1C-A511-64BB2A60AFCB}"/>
              </a:ext>
            </a:extLst>
          </p:cNvPr>
          <p:cNvCxnSpPr>
            <a:cxnSpLocks/>
          </p:cNvCxnSpPr>
          <p:nvPr/>
        </p:nvCxnSpPr>
        <p:spPr>
          <a:xfrm>
            <a:off x="9157853" y="2821708"/>
            <a:ext cx="5772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B881FC90-54FA-4454-BFF1-0B88AF650B3F}"/>
              </a:ext>
            </a:extLst>
          </p:cNvPr>
          <p:cNvCxnSpPr/>
          <p:nvPr/>
        </p:nvCxnSpPr>
        <p:spPr>
          <a:xfrm flipV="1">
            <a:off x="2235200" y="3001818"/>
            <a:ext cx="886691" cy="812800"/>
          </a:xfrm>
          <a:prstGeom prst="curvedConnector3">
            <a:avLst>
              <a:gd name="adj1" fmla="val 20937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8D81F54-0C67-4986-B391-90BAEC8561B0}"/>
              </a:ext>
            </a:extLst>
          </p:cNvPr>
          <p:cNvPicPr>
            <a:picLocks noChangeAspect="1"/>
          </p:cNvPicPr>
          <p:nvPr/>
        </p:nvPicPr>
        <p:blipFill>
          <a:blip r:embed="rId4"/>
          <a:stretch>
            <a:fillRect/>
          </a:stretch>
        </p:blipFill>
        <p:spPr>
          <a:xfrm>
            <a:off x="240145" y="1611205"/>
            <a:ext cx="5633192" cy="3304318"/>
          </a:xfrm>
          <a:prstGeom prst="rect">
            <a:avLst/>
          </a:prstGeom>
        </p:spPr>
      </p:pic>
    </p:spTree>
    <p:extLst>
      <p:ext uri="{BB962C8B-B14F-4D97-AF65-F5344CB8AC3E}">
        <p14:creationId xmlns:p14="http://schemas.microsoft.com/office/powerpoint/2010/main" val="28910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0C8320-D79D-4D01-9124-5FCFDE5B111A}"/>
              </a:ext>
            </a:extLst>
          </p:cNvPr>
          <p:cNvPicPr>
            <a:picLocks noChangeAspect="1"/>
          </p:cNvPicPr>
          <p:nvPr/>
        </p:nvPicPr>
        <p:blipFill rotWithShape="1">
          <a:blip r:embed="rId2"/>
          <a:srcRect t="25765" b="30028"/>
          <a:stretch/>
        </p:blipFill>
        <p:spPr>
          <a:xfrm>
            <a:off x="7569462" y="1611205"/>
            <a:ext cx="3695700" cy="1840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B06FEC-7C47-4CA0-BFCB-EF43F4B38936}"/>
              </a:ext>
            </a:extLst>
          </p:cNvPr>
          <p:cNvPicPr>
            <a:picLocks noChangeAspect="1"/>
          </p:cNvPicPr>
          <p:nvPr/>
        </p:nvPicPr>
        <p:blipFill rotWithShape="1">
          <a:blip r:embed="rId3"/>
          <a:srcRect r="29964"/>
          <a:stretch/>
        </p:blipFill>
        <p:spPr>
          <a:xfrm>
            <a:off x="7569462" y="3716371"/>
            <a:ext cx="3695700" cy="196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Connector 8">
            <a:extLst>
              <a:ext uri="{FF2B5EF4-FFF2-40B4-BE49-F238E27FC236}">
                <a16:creationId xmlns:a16="http://schemas.microsoft.com/office/drawing/2014/main" id="{3E9557C5-D1AA-43CD-9A79-8F58B3505E15}"/>
              </a:ext>
            </a:extLst>
          </p:cNvPr>
          <p:cNvCxnSpPr/>
          <p:nvPr/>
        </p:nvCxnSpPr>
        <p:spPr>
          <a:xfrm>
            <a:off x="240145" y="3364304"/>
            <a:ext cx="0" cy="13331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845FF31-3524-4E66-BB6B-E0BA04BBCBAA}"/>
              </a:ext>
            </a:extLst>
          </p:cNvPr>
          <p:cNvSpPr/>
          <p:nvPr/>
        </p:nvSpPr>
        <p:spPr>
          <a:xfrm>
            <a:off x="7296727" y="1376218"/>
            <a:ext cx="4211782" cy="45442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7D681436-8295-4E62-AC38-1373E452B5E6}"/>
              </a:ext>
            </a:extLst>
          </p:cNvPr>
          <p:cNvCxnSpPr>
            <a:cxnSpLocks/>
          </p:cNvCxnSpPr>
          <p:nvPr/>
        </p:nvCxnSpPr>
        <p:spPr>
          <a:xfrm>
            <a:off x="674255" y="3648364"/>
            <a:ext cx="0" cy="3048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84A35B0-0845-4C3E-961D-68883099A6E6}"/>
              </a:ext>
            </a:extLst>
          </p:cNvPr>
          <p:cNvSpPr/>
          <p:nvPr/>
        </p:nvSpPr>
        <p:spPr>
          <a:xfrm>
            <a:off x="7472218" y="1496291"/>
            <a:ext cx="3897746" cy="206894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 name="Straight Connector 2">
            <a:extLst>
              <a:ext uri="{FF2B5EF4-FFF2-40B4-BE49-F238E27FC236}">
                <a16:creationId xmlns:a16="http://schemas.microsoft.com/office/drawing/2014/main" id="{40130E23-F82C-46E0-8748-3F37F3E51B18}"/>
              </a:ext>
            </a:extLst>
          </p:cNvPr>
          <p:cNvCxnSpPr>
            <a:cxnSpLocks/>
          </p:cNvCxnSpPr>
          <p:nvPr/>
        </p:nvCxnSpPr>
        <p:spPr>
          <a:xfrm>
            <a:off x="748145" y="2576945"/>
            <a:ext cx="0" cy="6650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4B15C3-7766-4BBB-AF45-3B745BF94F84}"/>
              </a:ext>
            </a:extLst>
          </p:cNvPr>
          <p:cNvCxnSpPr/>
          <p:nvPr/>
        </p:nvCxnSpPr>
        <p:spPr>
          <a:xfrm>
            <a:off x="8774545" y="2198255"/>
            <a:ext cx="13300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C3EE31-2CA5-4C1C-A511-64BB2A60AFCB}"/>
              </a:ext>
            </a:extLst>
          </p:cNvPr>
          <p:cNvCxnSpPr>
            <a:cxnSpLocks/>
          </p:cNvCxnSpPr>
          <p:nvPr/>
        </p:nvCxnSpPr>
        <p:spPr>
          <a:xfrm>
            <a:off x="9157853" y="2821708"/>
            <a:ext cx="5772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7669DD-951A-434A-AA9B-2984B7114595}"/>
              </a:ext>
            </a:extLst>
          </p:cNvPr>
          <p:cNvCxnSpPr>
            <a:cxnSpLocks/>
          </p:cNvCxnSpPr>
          <p:nvPr/>
        </p:nvCxnSpPr>
        <p:spPr>
          <a:xfrm>
            <a:off x="669641" y="4013201"/>
            <a:ext cx="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F5A13E-899B-4A8B-9502-5075CCBB52C5}"/>
              </a:ext>
            </a:extLst>
          </p:cNvPr>
          <p:cNvCxnSpPr>
            <a:cxnSpLocks/>
          </p:cNvCxnSpPr>
          <p:nvPr/>
        </p:nvCxnSpPr>
        <p:spPr>
          <a:xfrm>
            <a:off x="8109526" y="4456546"/>
            <a:ext cx="192116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DBFEA9A-F8DF-4F8A-9D04-0679658C6DFF}"/>
              </a:ext>
            </a:extLst>
          </p:cNvPr>
          <p:cNvPicPr>
            <a:picLocks noChangeAspect="1"/>
          </p:cNvPicPr>
          <p:nvPr/>
        </p:nvPicPr>
        <p:blipFill>
          <a:blip r:embed="rId4"/>
          <a:stretch>
            <a:fillRect/>
          </a:stretch>
        </p:blipFill>
        <p:spPr>
          <a:xfrm>
            <a:off x="240145" y="1611205"/>
            <a:ext cx="5633192" cy="3304318"/>
          </a:xfrm>
          <a:prstGeom prst="rect">
            <a:avLst/>
          </a:prstGeom>
        </p:spPr>
      </p:pic>
    </p:spTree>
    <p:extLst>
      <p:ext uri="{BB962C8B-B14F-4D97-AF65-F5344CB8AC3E}">
        <p14:creationId xmlns:p14="http://schemas.microsoft.com/office/powerpoint/2010/main" val="1515997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Tree>
    <p:extLst>
      <p:ext uri="{BB962C8B-B14F-4D97-AF65-F5344CB8AC3E}">
        <p14:creationId xmlns:p14="http://schemas.microsoft.com/office/powerpoint/2010/main" val="3382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E04327-2C95-463E-B2C6-EB59BD6C14A7}"/>
              </a:ext>
            </a:extLst>
          </p:cNvPr>
          <p:cNvSpPr>
            <a:spLocks noGrp="1"/>
          </p:cNvSpPr>
          <p:nvPr>
            <p:ph type="title"/>
          </p:nvPr>
        </p:nvSpPr>
        <p:spPr/>
        <p:txBody>
          <a:bodyPr/>
          <a:lstStyle/>
          <a:p>
            <a:r>
              <a:rPr lang="en-GB" dirty="0"/>
              <a:t>House Rules</a:t>
            </a:r>
          </a:p>
        </p:txBody>
      </p:sp>
      <p:pic>
        <p:nvPicPr>
          <p:cNvPr id="3" name="Graphic 2" descr="Raised hand">
            <a:extLst>
              <a:ext uri="{FF2B5EF4-FFF2-40B4-BE49-F238E27FC236}">
                <a16:creationId xmlns:a16="http://schemas.microsoft.com/office/drawing/2014/main" id="{2ED92DDD-CBED-45EF-A9D4-30171AAC2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3476" y="3105150"/>
            <a:ext cx="914400" cy="914400"/>
          </a:xfrm>
          <a:prstGeom prst="rect">
            <a:avLst/>
          </a:prstGeom>
        </p:spPr>
      </p:pic>
      <p:pic>
        <p:nvPicPr>
          <p:cNvPr id="6" name="Graphic 5" descr="Confused person">
            <a:extLst>
              <a:ext uri="{FF2B5EF4-FFF2-40B4-BE49-F238E27FC236}">
                <a16:creationId xmlns:a16="http://schemas.microsoft.com/office/drawing/2014/main" id="{83340B7A-9F00-4BE4-9B2F-18C201B183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7202" y="3175091"/>
            <a:ext cx="914400" cy="914400"/>
          </a:xfrm>
          <a:prstGeom prst="rect">
            <a:avLst/>
          </a:prstGeom>
        </p:spPr>
      </p:pic>
      <p:pic>
        <p:nvPicPr>
          <p:cNvPr id="8" name="Graphic 7" descr="Map with pin">
            <a:extLst>
              <a:ext uri="{FF2B5EF4-FFF2-40B4-BE49-F238E27FC236}">
                <a16:creationId xmlns:a16="http://schemas.microsoft.com/office/drawing/2014/main" id="{F6B21279-A355-4F27-A5B0-279078DE7C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9750" y="3175091"/>
            <a:ext cx="914400" cy="914400"/>
          </a:xfrm>
          <a:prstGeom prst="rect">
            <a:avLst/>
          </a:prstGeom>
        </p:spPr>
      </p:pic>
      <p:sp>
        <p:nvSpPr>
          <p:cNvPr id="9" name="TextBox 8">
            <a:extLst>
              <a:ext uri="{FF2B5EF4-FFF2-40B4-BE49-F238E27FC236}">
                <a16:creationId xmlns:a16="http://schemas.microsoft.com/office/drawing/2014/main" id="{AEB93A13-A981-4BF7-8C27-55867F08AEF8}"/>
              </a:ext>
            </a:extLst>
          </p:cNvPr>
          <p:cNvSpPr txBox="1"/>
          <p:nvPr/>
        </p:nvSpPr>
        <p:spPr>
          <a:xfrm>
            <a:off x="1096667" y="4380684"/>
            <a:ext cx="2395470" cy="1384995"/>
          </a:xfrm>
          <a:prstGeom prst="rect">
            <a:avLst/>
          </a:prstGeom>
          <a:noFill/>
        </p:spPr>
        <p:txBody>
          <a:bodyPr wrap="square" rtlCol="0">
            <a:spAutoFit/>
          </a:bodyPr>
          <a:lstStyle/>
          <a:p>
            <a:pPr algn="ctr"/>
            <a:r>
              <a:rPr lang="en-GB" sz="2800" dirty="0">
                <a:latin typeface="Tenso" panose="02000000000000000000" pitchFamily="50" charset="0"/>
              </a:rPr>
              <a:t>No such thing as a silly question…</a:t>
            </a:r>
          </a:p>
        </p:txBody>
      </p:sp>
      <p:sp>
        <p:nvSpPr>
          <p:cNvPr id="10" name="TextBox 9">
            <a:extLst>
              <a:ext uri="{FF2B5EF4-FFF2-40B4-BE49-F238E27FC236}">
                <a16:creationId xmlns:a16="http://schemas.microsoft.com/office/drawing/2014/main" id="{6102B7E4-9A22-4D81-A6B9-F78C2CAC18D3}"/>
              </a:ext>
            </a:extLst>
          </p:cNvPr>
          <p:cNvSpPr txBox="1"/>
          <p:nvPr/>
        </p:nvSpPr>
        <p:spPr>
          <a:xfrm>
            <a:off x="8604686" y="4380684"/>
            <a:ext cx="2585828" cy="1384995"/>
          </a:xfrm>
          <a:prstGeom prst="rect">
            <a:avLst/>
          </a:prstGeom>
          <a:noFill/>
        </p:spPr>
        <p:txBody>
          <a:bodyPr wrap="square" rtlCol="0">
            <a:spAutoFit/>
          </a:bodyPr>
          <a:lstStyle/>
          <a:p>
            <a:pPr algn="ctr"/>
            <a:r>
              <a:rPr lang="en-GB" sz="2800" dirty="0">
                <a:latin typeface="Tenso" panose="02000000000000000000" pitchFamily="50" charset="0"/>
              </a:rPr>
              <a:t>…but I may park questions for later</a:t>
            </a:r>
          </a:p>
        </p:txBody>
      </p:sp>
      <p:sp>
        <p:nvSpPr>
          <p:cNvPr id="11" name="TextBox 10">
            <a:extLst>
              <a:ext uri="{FF2B5EF4-FFF2-40B4-BE49-F238E27FC236}">
                <a16:creationId xmlns:a16="http://schemas.microsoft.com/office/drawing/2014/main" id="{7964DA56-F904-4730-B73A-CC7B8DFBCC22}"/>
              </a:ext>
            </a:extLst>
          </p:cNvPr>
          <p:cNvSpPr txBox="1"/>
          <p:nvPr/>
        </p:nvSpPr>
        <p:spPr>
          <a:xfrm>
            <a:off x="4991101" y="4380684"/>
            <a:ext cx="2209800" cy="1384995"/>
          </a:xfrm>
          <a:prstGeom prst="rect">
            <a:avLst/>
          </a:prstGeom>
          <a:noFill/>
        </p:spPr>
        <p:txBody>
          <a:bodyPr wrap="square" rtlCol="0">
            <a:spAutoFit/>
          </a:bodyPr>
          <a:lstStyle/>
          <a:p>
            <a:pPr algn="ctr"/>
            <a:r>
              <a:rPr lang="en-GB" sz="2800" dirty="0">
                <a:latin typeface="Tenso" panose="02000000000000000000" pitchFamily="50" charset="0"/>
              </a:rPr>
              <a:t>… so ask me at any point…</a:t>
            </a:r>
          </a:p>
        </p:txBody>
      </p:sp>
    </p:spTree>
    <p:extLst>
      <p:ext uri="{BB962C8B-B14F-4D97-AF65-F5344CB8AC3E}">
        <p14:creationId xmlns:p14="http://schemas.microsoft.com/office/powerpoint/2010/main" val="159586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C6F96-D6F6-49A8-B252-BA1D038CEABE}"/>
              </a:ext>
            </a:extLst>
          </p:cNvPr>
          <p:cNvSpPr>
            <a:spLocks noGrp="1"/>
          </p:cNvSpPr>
          <p:nvPr>
            <p:ph type="title"/>
          </p:nvPr>
        </p:nvSpPr>
        <p:spPr>
          <a:xfrm>
            <a:off x="652481" y="1382486"/>
            <a:ext cx="3547581" cy="4093028"/>
          </a:xfrm>
        </p:spPr>
        <p:txBody>
          <a:bodyPr anchor="ctr">
            <a:normAutofit/>
          </a:bodyPr>
          <a:lstStyle/>
          <a:p>
            <a:r>
              <a:rPr lang="en-GB" sz="4400" dirty="0"/>
              <a:t>Commands</a:t>
            </a:r>
            <a:br>
              <a:rPr lang="en-GB" sz="4400" dirty="0"/>
            </a:br>
            <a:r>
              <a:rPr lang="en-GB" sz="1800" dirty="0"/>
              <a:t>\command[options]{context}</a:t>
            </a:r>
            <a:br>
              <a:rPr lang="en-GB" sz="4400" dirty="0"/>
            </a:br>
            <a:endParaRPr lang="en-GB" sz="4400" dirty="0"/>
          </a:p>
        </p:txBody>
      </p:sp>
      <p:grpSp>
        <p:nvGrpSpPr>
          <p:cNvPr id="26"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66415CB-2BF2-4363-8A95-CE33AC04D0FB}"/>
              </a:ext>
            </a:extLst>
          </p:cNvPr>
          <p:cNvGraphicFramePr>
            <a:graphicFrameLocks noGrp="1"/>
          </p:cNvGraphicFramePr>
          <p:nvPr>
            <p:ph idx="1"/>
            <p:extLst>
              <p:ext uri="{D42A27DB-BD31-4B8C-83A1-F6EECF244321}">
                <p14:modId xmlns:p14="http://schemas.microsoft.com/office/powerpoint/2010/main" val="2920128429"/>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44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5044-89A0-4494-9186-76292CB412D4}"/>
              </a:ext>
            </a:extLst>
          </p:cNvPr>
          <p:cNvSpPr>
            <a:spLocks noGrp="1"/>
          </p:cNvSpPr>
          <p:nvPr>
            <p:ph type="title"/>
          </p:nvPr>
        </p:nvSpPr>
        <p:spPr/>
        <p:txBody>
          <a:bodyPr/>
          <a:lstStyle/>
          <a:p>
            <a:r>
              <a:rPr lang="en-GB" dirty="0"/>
              <a:t>Command complexity</a:t>
            </a:r>
          </a:p>
        </p:txBody>
      </p:sp>
      <p:sp>
        <p:nvSpPr>
          <p:cNvPr id="3" name="Content Placeholder 2">
            <a:extLst>
              <a:ext uri="{FF2B5EF4-FFF2-40B4-BE49-F238E27FC236}">
                <a16:creationId xmlns:a16="http://schemas.microsoft.com/office/drawing/2014/main" id="{40196190-BE8E-4891-A833-A803E0625DC8}"/>
              </a:ext>
            </a:extLst>
          </p:cNvPr>
          <p:cNvSpPr>
            <a:spLocks noGrp="1"/>
          </p:cNvSpPr>
          <p:nvPr>
            <p:ph idx="1"/>
          </p:nvPr>
        </p:nvSpPr>
        <p:spPr>
          <a:xfrm>
            <a:off x="913795" y="2067214"/>
            <a:ext cx="10353762" cy="4038022"/>
          </a:xfrm>
        </p:spPr>
        <p:txBody>
          <a:bodyPr>
            <a:normAutofit/>
          </a:bodyPr>
          <a:lstStyle/>
          <a:p>
            <a:pPr marL="36900" indent="0">
              <a:buNone/>
            </a:pPr>
            <a:r>
              <a:rPr lang="en-GB" dirty="0">
                <a:latin typeface="InterstateMono Light" panose="02000506040000020004" pitchFamily="50" charset="0"/>
              </a:rPr>
              <a:t>\documentclass[a4paper]{report}</a:t>
            </a:r>
          </a:p>
          <a:p>
            <a:pPr marL="36900" indent="0">
              <a:buNone/>
            </a:pPr>
            <a:r>
              <a:rPr lang="en-GB" dirty="0">
                <a:latin typeface="InterstateMono Light" panose="02000506040000020004" pitchFamily="50" charset="0"/>
              </a:rPr>
              <a:t>\begin{document}</a:t>
            </a:r>
          </a:p>
          <a:p>
            <a:pPr marL="36900" indent="0">
              <a:buNone/>
            </a:pPr>
            <a:r>
              <a:rPr lang="en-GB" dirty="0">
                <a:latin typeface="InterstateMono Light" panose="02000506040000020004" pitchFamily="50" charset="0"/>
              </a:rPr>
              <a:t>\textbf{This is bold}</a:t>
            </a:r>
          </a:p>
          <a:p>
            <a:pPr marL="36900" indent="0">
              <a:buNone/>
            </a:pPr>
            <a:r>
              <a:rPr lang="en-GB" dirty="0">
                <a:latin typeface="InterstateMono Light" panose="02000506040000020004" pitchFamily="50" charset="0"/>
              </a:rPr>
              <a:t>\begin{enumerate}</a:t>
            </a:r>
          </a:p>
          <a:p>
            <a:pPr marL="36900" indent="0">
              <a:buNone/>
            </a:pPr>
            <a:r>
              <a:rPr lang="en-GB" dirty="0">
                <a:latin typeface="InterstateMono Light" panose="02000506040000020004" pitchFamily="50" charset="0"/>
              </a:rPr>
              <a:t>	\item this is a point</a:t>
            </a:r>
          </a:p>
          <a:p>
            <a:pPr marL="36900" indent="0">
              <a:buNone/>
            </a:pPr>
            <a:r>
              <a:rPr lang="en-GB" dirty="0">
                <a:latin typeface="InterstateMono Light" panose="02000506040000020004" pitchFamily="50" charset="0"/>
              </a:rPr>
              <a:t>	\item this is beer \o l</a:t>
            </a:r>
          </a:p>
          <a:p>
            <a:pPr marL="36900" indent="0">
              <a:buNone/>
            </a:pPr>
            <a:r>
              <a:rPr lang="en-GB" dirty="0">
                <a:latin typeface="InterstateMono Light" panose="02000506040000020004" pitchFamily="50" charset="0"/>
              </a:rPr>
              <a:t>\end{enumerate}</a:t>
            </a:r>
          </a:p>
          <a:p>
            <a:pPr marL="36900" indent="0">
              <a:buNone/>
            </a:pPr>
            <a:r>
              <a:rPr lang="en-GB" dirty="0">
                <a:latin typeface="InterstateMono Light" panose="02000506040000020004" pitchFamily="50" charset="0"/>
              </a:rPr>
              <a:t>$\frac{1}{2}$</a:t>
            </a:r>
          </a:p>
          <a:p>
            <a:pPr marL="36900" indent="0">
              <a:buNone/>
            </a:pPr>
            <a:r>
              <a:rPr lang="en-GB" dirty="0">
                <a:latin typeface="InterstateMono Light" panose="02000506040000020004" pitchFamily="50" charset="0"/>
              </a:rPr>
              <a:t>%this is a comment</a:t>
            </a:r>
          </a:p>
          <a:p>
            <a:pPr marL="36900" indent="0">
              <a:buNone/>
            </a:pPr>
            <a:r>
              <a:rPr lang="en-GB" dirty="0">
                <a:latin typeface="InterstateMono Light" panose="02000506040000020004" pitchFamily="50" charset="0"/>
              </a:rPr>
              <a:t>\end{document}</a:t>
            </a:r>
          </a:p>
        </p:txBody>
      </p:sp>
      <p:pic>
        <p:nvPicPr>
          <p:cNvPr id="4" name="Picture 3">
            <a:extLst>
              <a:ext uri="{FF2B5EF4-FFF2-40B4-BE49-F238E27FC236}">
                <a16:creationId xmlns:a16="http://schemas.microsoft.com/office/drawing/2014/main" id="{513E80EB-E52C-4E96-B75D-CFF569CD4D5B}"/>
              </a:ext>
            </a:extLst>
          </p:cNvPr>
          <p:cNvPicPr>
            <a:picLocks noChangeAspect="1"/>
          </p:cNvPicPr>
          <p:nvPr/>
        </p:nvPicPr>
        <p:blipFill>
          <a:blip r:embed="rId2"/>
          <a:stretch>
            <a:fillRect/>
          </a:stretch>
        </p:blipFill>
        <p:spPr>
          <a:xfrm>
            <a:off x="6442219" y="2178338"/>
            <a:ext cx="4276725" cy="3295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788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CD976C0-E35B-46B8-B6A7-84F62DCB367B}"/>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Reserved characters</a:t>
            </a:r>
          </a:p>
        </p:txBody>
      </p:sp>
      <p:sp>
        <p:nvSpPr>
          <p:cNvPr id="3" name="Content Placeholder 2">
            <a:extLst>
              <a:ext uri="{FF2B5EF4-FFF2-40B4-BE49-F238E27FC236}">
                <a16:creationId xmlns:a16="http://schemas.microsoft.com/office/drawing/2014/main" id="{0F40F411-4CBC-435A-BA4C-579D20B3823C}"/>
              </a:ext>
            </a:extLst>
          </p:cNvPr>
          <p:cNvSpPr>
            <a:spLocks noGrp="1"/>
          </p:cNvSpPr>
          <p:nvPr>
            <p:ph idx="1"/>
          </p:nvPr>
        </p:nvSpPr>
        <p:spPr>
          <a:xfrm>
            <a:off x="673754" y="2160590"/>
            <a:ext cx="3973943" cy="3440110"/>
          </a:xfrm>
        </p:spPr>
        <p:txBody>
          <a:bodyPr>
            <a:normAutofit/>
          </a:bodyPr>
          <a:lstStyle/>
          <a:p>
            <a:pPr marL="36900" indent="0">
              <a:lnSpc>
                <a:spcPct val="90000"/>
              </a:lnSpc>
              <a:buNone/>
            </a:pPr>
            <a:r>
              <a:rPr lang="en-GB" sz="1500">
                <a:solidFill>
                  <a:schemeClr val="bg1"/>
                </a:solidFill>
                <a:latin typeface="InterstateMono Light" panose="02000506040000020004" pitchFamily="50" charset="0"/>
              </a:rPr>
              <a:t>#	$	%	^ &amp;		_	{	}	~	\</a:t>
            </a:r>
          </a:p>
          <a:p>
            <a:pPr marL="36900" indent="0">
              <a:lnSpc>
                <a:spcPct val="90000"/>
              </a:lnSpc>
              <a:buNone/>
            </a:pPr>
            <a:endParaRPr lang="en-GB" sz="1500">
              <a:solidFill>
                <a:schemeClr val="bg1"/>
              </a:solidFill>
              <a:latin typeface="InterstateMono Light" panose="02000506040000020004" pitchFamily="50" charset="0"/>
            </a:endParaRPr>
          </a:p>
          <a:p>
            <a:pPr marL="36900" indent="0">
              <a:lnSpc>
                <a:spcPct val="90000"/>
              </a:lnSpc>
              <a:buNone/>
            </a:pPr>
            <a:r>
              <a:rPr lang="en-GB" sz="1500">
                <a:solidFill>
                  <a:schemeClr val="bg1"/>
                </a:solidFill>
              </a:rPr>
              <a:t>These mean something to LaTeX and are reserved – if you need to use them you can use “\” to </a:t>
            </a:r>
            <a:r>
              <a:rPr lang="en-GB" sz="1500" i="1">
                <a:solidFill>
                  <a:schemeClr val="bg1"/>
                </a:solidFill>
              </a:rPr>
              <a:t>escape</a:t>
            </a:r>
            <a:r>
              <a:rPr lang="en-GB" sz="1500">
                <a:solidFill>
                  <a:schemeClr val="bg1"/>
                </a:solidFill>
              </a:rPr>
              <a:t> the character and let LaTeX read it literally.</a:t>
            </a:r>
          </a:p>
          <a:p>
            <a:pPr marL="36900" indent="0">
              <a:lnSpc>
                <a:spcPct val="90000"/>
              </a:lnSpc>
              <a:buNone/>
            </a:pPr>
            <a:endParaRPr lang="en-GB" sz="1500">
              <a:solidFill>
                <a:schemeClr val="bg1"/>
              </a:solidFill>
              <a:latin typeface="InterstateMono Light" panose="02000506040000020004" pitchFamily="50" charset="0"/>
            </a:endParaRPr>
          </a:p>
          <a:p>
            <a:pPr marL="36900" indent="0">
              <a:lnSpc>
                <a:spcPct val="90000"/>
              </a:lnSpc>
              <a:buNone/>
            </a:pPr>
            <a:r>
              <a:rPr lang="en-GB" sz="1500">
                <a:solidFill>
                  <a:schemeClr val="bg1"/>
                </a:solidFill>
                <a:latin typeface="InterstateMono Light" panose="02000506040000020004" pitchFamily="50" charset="0"/>
              </a:rPr>
              <a:t>Using a percentage % makes this a comment</a:t>
            </a:r>
          </a:p>
          <a:p>
            <a:pPr marL="36900" indent="0">
              <a:lnSpc>
                <a:spcPct val="90000"/>
              </a:lnSpc>
              <a:buNone/>
            </a:pPr>
            <a:r>
              <a:rPr lang="en-GB" sz="1500">
                <a:solidFill>
                  <a:schemeClr val="bg1"/>
                </a:solidFill>
                <a:latin typeface="InterstateMono Light" panose="02000506040000020004" pitchFamily="50" charset="0"/>
              </a:rPr>
              <a:t>Escaping it \% makes the symbol and this visible.</a:t>
            </a:r>
          </a:p>
        </p:txBody>
      </p:sp>
      <p:pic>
        <p:nvPicPr>
          <p:cNvPr id="4" name="Picture 3">
            <a:extLst>
              <a:ext uri="{FF2B5EF4-FFF2-40B4-BE49-F238E27FC236}">
                <a16:creationId xmlns:a16="http://schemas.microsoft.com/office/drawing/2014/main" id="{B832CB65-CCDF-43C0-953E-1676BFE4DF1C}"/>
              </a:ext>
            </a:extLst>
          </p:cNvPr>
          <p:cNvPicPr>
            <a:picLocks noChangeAspect="1"/>
          </p:cNvPicPr>
          <p:nvPr/>
        </p:nvPicPr>
        <p:blipFill rotWithShape="1">
          <a:blip r:embed="rId2"/>
          <a:srcRect b="22311"/>
          <a:stretch/>
        </p:blipFill>
        <p:spPr>
          <a:xfrm>
            <a:off x="6096001" y="2853322"/>
            <a:ext cx="5143500" cy="113884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8086404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76C0-E35B-46B8-B6A7-84F62DCB367B}"/>
              </a:ext>
            </a:extLst>
          </p:cNvPr>
          <p:cNvSpPr>
            <a:spLocks noGrp="1"/>
          </p:cNvSpPr>
          <p:nvPr>
            <p:ph type="title"/>
          </p:nvPr>
        </p:nvSpPr>
        <p:spPr/>
        <p:txBody>
          <a:bodyPr/>
          <a:lstStyle/>
          <a:p>
            <a:r>
              <a:rPr lang="en-GB" dirty="0"/>
              <a:t>Reserved characters</a:t>
            </a:r>
          </a:p>
        </p:txBody>
      </p:sp>
      <p:sp>
        <p:nvSpPr>
          <p:cNvPr id="3" name="Content Placeholder 2">
            <a:extLst>
              <a:ext uri="{FF2B5EF4-FFF2-40B4-BE49-F238E27FC236}">
                <a16:creationId xmlns:a16="http://schemas.microsoft.com/office/drawing/2014/main" id="{0F40F411-4CBC-435A-BA4C-579D20B3823C}"/>
              </a:ext>
            </a:extLst>
          </p:cNvPr>
          <p:cNvSpPr>
            <a:spLocks noGrp="1"/>
          </p:cNvSpPr>
          <p:nvPr>
            <p:ph idx="1"/>
          </p:nvPr>
        </p:nvSpPr>
        <p:spPr>
          <a:xfrm>
            <a:off x="913795" y="1866900"/>
            <a:ext cx="10353762" cy="4760403"/>
          </a:xfrm>
        </p:spPr>
        <p:txBody>
          <a:bodyPr numCol="2">
            <a:normAutofit/>
          </a:bodyPr>
          <a:lstStyle/>
          <a:p>
            <a:pPr marL="36900" indent="0">
              <a:buNone/>
            </a:pPr>
            <a:r>
              <a:rPr lang="en-GB" dirty="0">
                <a:solidFill>
                  <a:schemeClr val="tx1">
                    <a:lumMod val="65000"/>
                  </a:schemeClr>
                </a:solidFill>
                <a:latin typeface="InterstateMono Light" panose="02000506040000020004" pitchFamily="50" charset="0"/>
              </a:rPr>
              <a:t>#</a:t>
            </a:r>
          </a:p>
          <a:p>
            <a:pPr marL="36900" indent="0">
              <a:buNone/>
            </a:pPr>
            <a:r>
              <a:rPr lang="en-GB" b="1" dirty="0">
                <a:latin typeface="InterstateMono Light" panose="02000506040000020004" pitchFamily="50" charset="0"/>
              </a:rPr>
              <a:t>$</a:t>
            </a:r>
          </a:p>
          <a:p>
            <a:pPr marL="36900" indent="0">
              <a:buNone/>
            </a:pPr>
            <a:r>
              <a:rPr lang="en-GB" b="1" dirty="0">
                <a:latin typeface="InterstateMono Light" panose="02000506040000020004" pitchFamily="50" charset="0"/>
              </a:rPr>
              <a:t>%</a:t>
            </a:r>
          </a:p>
          <a:p>
            <a:pPr marL="36900" indent="0">
              <a:buNone/>
            </a:pPr>
            <a:r>
              <a:rPr lang="en-GB" b="1" dirty="0">
                <a:latin typeface="InterstateMono Light" panose="02000506040000020004" pitchFamily="50" charset="0"/>
              </a:rPr>
              <a:t>^</a:t>
            </a:r>
          </a:p>
          <a:p>
            <a:pPr marL="36900" indent="0">
              <a:buNone/>
            </a:pPr>
            <a:r>
              <a:rPr lang="en-GB" b="1" dirty="0">
                <a:latin typeface="InterstateMono Light" panose="02000506040000020004" pitchFamily="50" charset="0"/>
              </a:rPr>
              <a:t>&amp;</a:t>
            </a:r>
          </a:p>
          <a:p>
            <a:pPr marL="36900" indent="0">
              <a:buNone/>
            </a:pPr>
            <a:r>
              <a:rPr lang="en-GB" b="1" dirty="0">
                <a:latin typeface="InterstateMono Light" panose="02000506040000020004" pitchFamily="50" charset="0"/>
              </a:rPr>
              <a:t>_</a:t>
            </a:r>
          </a:p>
          <a:p>
            <a:pPr marL="36900" indent="0">
              <a:buNone/>
            </a:pPr>
            <a:r>
              <a:rPr lang="en-GB" b="1" dirty="0">
                <a:latin typeface="InterstateMono Light" panose="02000506040000020004" pitchFamily="50" charset="0"/>
              </a:rPr>
              <a:t>{}</a:t>
            </a:r>
          </a:p>
          <a:p>
            <a:pPr marL="36900" indent="0">
              <a:buNone/>
            </a:pPr>
            <a:r>
              <a:rPr lang="en-GB" dirty="0">
                <a:solidFill>
                  <a:schemeClr val="tx1">
                    <a:lumMod val="65000"/>
                  </a:schemeClr>
                </a:solidFill>
                <a:latin typeface="InterstateMono Light" panose="02000506040000020004" pitchFamily="50" charset="0"/>
              </a:rPr>
              <a:t>~</a:t>
            </a:r>
          </a:p>
          <a:p>
            <a:pPr marL="36900" indent="0">
              <a:buNone/>
            </a:pPr>
            <a:r>
              <a:rPr lang="en-GB" b="1" dirty="0">
                <a:latin typeface="InterstateMono Light" panose="02000506040000020004" pitchFamily="50" charset="0"/>
              </a:rPr>
              <a:t>\</a:t>
            </a:r>
          </a:p>
          <a:p>
            <a:pPr marL="36900" indent="0">
              <a:buNone/>
            </a:pPr>
            <a:r>
              <a:rPr lang="en-GB" dirty="0">
                <a:solidFill>
                  <a:schemeClr val="tx1">
                    <a:lumMod val="65000"/>
                  </a:schemeClr>
                </a:solidFill>
                <a:latin typeface="InterstateMono Light" panose="02000506040000020004" pitchFamily="50" charset="0"/>
              </a:rPr>
              <a:t>Macro parameter</a:t>
            </a:r>
          </a:p>
          <a:p>
            <a:pPr marL="36900" indent="0">
              <a:buNone/>
            </a:pPr>
            <a:r>
              <a:rPr lang="en-GB" dirty="0">
                <a:latin typeface="InterstateMono Light" panose="02000506040000020004" pitchFamily="50" charset="0"/>
              </a:rPr>
              <a:t>Maths mode</a:t>
            </a:r>
          </a:p>
          <a:p>
            <a:pPr marL="36900" indent="0">
              <a:buNone/>
            </a:pPr>
            <a:r>
              <a:rPr lang="en-GB" dirty="0">
                <a:latin typeface="InterstateMono Light" panose="02000506040000020004" pitchFamily="50" charset="0"/>
              </a:rPr>
              <a:t>Comment</a:t>
            </a:r>
          </a:p>
          <a:p>
            <a:pPr marL="36900" indent="0">
              <a:buNone/>
            </a:pPr>
            <a:r>
              <a:rPr lang="en-GB" dirty="0">
                <a:latin typeface="InterstateMono Light" panose="02000506040000020004" pitchFamily="50" charset="0"/>
              </a:rPr>
              <a:t>Maths superscript</a:t>
            </a:r>
          </a:p>
          <a:p>
            <a:pPr marL="36900" indent="0">
              <a:buNone/>
            </a:pPr>
            <a:r>
              <a:rPr lang="en-GB" dirty="0">
                <a:latin typeface="InterstateMono Light" panose="02000506040000020004" pitchFamily="50" charset="0"/>
              </a:rPr>
              <a:t>Alignment character</a:t>
            </a:r>
          </a:p>
          <a:p>
            <a:pPr marL="36900" indent="0">
              <a:buNone/>
            </a:pPr>
            <a:r>
              <a:rPr lang="en-GB" dirty="0">
                <a:latin typeface="InterstateMono Light" panose="02000506040000020004" pitchFamily="50" charset="0"/>
              </a:rPr>
              <a:t>Maths subscript</a:t>
            </a:r>
          </a:p>
          <a:p>
            <a:pPr marL="36900" indent="0">
              <a:buNone/>
            </a:pPr>
            <a:r>
              <a:rPr lang="en-GB" dirty="0">
                <a:latin typeface="InterstateMono Light" panose="02000506040000020004" pitchFamily="50" charset="0"/>
              </a:rPr>
              <a:t>Processing block</a:t>
            </a:r>
          </a:p>
          <a:p>
            <a:pPr marL="36900" indent="0">
              <a:buNone/>
            </a:pPr>
            <a:r>
              <a:rPr lang="en-GB" dirty="0">
                <a:solidFill>
                  <a:schemeClr val="tx1">
                    <a:lumMod val="65000"/>
                  </a:schemeClr>
                </a:solidFill>
                <a:latin typeface="InterstateMono Light" panose="02000506040000020004" pitchFamily="50" charset="0"/>
              </a:rPr>
              <a:t>Unbreakable space</a:t>
            </a:r>
          </a:p>
          <a:p>
            <a:pPr marL="36900" indent="0">
              <a:buNone/>
            </a:pPr>
            <a:r>
              <a:rPr lang="en-GB" dirty="0">
                <a:latin typeface="InterstateMono Light" panose="02000506040000020004" pitchFamily="50" charset="0"/>
              </a:rPr>
              <a:t>Command character</a:t>
            </a:r>
          </a:p>
        </p:txBody>
      </p:sp>
    </p:spTree>
    <p:extLst>
      <p:ext uri="{BB962C8B-B14F-4D97-AF65-F5344CB8AC3E}">
        <p14:creationId xmlns:p14="http://schemas.microsoft.com/office/powerpoint/2010/main" val="3654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4E8F-B933-4059-9E92-73B1FCE80C6E}"/>
              </a:ext>
            </a:extLst>
          </p:cNvPr>
          <p:cNvSpPr>
            <a:spLocks noGrp="1"/>
          </p:cNvSpPr>
          <p:nvPr>
            <p:ph type="title"/>
          </p:nvPr>
        </p:nvSpPr>
        <p:spPr/>
        <p:txBody>
          <a:bodyPr/>
          <a:lstStyle/>
          <a:p>
            <a:r>
              <a:rPr lang="en-GB" dirty="0"/>
              <a:t>Whitespace and returns</a:t>
            </a:r>
          </a:p>
        </p:txBody>
      </p:sp>
      <p:sp>
        <p:nvSpPr>
          <p:cNvPr id="3" name="Content Placeholder 2">
            <a:extLst>
              <a:ext uri="{FF2B5EF4-FFF2-40B4-BE49-F238E27FC236}">
                <a16:creationId xmlns:a16="http://schemas.microsoft.com/office/drawing/2014/main" id="{8FE364AB-D24E-49C6-A02E-3154614C6201}"/>
              </a:ext>
            </a:extLst>
          </p:cNvPr>
          <p:cNvSpPr>
            <a:spLocks noGrp="1"/>
          </p:cNvSpPr>
          <p:nvPr>
            <p:ph idx="1"/>
          </p:nvPr>
        </p:nvSpPr>
        <p:spPr/>
        <p:txBody>
          <a:bodyPr/>
          <a:lstStyle/>
          <a:p>
            <a:r>
              <a:rPr lang="en-GB" dirty="0"/>
              <a:t>In text mode, one or more consecutive spaces and tabs (aka “whitespace”) are treated are a single space.</a:t>
            </a:r>
          </a:p>
          <a:p>
            <a:r>
              <a:rPr lang="en-GB" dirty="0"/>
              <a:t>Whitespace at the beginning of a line is ignored</a:t>
            </a:r>
          </a:p>
          <a:p>
            <a:r>
              <a:rPr lang="en-GB" dirty="0"/>
              <a:t>One or more empty lines between text (two or more returns) are treated as a paragraph break.</a:t>
            </a:r>
          </a:p>
          <a:p>
            <a:r>
              <a:rPr lang="en-GB" dirty="0"/>
              <a:t>You can have a new line per sentence in a paragraph without issue</a:t>
            </a:r>
          </a:p>
          <a:p>
            <a:r>
              <a:rPr lang="en-GB" dirty="0"/>
              <a:t>These rules vary slightly in maths mode</a:t>
            </a:r>
          </a:p>
          <a:p>
            <a:endParaRPr lang="en-GB" dirty="0"/>
          </a:p>
        </p:txBody>
      </p:sp>
    </p:spTree>
    <p:extLst>
      <p:ext uri="{BB962C8B-B14F-4D97-AF65-F5344CB8AC3E}">
        <p14:creationId xmlns:p14="http://schemas.microsoft.com/office/powerpoint/2010/main" val="22202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1"/>
            <a:ext cx="12192000" cy="69668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A478CF41-8038-4C96-81D6-0CF9A4FF8C91}"/>
              </a:ext>
            </a:extLst>
          </p:cNvPr>
          <p:cNvPicPr>
            <a:picLocks noChangeAspect="1"/>
          </p:cNvPicPr>
          <p:nvPr/>
        </p:nvPicPr>
        <p:blipFill>
          <a:blip r:embed="rId2"/>
          <a:stretch>
            <a:fillRect/>
          </a:stretch>
        </p:blipFill>
        <p:spPr>
          <a:xfrm>
            <a:off x="8638903" y="487681"/>
            <a:ext cx="3298222" cy="731583"/>
          </a:xfrm>
          <a:prstGeom prst="rect">
            <a:avLst/>
          </a:prstGeom>
        </p:spPr>
      </p:pic>
    </p:spTree>
    <p:extLst>
      <p:ext uri="{BB962C8B-B14F-4D97-AF65-F5344CB8AC3E}">
        <p14:creationId xmlns:p14="http://schemas.microsoft.com/office/powerpoint/2010/main" val="131891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6D10-F0C7-4CF5-BE88-C2D1D7097660}"/>
              </a:ext>
            </a:extLst>
          </p:cNvPr>
          <p:cNvSpPr>
            <a:spLocks noGrp="1"/>
          </p:cNvSpPr>
          <p:nvPr>
            <p:ph type="title"/>
          </p:nvPr>
        </p:nvSpPr>
        <p:spPr/>
        <p:txBody>
          <a:bodyPr/>
          <a:lstStyle/>
          <a:p>
            <a:r>
              <a:rPr lang="en-GB" dirty="0"/>
              <a:t>Formatting text</a:t>
            </a:r>
          </a:p>
        </p:txBody>
      </p:sp>
      <p:sp>
        <p:nvSpPr>
          <p:cNvPr id="3" name="Text Placeholder 4">
            <a:extLst>
              <a:ext uri="{FF2B5EF4-FFF2-40B4-BE49-F238E27FC236}">
                <a16:creationId xmlns:a16="http://schemas.microsoft.com/office/drawing/2014/main" id="{725CFD8E-929C-429F-A9D1-FD8C16FB0464}"/>
              </a:ext>
            </a:extLst>
          </p:cNvPr>
          <p:cNvSpPr>
            <a:spLocks noGrp="1"/>
          </p:cNvSpPr>
          <p:nvPr>
            <p:ph type="body" idx="1"/>
          </p:nvPr>
        </p:nvSpPr>
        <p:spPr/>
        <p:txBody>
          <a:bodyPr/>
          <a:lstStyle/>
          <a:p>
            <a:r>
              <a:rPr lang="en-GB" dirty="0">
                <a:solidFill>
                  <a:schemeClr val="bg1">
                    <a:lumMod val="50000"/>
                    <a:lumOff val="50000"/>
                  </a:schemeClr>
                </a:solidFill>
              </a:rPr>
              <a:t>Changing text attributes and layout within a textual setting</a:t>
            </a:r>
          </a:p>
        </p:txBody>
      </p:sp>
    </p:spTree>
    <p:extLst>
      <p:ext uri="{BB962C8B-B14F-4D97-AF65-F5344CB8AC3E}">
        <p14:creationId xmlns:p14="http://schemas.microsoft.com/office/powerpoint/2010/main" val="303313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0C7D-539E-4A81-9C77-92C7DDFFD163}"/>
              </a:ext>
            </a:extLst>
          </p:cNvPr>
          <p:cNvSpPr>
            <a:spLocks noGrp="1"/>
          </p:cNvSpPr>
          <p:nvPr>
            <p:ph type="title"/>
          </p:nvPr>
        </p:nvSpPr>
        <p:spPr/>
        <p:txBody>
          <a:bodyPr/>
          <a:lstStyle/>
          <a:p>
            <a:r>
              <a:rPr lang="en-GB" dirty="0"/>
              <a:t>Text modifiers</a:t>
            </a:r>
          </a:p>
        </p:txBody>
      </p:sp>
      <p:sp>
        <p:nvSpPr>
          <p:cNvPr id="3" name="Content Placeholder 2">
            <a:extLst>
              <a:ext uri="{FF2B5EF4-FFF2-40B4-BE49-F238E27FC236}">
                <a16:creationId xmlns:a16="http://schemas.microsoft.com/office/drawing/2014/main" id="{BAD384AF-038A-4F2B-BDE1-6A34197C3E0A}"/>
              </a:ext>
            </a:extLst>
          </p:cNvPr>
          <p:cNvSpPr>
            <a:spLocks noGrp="1"/>
          </p:cNvSpPr>
          <p:nvPr>
            <p:ph idx="1"/>
          </p:nvPr>
        </p:nvSpPr>
        <p:spPr>
          <a:xfrm>
            <a:off x="913795" y="2319730"/>
            <a:ext cx="10353762" cy="3485451"/>
          </a:xfrm>
        </p:spPr>
        <p:txBody>
          <a:bodyPr numCol="2">
            <a:normAutofit/>
          </a:bodyPr>
          <a:lstStyle/>
          <a:p>
            <a:r>
              <a:rPr lang="en-GB" b="1" dirty="0"/>
              <a:t>Bold</a:t>
            </a:r>
          </a:p>
          <a:p>
            <a:r>
              <a:rPr lang="en-GB" i="1" dirty="0"/>
              <a:t>Italics</a:t>
            </a:r>
          </a:p>
          <a:p>
            <a:r>
              <a:rPr lang="en-GB" dirty="0"/>
              <a:t>S</a:t>
            </a:r>
            <a:r>
              <a:rPr lang="en-GB" baseline="30000" dirty="0"/>
              <a:t>uperscript</a:t>
            </a:r>
          </a:p>
          <a:p>
            <a:r>
              <a:rPr lang="en-GB" dirty="0"/>
              <a:t>S</a:t>
            </a:r>
            <a:r>
              <a:rPr lang="en-GB" baseline="-25000" dirty="0"/>
              <a:t>ubscript</a:t>
            </a:r>
          </a:p>
          <a:p>
            <a:r>
              <a:rPr lang="en-GB" sz="3500" dirty="0"/>
              <a:t>Size</a:t>
            </a:r>
          </a:p>
          <a:p>
            <a:r>
              <a:rPr lang="en-GB" dirty="0"/>
              <a:t>Punctuation marks … - `` “</a:t>
            </a:r>
          </a:p>
          <a:p>
            <a:r>
              <a:rPr lang="en-GB" cap="small" dirty="0"/>
              <a:t>Small Caps</a:t>
            </a:r>
          </a:p>
          <a:p>
            <a:r>
              <a:rPr lang="en-GB" u="sng" dirty="0"/>
              <a:t>Underlined</a:t>
            </a:r>
          </a:p>
          <a:p>
            <a:r>
              <a:rPr lang="en-GB" dirty="0"/>
              <a:t>San serif font</a:t>
            </a:r>
          </a:p>
          <a:p>
            <a:r>
              <a:rPr lang="en-GB" dirty="0">
                <a:latin typeface="InterstateMono Light" panose="02000506040000020004" pitchFamily="50" charset="0"/>
              </a:rPr>
              <a:t>Typewriter font</a:t>
            </a:r>
          </a:p>
          <a:p>
            <a:r>
              <a:rPr lang="en-GB" dirty="0">
                <a:latin typeface="+mj-lt"/>
              </a:rPr>
              <a:t>Serif font</a:t>
            </a:r>
          </a:p>
          <a:p>
            <a:r>
              <a:rPr lang="en-GB" dirty="0">
                <a:solidFill>
                  <a:srgbClr val="FF0000"/>
                </a:solidFill>
              </a:rPr>
              <a:t>Colour</a:t>
            </a:r>
          </a:p>
          <a:p>
            <a:endParaRPr lang="en-GB" dirty="0"/>
          </a:p>
        </p:txBody>
      </p:sp>
    </p:spTree>
    <p:extLst>
      <p:ext uri="{BB962C8B-B14F-4D97-AF65-F5344CB8AC3E}">
        <p14:creationId xmlns:p14="http://schemas.microsoft.com/office/powerpoint/2010/main" val="1440414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300C7D-539E-4A81-9C77-92C7DDFFD163}"/>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Text modifiers</a:t>
            </a:r>
          </a:p>
        </p:txBody>
      </p:sp>
      <p:sp>
        <p:nvSpPr>
          <p:cNvPr id="3" name="Content Placeholder 2">
            <a:extLst>
              <a:ext uri="{FF2B5EF4-FFF2-40B4-BE49-F238E27FC236}">
                <a16:creationId xmlns:a16="http://schemas.microsoft.com/office/drawing/2014/main" id="{BAD384AF-038A-4F2B-BDE1-6A34197C3E0A}"/>
              </a:ext>
            </a:extLst>
          </p:cNvPr>
          <p:cNvSpPr>
            <a:spLocks noGrp="1"/>
          </p:cNvSpPr>
          <p:nvPr>
            <p:ph idx="1"/>
          </p:nvPr>
        </p:nvSpPr>
        <p:spPr>
          <a:xfrm>
            <a:off x="673754" y="2160590"/>
            <a:ext cx="3973943" cy="3440110"/>
          </a:xfrm>
        </p:spPr>
        <p:txBody>
          <a:bodyPr numCol="2">
            <a:normAutofit/>
          </a:bodyPr>
          <a:lstStyle/>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textbf</a:t>
            </a:r>
            <a:r>
              <a:rPr lang="en-GB" sz="1400" dirty="0">
                <a:solidFill>
                  <a:schemeClr val="bg1"/>
                </a:solidFill>
                <a:latin typeface="InterstateMono Light" panose="02000506040000020004" pitchFamily="50" charset="0"/>
              </a:rPr>
              <a:t>{bold}</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textit</a:t>
            </a:r>
            <a:r>
              <a:rPr lang="en-GB" sz="1400" dirty="0">
                <a:solidFill>
                  <a:schemeClr val="bg1"/>
                </a:solidFill>
                <a:latin typeface="InterstateMono Light" panose="02000506040000020004" pitchFamily="50" charset="0"/>
              </a:rPr>
              <a:t>{italic}</a:t>
            </a:r>
          </a:p>
          <a:p>
            <a:pPr marL="36900" indent="0">
              <a:buNone/>
            </a:pPr>
            <a:r>
              <a:rPr lang="en-GB" sz="1400" dirty="0">
                <a:solidFill>
                  <a:schemeClr val="bg1"/>
                </a:solidFill>
                <a:latin typeface="InterstateMono Light" panose="02000506040000020004" pitchFamily="50" charset="0"/>
              </a:rPr>
              <a:t>S\</a:t>
            </a:r>
            <a:r>
              <a:rPr lang="en-GB" sz="1400" dirty="0" err="1">
                <a:solidFill>
                  <a:schemeClr val="bg1"/>
                </a:solidFill>
                <a:latin typeface="InterstateMono Light" panose="02000506040000020004" pitchFamily="50" charset="0"/>
              </a:rPr>
              <a:t>textsuperscript</a:t>
            </a: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uper</a:t>
            </a:r>
            <a:r>
              <a:rPr lang="en-GB" sz="1400" dirty="0">
                <a:solidFill>
                  <a:schemeClr val="bg1"/>
                </a:solidFill>
                <a:latin typeface="InterstateMono Light" panose="02000506040000020004" pitchFamily="50" charset="0"/>
              </a:rPr>
              <a:t>}</a:t>
            </a:r>
          </a:p>
          <a:p>
            <a:pPr marL="36900" indent="0">
              <a:buNone/>
            </a:pPr>
            <a:r>
              <a:rPr lang="en-GB" sz="1400" dirty="0">
                <a:solidFill>
                  <a:schemeClr val="bg1"/>
                </a:solidFill>
                <a:latin typeface="InterstateMono Light" panose="02000506040000020004" pitchFamily="50" charset="0"/>
              </a:rPr>
              <a:t>S\</a:t>
            </a:r>
            <a:r>
              <a:rPr lang="en-GB" sz="1400" dirty="0" err="1">
                <a:solidFill>
                  <a:schemeClr val="bg1"/>
                </a:solidFill>
                <a:latin typeface="InterstateMono Light" panose="02000506040000020004" pitchFamily="50" charset="0"/>
              </a:rPr>
              <a:t>textsubscript</a:t>
            </a: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ub</a:t>
            </a:r>
            <a:r>
              <a:rPr lang="en-GB" sz="1400" dirty="0">
                <a:solidFill>
                  <a:schemeClr val="bg1"/>
                </a:solidFill>
                <a:latin typeface="InterstateMono Light" panose="02000506040000020004" pitchFamily="50" charset="0"/>
              </a:rPr>
              <a:t>}</a:t>
            </a:r>
          </a:p>
          <a:p>
            <a:pPr marL="36900" indent="0">
              <a:buNone/>
            </a:pPr>
            <a:r>
              <a:rPr lang="en-GB" sz="1400" dirty="0">
                <a:solidFill>
                  <a:schemeClr val="bg1"/>
                </a:solidFill>
                <a:latin typeface="InterstateMono Light" panose="02000506040000020004" pitchFamily="50" charset="0"/>
              </a:rPr>
              <a:t>\Large{size}</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textemdash</a:t>
            </a:r>
            <a:r>
              <a:rPr lang="en-GB" sz="1400" dirty="0">
                <a:solidFill>
                  <a:schemeClr val="bg1"/>
                </a:solidFill>
                <a:latin typeface="InterstateMono Light" panose="02000506040000020004" pitchFamily="50" charset="0"/>
              </a:rPr>
              <a:t> ``”</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textsc</a:t>
            </a:r>
            <a:r>
              <a:rPr lang="en-GB" sz="1400" dirty="0">
                <a:solidFill>
                  <a:schemeClr val="bg1"/>
                </a:solidFill>
                <a:latin typeface="InterstateMono Light" panose="02000506040000020004" pitchFamily="50" charset="0"/>
              </a:rPr>
              <a:t>{Small Caps}</a:t>
            </a:r>
          </a:p>
          <a:p>
            <a:pPr marL="36900" indent="0">
              <a:buNone/>
            </a:pPr>
            <a:r>
              <a:rPr lang="en-GB" sz="1400" dirty="0">
                <a:solidFill>
                  <a:schemeClr val="bg1"/>
                </a:solidFill>
                <a:latin typeface="InterstateMono Light" panose="02000506040000020004" pitchFamily="50" charset="0"/>
              </a:rPr>
              <a:t>\underline{lined}</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textsf</a:t>
            </a:r>
            <a:r>
              <a:rPr lang="en-GB" sz="1400" dirty="0">
                <a:solidFill>
                  <a:schemeClr val="bg1"/>
                </a:solidFill>
                <a:latin typeface="InterstateMono Light" panose="02000506040000020004" pitchFamily="50" charset="0"/>
              </a:rPr>
              <a:t>{sans serif face}</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textrf</a:t>
            </a:r>
            <a:r>
              <a:rPr lang="en-GB" sz="1400" dirty="0">
                <a:solidFill>
                  <a:schemeClr val="bg1"/>
                </a:solidFill>
                <a:latin typeface="InterstateMono Light" panose="02000506040000020004" pitchFamily="50" charset="0"/>
              </a:rPr>
              <a:t>{roman / serif face}</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texttt</a:t>
            </a:r>
            <a:r>
              <a:rPr lang="en-GB" sz="1400" dirty="0">
                <a:solidFill>
                  <a:schemeClr val="bg1"/>
                </a:solidFill>
                <a:latin typeface="InterstateMono Light" panose="02000506040000020004" pitchFamily="50" charset="0"/>
              </a:rPr>
              <a:t>{typewriter font}</a:t>
            </a:r>
          </a:p>
          <a:p>
            <a:pPr marL="36900" indent="0">
              <a:buNone/>
            </a:pPr>
            <a:r>
              <a:rPr lang="en-GB" sz="1400" dirty="0">
                <a:solidFill>
                  <a:schemeClr val="bg1"/>
                </a:solidFill>
                <a:latin typeface="InterstateMono Light" panose="02000506040000020004" pitchFamily="50" charset="0"/>
              </a:rPr>
              <a:t>\</a:t>
            </a:r>
            <a:r>
              <a:rPr lang="en-GB" sz="1400" dirty="0" err="1">
                <a:solidFill>
                  <a:schemeClr val="bg1"/>
                </a:solidFill>
                <a:latin typeface="InterstateMono Light" panose="02000506040000020004" pitchFamily="50" charset="0"/>
              </a:rPr>
              <a:t>textcolor</a:t>
            </a:r>
            <a:r>
              <a:rPr lang="en-GB" sz="1400" dirty="0">
                <a:solidFill>
                  <a:schemeClr val="bg1"/>
                </a:solidFill>
                <a:latin typeface="InterstateMono Light" panose="02000506040000020004" pitchFamily="50" charset="0"/>
              </a:rPr>
              <a:t>{red}{colour}</a:t>
            </a:r>
          </a:p>
        </p:txBody>
      </p:sp>
      <p:pic>
        <p:nvPicPr>
          <p:cNvPr id="4" name="Content Placeholder 7">
            <a:extLst>
              <a:ext uri="{FF2B5EF4-FFF2-40B4-BE49-F238E27FC236}">
                <a16:creationId xmlns:a16="http://schemas.microsoft.com/office/drawing/2014/main" id="{455F46E3-8FDC-476C-B490-81792629C9A2}"/>
              </a:ext>
            </a:extLst>
          </p:cNvPr>
          <p:cNvPicPr>
            <a:picLocks noChangeAspect="1"/>
          </p:cNvPicPr>
          <p:nvPr/>
        </p:nvPicPr>
        <p:blipFill>
          <a:blip r:embed="rId2"/>
          <a:stretch>
            <a:fillRect/>
          </a:stretch>
        </p:blipFill>
        <p:spPr>
          <a:xfrm>
            <a:off x="7007785" y="972608"/>
            <a:ext cx="3319931" cy="490026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2870656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6EEAFC-099B-45F0-ABB2-7A8C64231B1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latin typeface="+mj-lt"/>
              </a:rPr>
              <a:t>Give it a go</a:t>
            </a:r>
          </a:p>
        </p:txBody>
      </p:sp>
      <p:sp>
        <p:nvSpPr>
          <p:cNvPr id="3" name="Content Placeholder 2">
            <a:extLst>
              <a:ext uri="{FF2B5EF4-FFF2-40B4-BE49-F238E27FC236}">
                <a16:creationId xmlns:a16="http://schemas.microsoft.com/office/drawing/2014/main" id="{7563B079-0EBE-4C95-9BE1-6A9A1F351533}"/>
              </a:ext>
            </a:extLst>
          </p:cNvPr>
          <p:cNvSpPr>
            <a:spLocks noGrp="1"/>
          </p:cNvSpPr>
          <p:nvPr>
            <p:ph idx="1"/>
          </p:nvPr>
        </p:nvSpPr>
        <p:spPr>
          <a:xfrm>
            <a:off x="985969" y="5650029"/>
            <a:ext cx="8288032" cy="469122"/>
          </a:xfrm>
        </p:spPr>
        <p:txBody>
          <a:bodyPr vert="horz" lIns="91440" tIns="45720" rIns="91440" bIns="45720" rtlCol="0" anchor="t">
            <a:normAutofit/>
          </a:bodyPr>
          <a:lstStyle/>
          <a:p>
            <a:pPr marL="0" indent="0" algn="ctr">
              <a:buNone/>
            </a:pPr>
            <a:r>
              <a:rPr lang="en-US">
                <a:solidFill>
                  <a:schemeClr val="tx1">
                    <a:lumMod val="50000"/>
                    <a:lumOff val="50000"/>
                  </a:schemeClr>
                </a:solidFill>
                <a:latin typeface="+mn-lt"/>
              </a:rPr>
              <a:t>Replicate the following passage:</a:t>
            </a:r>
          </a:p>
        </p:txBody>
      </p:sp>
      <p:pic>
        <p:nvPicPr>
          <p:cNvPr id="5" name="Picture 4">
            <a:extLst>
              <a:ext uri="{FF2B5EF4-FFF2-40B4-BE49-F238E27FC236}">
                <a16:creationId xmlns:a16="http://schemas.microsoft.com/office/drawing/2014/main" id="{1E848F3D-29B8-4999-AB27-4FD03CE2F446}"/>
              </a:ext>
            </a:extLst>
          </p:cNvPr>
          <p:cNvPicPr>
            <a:picLocks noChangeAspect="1"/>
          </p:cNvPicPr>
          <p:nvPr/>
        </p:nvPicPr>
        <p:blipFill rotWithShape="1">
          <a:blip r:embed="rId2"/>
          <a:srcRect b="24822"/>
          <a:stretch/>
        </p:blipFill>
        <p:spPr>
          <a:xfrm>
            <a:off x="985968" y="2551362"/>
            <a:ext cx="8288033" cy="168230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861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7734CD-06DE-4BB1-AD53-418B6BB871FA}"/>
              </a:ext>
            </a:extLst>
          </p:cNvPr>
          <p:cNvGraphicFramePr/>
          <p:nvPr>
            <p:extLst>
              <p:ext uri="{D42A27DB-BD31-4B8C-83A1-F6EECF244321}">
                <p14:modId xmlns:p14="http://schemas.microsoft.com/office/powerpoint/2010/main" val="1989198430"/>
              </p:ext>
            </p:extLst>
          </p:nvPr>
        </p:nvGraphicFramePr>
        <p:xfrm>
          <a:off x="1802674" y="612844"/>
          <a:ext cx="8586652" cy="563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117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3B079-0EBE-4C95-9BE1-6A9A1F351533}"/>
              </a:ext>
            </a:extLst>
          </p:cNvPr>
          <p:cNvSpPr>
            <a:spLocks noGrp="1"/>
          </p:cNvSpPr>
          <p:nvPr>
            <p:ph idx="1"/>
          </p:nvPr>
        </p:nvSpPr>
        <p:spPr/>
        <p:txBody>
          <a:bodyPr>
            <a:normAutofit fontScale="92500" lnSpcReduction="10000"/>
          </a:bodyPr>
          <a:lstStyle/>
          <a:p>
            <a:pPr marL="36900" indent="0">
              <a:buNone/>
            </a:pPr>
            <a:r>
              <a:rPr lang="en-GB" dirty="0">
                <a:latin typeface="InterstateMono Light" panose="02000506040000020004" pitchFamily="50" charset="0"/>
              </a:rPr>
              <a:t>\documentclass[a4paper]{report}</a:t>
            </a:r>
          </a:p>
          <a:p>
            <a:pPr marL="36900" indent="0">
              <a:buNone/>
            </a:pPr>
            <a:br>
              <a:rPr lang="en-GB" dirty="0">
                <a:latin typeface="InterstateMono Light" panose="02000506040000020004" pitchFamily="50" charset="0"/>
              </a:rPr>
            </a:br>
            <a:endParaRPr lang="en-GB" dirty="0">
              <a:latin typeface="InterstateMono Light" panose="02000506040000020004" pitchFamily="50" charset="0"/>
            </a:endParaRPr>
          </a:p>
          <a:p>
            <a:pPr marL="36900" indent="0">
              <a:buNone/>
            </a:pPr>
            <a:r>
              <a:rPr lang="en-GB" dirty="0">
                <a:latin typeface="InterstateMono Light" panose="02000506040000020004" pitchFamily="50" charset="0"/>
              </a:rPr>
              <a:t>\begin{document}</a:t>
            </a:r>
          </a:p>
          <a:p>
            <a:pPr marL="36900" indent="0">
              <a:buNone/>
            </a:pPr>
            <a:br>
              <a:rPr lang="en-GB" dirty="0">
                <a:latin typeface="InterstateMono Light" panose="02000506040000020004" pitchFamily="50" charset="0"/>
              </a:rPr>
            </a:br>
            <a:endParaRPr lang="en-GB" dirty="0">
              <a:latin typeface="InterstateMono Light" panose="02000506040000020004" pitchFamily="50" charset="0"/>
            </a:endParaRPr>
          </a:p>
          <a:p>
            <a:pPr marL="36900" indent="0">
              <a:buNone/>
            </a:pPr>
            <a:r>
              <a:rPr lang="en-GB" dirty="0">
                <a:latin typeface="InterstateMono Light" panose="02000506040000020004" pitchFamily="50" charset="0"/>
              </a:rPr>
              <a:t>This is an \textsc{ExerCise} to \textbf{try out \textit{your}} form\textit{atting} skills \textemdash \\what d\textsubscript{o} y\o \textsuperscript{u} \texttt{thin\textbf{k}}?</a:t>
            </a:r>
          </a:p>
          <a:p>
            <a:pPr marL="36900" indent="0">
              <a:buNone/>
            </a:pPr>
            <a:br>
              <a:rPr lang="en-GB" dirty="0">
                <a:latin typeface="InterstateMono Light" panose="02000506040000020004" pitchFamily="50" charset="0"/>
              </a:rPr>
            </a:br>
            <a:endParaRPr lang="en-GB" dirty="0">
              <a:latin typeface="InterstateMono Light" panose="02000506040000020004" pitchFamily="50" charset="0"/>
            </a:endParaRPr>
          </a:p>
          <a:p>
            <a:pPr marL="36900" indent="0">
              <a:buNone/>
            </a:pPr>
            <a:r>
              <a:rPr lang="en-GB" dirty="0">
                <a:latin typeface="InterstateMono Light" panose="02000506040000020004" pitchFamily="50" charset="0"/>
              </a:rPr>
              <a:t>\end{document}</a:t>
            </a:r>
          </a:p>
        </p:txBody>
      </p:sp>
      <p:pic>
        <p:nvPicPr>
          <p:cNvPr id="4" name="Picture 3">
            <a:extLst>
              <a:ext uri="{FF2B5EF4-FFF2-40B4-BE49-F238E27FC236}">
                <a16:creationId xmlns:a16="http://schemas.microsoft.com/office/drawing/2014/main" id="{E38E615C-FAF8-459B-86B2-FEDAFB6EB572}"/>
              </a:ext>
            </a:extLst>
          </p:cNvPr>
          <p:cNvPicPr>
            <a:picLocks noChangeAspect="1"/>
          </p:cNvPicPr>
          <p:nvPr/>
        </p:nvPicPr>
        <p:blipFill rotWithShape="1">
          <a:blip r:embed="rId2"/>
          <a:srcRect b="24822"/>
          <a:stretch/>
        </p:blipFill>
        <p:spPr>
          <a:xfrm>
            <a:off x="2926916" y="200025"/>
            <a:ext cx="6924675" cy="1410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134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0058-F6F4-4964-AA19-5CD0FA474A5D}"/>
              </a:ext>
            </a:extLst>
          </p:cNvPr>
          <p:cNvSpPr>
            <a:spLocks noGrp="1"/>
          </p:cNvSpPr>
          <p:nvPr>
            <p:ph type="title"/>
          </p:nvPr>
        </p:nvSpPr>
        <p:spPr/>
        <p:txBody>
          <a:bodyPr/>
          <a:lstStyle/>
          <a:p>
            <a:r>
              <a:rPr lang="en-GB" dirty="0"/>
              <a:t>Punctuation - quotations</a:t>
            </a:r>
          </a:p>
        </p:txBody>
      </p:sp>
      <p:sp>
        <p:nvSpPr>
          <p:cNvPr id="3" name="Content Placeholder 2">
            <a:extLst>
              <a:ext uri="{FF2B5EF4-FFF2-40B4-BE49-F238E27FC236}">
                <a16:creationId xmlns:a16="http://schemas.microsoft.com/office/drawing/2014/main" id="{26F6E637-F22F-4B8B-B7B1-1D240142FE0B}"/>
              </a:ext>
            </a:extLst>
          </p:cNvPr>
          <p:cNvSpPr>
            <a:spLocks noGrp="1"/>
          </p:cNvSpPr>
          <p:nvPr>
            <p:ph idx="1"/>
          </p:nvPr>
        </p:nvSpPr>
        <p:spPr/>
        <p:txBody>
          <a:bodyPr numCol="1">
            <a:normAutofit/>
          </a:bodyPr>
          <a:lstStyle/>
          <a:p>
            <a:pPr marL="36900" indent="0">
              <a:buNone/>
            </a:pPr>
            <a:r>
              <a:rPr lang="en-GB" dirty="0"/>
              <a:t>Not all quotation marks are created equal</a:t>
            </a:r>
          </a:p>
          <a:p>
            <a:pPr marL="36900" indent="0">
              <a:buNone/>
            </a:pPr>
            <a:r>
              <a:rPr lang="en-GB" dirty="0"/>
              <a:t>‘single’ quotations and “double quotations”</a:t>
            </a:r>
          </a:p>
          <a:p>
            <a:pPr marL="36900" indent="0">
              <a:buNone/>
            </a:pPr>
            <a:r>
              <a:rPr lang="en-GB" dirty="0"/>
              <a:t>‘ “ starting quotations</a:t>
            </a:r>
          </a:p>
          <a:p>
            <a:pPr marL="36900" indent="0">
              <a:buNone/>
            </a:pPr>
            <a:r>
              <a:rPr lang="en-GB" dirty="0"/>
              <a:t>Ending quotations ” ’</a:t>
            </a:r>
          </a:p>
          <a:p>
            <a:pPr marL="36900" indent="0">
              <a:buNone/>
            </a:pPr>
            <a:endParaRPr lang="en-GB" dirty="0"/>
          </a:p>
          <a:p>
            <a:pPr marL="36900" indent="0">
              <a:buNone/>
            </a:pPr>
            <a:r>
              <a:rPr lang="en-GB" dirty="0"/>
              <a:t>For opening quotes use `</a:t>
            </a:r>
          </a:p>
          <a:p>
            <a:pPr marL="36900" indent="0">
              <a:buNone/>
            </a:pPr>
            <a:r>
              <a:rPr lang="en-GB" dirty="0">
                <a:latin typeface="InterstateMono Light" panose="02000506040000020004" pitchFamily="50" charset="0"/>
              </a:rPr>
              <a:t>`single’ and ``double”</a:t>
            </a:r>
          </a:p>
        </p:txBody>
      </p:sp>
      <p:pic>
        <p:nvPicPr>
          <p:cNvPr id="4" name="Picture 3">
            <a:extLst>
              <a:ext uri="{FF2B5EF4-FFF2-40B4-BE49-F238E27FC236}">
                <a16:creationId xmlns:a16="http://schemas.microsoft.com/office/drawing/2014/main" id="{A7A743CC-DACB-4772-9578-B24409770E41}"/>
              </a:ext>
            </a:extLst>
          </p:cNvPr>
          <p:cNvPicPr>
            <a:picLocks noChangeAspect="1"/>
          </p:cNvPicPr>
          <p:nvPr/>
        </p:nvPicPr>
        <p:blipFill>
          <a:blip r:embed="rId2"/>
          <a:stretch>
            <a:fillRect/>
          </a:stretch>
        </p:blipFill>
        <p:spPr>
          <a:xfrm>
            <a:off x="5360354" y="5429250"/>
            <a:ext cx="2533650"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952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0A93-8F60-400B-BE44-3AF475F3873A}"/>
              </a:ext>
            </a:extLst>
          </p:cNvPr>
          <p:cNvSpPr>
            <a:spLocks noGrp="1"/>
          </p:cNvSpPr>
          <p:nvPr>
            <p:ph type="title"/>
          </p:nvPr>
        </p:nvSpPr>
        <p:spPr/>
        <p:txBody>
          <a:bodyPr/>
          <a:lstStyle/>
          <a:p>
            <a:r>
              <a:rPr lang="en-GB" dirty="0"/>
              <a:t>Punctuation - dashes</a:t>
            </a:r>
          </a:p>
        </p:txBody>
      </p:sp>
      <p:sp>
        <p:nvSpPr>
          <p:cNvPr id="3" name="Content Placeholder 2">
            <a:extLst>
              <a:ext uri="{FF2B5EF4-FFF2-40B4-BE49-F238E27FC236}">
                <a16:creationId xmlns:a16="http://schemas.microsoft.com/office/drawing/2014/main" id="{16A5D1A0-CDA5-4C62-BFC5-0DA87AD2668B}"/>
              </a:ext>
            </a:extLst>
          </p:cNvPr>
          <p:cNvSpPr>
            <a:spLocks noGrp="1"/>
          </p:cNvSpPr>
          <p:nvPr>
            <p:ph idx="1"/>
          </p:nvPr>
        </p:nvSpPr>
        <p:spPr/>
        <p:txBody>
          <a:bodyPr/>
          <a:lstStyle/>
          <a:p>
            <a:pPr marL="36900" indent="0">
              <a:buNone/>
            </a:pPr>
            <a:r>
              <a:rPr lang="en-GB" dirty="0"/>
              <a:t>Not all dashes are created equal</a:t>
            </a:r>
          </a:p>
          <a:p>
            <a:pPr marL="36900" indent="0">
              <a:buNone/>
            </a:pPr>
            <a:r>
              <a:rPr lang="en-GB" dirty="0"/>
              <a:t>Hyphens are used to join two words together like-this</a:t>
            </a:r>
          </a:p>
          <a:p>
            <a:pPr marL="36900" indent="0">
              <a:buNone/>
            </a:pPr>
            <a:r>
              <a:rPr lang="en-GB" dirty="0"/>
              <a:t>“en” dashes are used to span numbers or categories together: 1939 – 1945</a:t>
            </a:r>
          </a:p>
          <a:p>
            <a:pPr marL="36900" indent="0">
              <a:buNone/>
            </a:pPr>
            <a:r>
              <a:rPr lang="en-GB" dirty="0"/>
              <a:t>“em” dashes are used in the place of parentheses or for attribution.</a:t>
            </a:r>
          </a:p>
          <a:p>
            <a:pPr marL="36900" indent="0">
              <a:buNone/>
            </a:pPr>
            <a:r>
              <a:rPr lang="en-GB" dirty="0">
                <a:latin typeface="InterstateMono Light" panose="02000506040000020004" pitchFamily="50" charset="0"/>
              </a:rPr>
              <a:t>-</a:t>
            </a:r>
          </a:p>
          <a:p>
            <a:pPr marL="36900" indent="0">
              <a:buNone/>
            </a:pPr>
            <a:r>
              <a:rPr lang="en-GB" dirty="0">
                <a:latin typeface="InterstateMono Light" panose="02000506040000020004" pitchFamily="50" charset="0"/>
              </a:rPr>
              <a:t>\textendash</a:t>
            </a:r>
          </a:p>
          <a:p>
            <a:pPr marL="36900" indent="0">
              <a:buNone/>
            </a:pPr>
            <a:r>
              <a:rPr lang="en-GB" dirty="0">
                <a:latin typeface="InterstateMono Light" panose="02000506040000020004" pitchFamily="50" charset="0"/>
              </a:rPr>
              <a:t>\textemdash</a:t>
            </a:r>
          </a:p>
        </p:txBody>
      </p:sp>
      <p:pic>
        <p:nvPicPr>
          <p:cNvPr id="4" name="Picture 3">
            <a:extLst>
              <a:ext uri="{FF2B5EF4-FFF2-40B4-BE49-F238E27FC236}">
                <a16:creationId xmlns:a16="http://schemas.microsoft.com/office/drawing/2014/main" id="{581AF6B3-B562-42E5-AC88-767DDF5730F1}"/>
              </a:ext>
            </a:extLst>
          </p:cNvPr>
          <p:cNvPicPr>
            <a:picLocks noChangeAspect="1"/>
          </p:cNvPicPr>
          <p:nvPr/>
        </p:nvPicPr>
        <p:blipFill>
          <a:blip r:embed="rId2"/>
          <a:stretch>
            <a:fillRect/>
          </a:stretch>
        </p:blipFill>
        <p:spPr>
          <a:xfrm>
            <a:off x="3858230" y="4276724"/>
            <a:ext cx="4029075" cy="134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668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035CB4C-EF13-4CED-8E5D-74D73188F401}"/>
              </a:ext>
            </a:extLst>
          </p:cNvPr>
          <p:cNvPicPr>
            <a:picLocks noChangeAspect="1"/>
          </p:cNvPicPr>
          <p:nvPr/>
        </p:nvPicPr>
        <p:blipFill>
          <a:blip r:embed="rId2"/>
          <a:stretch>
            <a:fillRect/>
          </a:stretch>
        </p:blipFill>
        <p:spPr>
          <a:xfrm>
            <a:off x="3646714" y="1047161"/>
            <a:ext cx="4340728" cy="1036410"/>
          </a:xfrm>
          <a:prstGeom prst="rect">
            <a:avLst/>
          </a:prstGeom>
        </p:spPr>
      </p:pic>
    </p:spTree>
    <p:extLst>
      <p:ext uri="{BB962C8B-B14F-4D97-AF65-F5344CB8AC3E}">
        <p14:creationId xmlns:p14="http://schemas.microsoft.com/office/powerpoint/2010/main" val="106179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D6D5-4367-49ED-A5DE-7CAA6186E8E3}"/>
              </a:ext>
            </a:extLst>
          </p:cNvPr>
          <p:cNvSpPr>
            <a:spLocks noGrp="1"/>
          </p:cNvSpPr>
          <p:nvPr>
            <p:ph type="title"/>
          </p:nvPr>
        </p:nvSpPr>
        <p:spPr>
          <a:xfrm>
            <a:off x="1286933" y="609600"/>
            <a:ext cx="10197494" cy="1099457"/>
          </a:xfrm>
        </p:spPr>
        <p:txBody>
          <a:bodyPr>
            <a:normAutofit/>
          </a:bodyPr>
          <a:lstStyle/>
          <a:p>
            <a:r>
              <a:rPr lang="en-GB" dirty="0"/>
              <a:t>Font size</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50FA60-348C-4FF0-953B-A6301FDF3E36}"/>
              </a:ext>
            </a:extLst>
          </p:cNvPr>
          <p:cNvGraphicFramePr>
            <a:graphicFrameLocks noGrp="1"/>
          </p:cNvGraphicFramePr>
          <p:nvPr>
            <p:ph idx="1"/>
            <p:extLst>
              <p:ext uri="{D42A27DB-BD31-4B8C-83A1-F6EECF244321}">
                <p14:modId xmlns:p14="http://schemas.microsoft.com/office/powerpoint/2010/main" val="368675815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28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7509-3A82-48B8-B002-CF48FC8826FA}"/>
              </a:ext>
            </a:extLst>
          </p:cNvPr>
          <p:cNvSpPr>
            <a:spLocks noGrp="1"/>
          </p:cNvSpPr>
          <p:nvPr>
            <p:ph type="title"/>
          </p:nvPr>
        </p:nvSpPr>
        <p:spPr>
          <a:xfrm>
            <a:off x="677334" y="609600"/>
            <a:ext cx="8596668" cy="1320800"/>
          </a:xfrm>
        </p:spPr>
        <p:txBody>
          <a:bodyPr>
            <a:normAutofit/>
          </a:bodyPr>
          <a:lstStyle/>
          <a:p>
            <a:r>
              <a:rPr lang="en-GB" dirty="0"/>
              <a:t>Font sizes</a:t>
            </a:r>
          </a:p>
        </p:txBody>
      </p:sp>
      <p:graphicFrame>
        <p:nvGraphicFramePr>
          <p:cNvPr id="5" name="Content Placeholder 2">
            <a:extLst>
              <a:ext uri="{FF2B5EF4-FFF2-40B4-BE49-F238E27FC236}">
                <a16:creationId xmlns:a16="http://schemas.microsoft.com/office/drawing/2014/main" id="{22CE6A05-006F-46E4-B93B-C8FA7C3D2B55}"/>
              </a:ext>
            </a:extLst>
          </p:cNvPr>
          <p:cNvGraphicFramePr>
            <a:graphicFrameLocks noGrp="1"/>
          </p:cNvGraphicFramePr>
          <p:nvPr>
            <p:ph idx="1"/>
            <p:extLst>
              <p:ext uri="{D42A27DB-BD31-4B8C-83A1-F6EECF244321}">
                <p14:modId xmlns:p14="http://schemas.microsoft.com/office/powerpoint/2010/main" val="391893501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64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5EEC-500E-411C-A74C-8F36C21B9E4A}"/>
              </a:ext>
            </a:extLst>
          </p:cNvPr>
          <p:cNvSpPr>
            <a:spLocks noGrp="1"/>
          </p:cNvSpPr>
          <p:nvPr>
            <p:ph type="title"/>
          </p:nvPr>
        </p:nvSpPr>
        <p:spPr/>
        <p:txBody>
          <a:bodyPr/>
          <a:lstStyle/>
          <a:p>
            <a:r>
              <a:rPr lang="en-GB" dirty="0"/>
              <a:t>Text Alignment</a:t>
            </a:r>
          </a:p>
        </p:txBody>
      </p:sp>
      <p:sp>
        <p:nvSpPr>
          <p:cNvPr id="3" name="Content Placeholder 2">
            <a:extLst>
              <a:ext uri="{FF2B5EF4-FFF2-40B4-BE49-F238E27FC236}">
                <a16:creationId xmlns:a16="http://schemas.microsoft.com/office/drawing/2014/main" id="{8C371A34-A1E7-43FE-9086-E3F212EA81B4}"/>
              </a:ext>
            </a:extLst>
          </p:cNvPr>
          <p:cNvSpPr>
            <a:spLocks noGrp="1"/>
          </p:cNvSpPr>
          <p:nvPr>
            <p:ph idx="1"/>
          </p:nvPr>
        </p:nvSpPr>
        <p:spPr/>
        <p:txBody>
          <a:bodyPr/>
          <a:lstStyle/>
          <a:p>
            <a:r>
              <a:rPr lang="en-GB" dirty="0"/>
              <a:t>Text is justified by default. You can deviate from default style with main body commands</a:t>
            </a:r>
          </a:p>
          <a:p>
            <a:r>
              <a:rPr lang="en-GB" dirty="0">
                <a:latin typeface="InterstateMono Light" panose="02000506040000020004" pitchFamily="50" charset="0"/>
              </a:rPr>
              <a:t>\begin{flushleft}…\end{flushright}</a:t>
            </a:r>
          </a:p>
          <a:p>
            <a:r>
              <a:rPr lang="en-GB" dirty="0">
                <a:latin typeface="InterstateMono Light" panose="02000506040000020004" pitchFamily="50" charset="0"/>
              </a:rPr>
              <a:t>\begin{flushright}…\end{flushright}</a:t>
            </a:r>
          </a:p>
          <a:p>
            <a:r>
              <a:rPr lang="en-GB" dirty="0">
                <a:latin typeface="InterstateMono Light" panose="02000506040000020004" pitchFamily="50" charset="0"/>
              </a:rPr>
              <a:t>\begin{center}…\end{center}</a:t>
            </a:r>
          </a:p>
          <a:p>
            <a:endParaRPr lang="en-GB" dirty="0">
              <a:latin typeface="InterstateMono Light" panose="02000506040000020004" pitchFamily="50" charset="0"/>
            </a:endParaRPr>
          </a:p>
          <a:p>
            <a:pPr marL="36900" indent="0">
              <a:buNone/>
            </a:pPr>
            <a:endParaRPr lang="en-GB" dirty="0">
              <a:latin typeface="InterstateMono Light" panose="02000506040000020004" pitchFamily="50" charset="0"/>
            </a:endParaRPr>
          </a:p>
          <a:p>
            <a:endParaRPr lang="en-GB" dirty="0"/>
          </a:p>
          <a:p>
            <a:endParaRPr lang="en-GB" dirty="0">
              <a:latin typeface="InterstateMono Light" panose="02000506040000020004" pitchFamily="50" charset="0"/>
            </a:endParaRPr>
          </a:p>
        </p:txBody>
      </p:sp>
    </p:spTree>
    <p:extLst>
      <p:ext uri="{BB962C8B-B14F-4D97-AF65-F5344CB8AC3E}">
        <p14:creationId xmlns:p14="http://schemas.microsoft.com/office/powerpoint/2010/main" val="3593611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C2722-6B6F-4552-ACE9-870760FC13B7}"/>
              </a:ext>
            </a:extLst>
          </p:cNvPr>
          <p:cNvSpPr>
            <a:spLocks noGrp="1"/>
          </p:cNvSpPr>
          <p:nvPr>
            <p:ph type="title"/>
          </p:nvPr>
        </p:nvSpPr>
        <p:spPr>
          <a:xfrm>
            <a:off x="1286933" y="609600"/>
            <a:ext cx="10197494" cy="1099457"/>
          </a:xfrm>
        </p:spPr>
        <p:txBody>
          <a:bodyPr>
            <a:normAutofit/>
          </a:bodyPr>
          <a:lstStyle/>
          <a:p>
            <a:r>
              <a:rPr lang="en-GB" dirty="0"/>
              <a:t>Text spacing</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531CE46-8F3E-4020-8948-9AF56B0172C9}"/>
              </a:ext>
            </a:extLst>
          </p:cNvPr>
          <p:cNvGraphicFramePr>
            <a:graphicFrameLocks noGrp="1"/>
          </p:cNvGraphicFramePr>
          <p:nvPr>
            <p:ph idx="1"/>
            <p:extLst>
              <p:ext uri="{D42A27DB-BD31-4B8C-83A1-F6EECF244321}">
                <p14:modId xmlns:p14="http://schemas.microsoft.com/office/powerpoint/2010/main" val="260016883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458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7C26125-D24B-40FB-8BCC-65A589A5D370}"/>
              </a:ext>
            </a:extLst>
          </p:cNvPr>
          <p:cNvPicPr>
            <a:picLocks noChangeAspect="1"/>
          </p:cNvPicPr>
          <p:nvPr/>
        </p:nvPicPr>
        <p:blipFill>
          <a:blip r:embed="rId2"/>
          <a:stretch>
            <a:fillRect/>
          </a:stretch>
        </p:blipFill>
        <p:spPr>
          <a:xfrm>
            <a:off x="3721402" y="2177104"/>
            <a:ext cx="4749196" cy="883997"/>
          </a:xfrm>
          <a:prstGeom prst="rect">
            <a:avLst/>
          </a:prstGeom>
        </p:spPr>
      </p:pic>
      <p:pic>
        <p:nvPicPr>
          <p:cNvPr id="8" name="Picture 7">
            <a:extLst>
              <a:ext uri="{FF2B5EF4-FFF2-40B4-BE49-F238E27FC236}">
                <a16:creationId xmlns:a16="http://schemas.microsoft.com/office/drawing/2014/main" id="{237CCFDC-6511-49F1-AF1A-B1E929EE73A7}"/>
              </a:ext>
            </a:extLst>
          </p:cNvPr>
          <p:cNvPicPr>
            <a:picLocks noChangeAspect="1"/>
          </p:cNvPicPr>
          <p:nvPr/>
        </p:nvPicPr>
        <p:blipFill>
          <a:blip r:embed="rId3"/>
          <a:stretch>
            <a:fillRect/>
          </a:stretch>
        </p:blipFill>
        <p:spPr>
          <a:xfrm>
            <a:off x="121920" y="1491324"/>
            <a:ext cx="2158171" cy="426757"/>
          </a:xfrm>
          <a:prstGeom prst="rect">
            <a:avLst/>
          </a:prstGeom>
        </p:spPr>
      </p:pic>
    </p:spTree>
    <p:extLst>
      <p:ext uri="{BB962C8B-B14F-4D97-AF65-F5344CB8AC3E}">
        <p14:creationId xmlns:p14="http://schemas.microsoft.com/office/powerpoint/2010/main" val="3384817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77E4-3179-4BAE-BA0E-1D4F1D8936FB}"/>
              </a:ext>
            </a:extLst>
          </p:cNvPr>
          <p:cNvSpPr>
            <a:spLocks noGrp="1"/>
          </p:cNvSpPr>
          <p:nvPr>
            <p:ph type="title"/>
          </p:nvPr>
        </p:nvSpPr>
        <p:spPr/>
        <p:txBody>
          <a:bodyPr/>
          <a:lstStyle/>
          <a:p>
            <a:r>
              <a:rPr lang="en-GB" dirty="0"/>
              <a:t>Lists</a:t>
            </a:r>
          </a:p>
        </p:txBody>
      </p:sp>
      <p:sp>
        <p:nvSpPr>
          <p:cNvPr id="4" name="Content Placeholder 3">
            <a:extLst>
              <a:ext uri="{FF2B5EF4-FFF2-40B4-BE49-F238E27FC236}">
                <a16:creationId xmlns:a16="http://schemas.microsoft.com/office/drawing/2014/main" id="{B591D319-E71A-49B9-BDDB-97159E5E6F65}"/>
              </a:ext>
            </a:extLst>
          </p:cNvPr>
          <p:cNvSpPr>
            <a:spLocks noGrp="1"/>
          </p:cNvSpPr>
          <p:nvPr>
            <p:ph sz="half" idx="1"/>
          </p:nvPr>
        </p:nvSpPr>
        <p:spPr/>
        <p:txBody>
          <a:bodyPr/>
          <a:lstStyle/>
          <a:p>
            <a:pPr marL="36900" indent="0" algn="ctr">
              <a:buNone/>
            </a:pPr>
            <a:r>
              <a:rPr lang="en-GB" b="1" dirty="0"/>
              <a:t>Itemize</a:t>
            </a:r>
          </a:p>
          <a:p>
            <a:pPr marL="36900" indent="0">
              <a:buNone/>
            </a:pPr>
            <a:r>
              <a:rPr lang="en-GB" dirty="0"/>
              <a:t>Bullet point/Unnumbered list</a:t>
            </a:r>
          </a:p>
          <a:p>
            <a:pPr marL="36900" indent="0">
              <a:buNone/>
            </a:pPr>
            <a:r>
              <a:rPr lang="en-GB" dirty="0">
                <a:latin typeface="InterstateMono Light" panose="02000506040000020004" pitchFamily="50" charset="0"/>
              </a:rPr>
              <a:t>\begin{itemize}</a:t>
            </a:r>
          </a:p>
          <a:p>
            <a:pPr marL="36900" indent="0">
              <a:buNone/>
            </a:pPr>
            <a:r>
              <a:rPr lang="en-GB" dirty="0">
                <a:latin typeface="InterstateMono Light" panose="02000506040000020004" pitchFamily="50" charset="0"/>
              </a:rPr>
              <a:t>	\item …</a:t>
            </a:r>
          </a:p>
          <a:p>
            <a:pPr marL="36900" indent="0">
              <a:buNone/>
            </a:pPr>
            <a:r>
              <a:rPr lang="en-GB" dirty="0">
                <a:latin typeface="InterstateMono Light" panose="02000506040000020004" pitchFamily="50" charset="0"/>
              </a:rPr>
              <a:t>	\item …</a:t>
            </a:r>
          </a:p>
          <a:p>
            <a:pPr marL="36900" indent="0">
              <a:buNone/>
            </a:pPr>
            <a:r>
              <a:rPr lang="en-GB" dirty="0">
                <a:latin typeface="InterstateMono Light" panose="02000506040000020004" pitchFamily="50" charset="0"/>
              </a:rPr>
              <a:t>\end{itemize}</a:t>
            </a:r>
          </a:p>
        </p:txBody>
      </p:sp>
      <p:sp>
        <p:nvSpPr>
          <p:cNvPr id="5" name="Content Placeholder 4">
            <a:extLst>
              <a:ext uri="{FF2B5EF4-FFF2-40B4-BE49-F238E27FC236}">
                <a16:creationId xmlns:a16="http://schemas.microsoft.com/office/drawing/2014/main" id="{D07C950E-B6E1-4657-8B78-EAA057B15F75}"/>
              </a:ext>
            </a:extLst>
          </p:cNvPr>
          <p:cNvSpPr>
            <a:spLocks noGrp="1"/>
          </p:cNvSpPr>
          <p:nvPr>
            <p:ph sz="half" idx="2"/>
          </p:nvPr>
        </p:nvSpPr>
        <p:spPr/>
        <p:txBody>
          <a:bodyPr/>
          <a:lstStyle/>
          <a:p>
            <a:pPr marL="36900" indent="0" algn="ctr">
              <a:buNone/>
            </a:pPr>
            <a:r>
              <a:rPr lang="en-GB" b="1" dirty="0"/>
              <a:t>Enumerate</a:t>
            </a:r>
          </a:p>
          <a:p>
            <a:pPr marL="36900" indent="0">
              <a:buNone/>
            </a:pPr>
            <a:r>
              <a:rPr lang="en-GB" dirty="0"/>
              <a:t>Numbered list</a:t>
            </a:r>
          </a:p>
          <a:p>
            <a:pPr marL="36900" indent="0">
              <a:buNone/>
            </a:pPr>
            <a:r>
              <a:rPr lang="en-GB" dirty="0">
                <a:latin typeface="InterstateMono Light" panose="02000506040000020004" pitchFamily="50" charset="0"/>
              </a:rPr>
              <a:t>\begin{enumerate}</a:t>
            </a:r>
          </a:p>
          <a:p>
            <a:pPr marL="36900" indent="0">
              <a:buNone/>
            </a:pPr>
            <a:r>
              <a:rPr lang="en-GB" dirty="0">
                <a:latin typeface="InterstateMono Light" panose="02000506040000020004" pitchFamily="50" charset="0"/>
              </a:rPr>
              <a:t>	\item …</a:t>
            </a:r>
          </a:p>
          <a:p>
            <a:pPr marL="36900" indent="0">
              <a:buNone/>
            </a:pPr>
            <a:r>
              <a:rPr lang="en-GB" dirty="0">
                <a:latin typeface="InterstateMono Light" panose="02000506040000020004" pitchFamily="50" charset="0"/>
              </a:rPr>
              <a:t>	\item …</a:t>
            </a:r>
          </a:p>
          <a:p>
            <a:pPr marL="36900" indent="0">
              <a:buNone/>
            </a:pPr>
            <a:r>
              <a:rPr lang="en-GB" dirty="0">
                <a:latin typeface="InterstateMono Light" panose="02000506040000020004" pitchFamily="50" charset="0"/>
              </a:rPr>
              <a:t>\end{enumerate}</a:t>
            </a:r>
          </a:p>
          <a:p>
            <a:pPr marL="36900" indent="0">
              <a:buNone/>
            </a:pPr>
            <a:endParaRPr lang="en-GB" dirty="0"/>
          </a:p>
        </p:txBody>
      </p:sp>
    </p:spTree>
    <p:extLst>
      <p:ext uri="{BB962C8B-B14F-4D97-AF65-F5344CB8AC3E}">
        <p14:creationId xmlns:p14="http://schemas.microsoft.com/office/powerpoint/2010/main" val="325153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amsmath</a:t>
            </a:r>
            <a:r>
              <a:rPr lang="en-GB" sz="1000" dirty="0">
                <a:solidFill>
                  <a:schemeClr val="bg1"/>
                </a:solidFill>
                <a:latin typeface="InterstateMono Light" panose="02000506040000020004" pitchFamily="50" charset="0"/>
              </a:rPr>
              <a:t>} %maths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amssymb</a:t>
            </a:r>
            <a:r>
              <a:rPr lang="en-GB" sz="1000" dirty="0">
                <a:solidFill>
                  <a:schemeClr val="bg1"/>
                </a:solidFill>
                <a:latin typeface="InterstateMono Light" panose="02000506040000020004" pitchFamily="50" charset="0"/>
              </a:rPr>
              <a:t>} %maths symbols</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graphicx</a:t>
            </a:r>
            <a:r>
              <a:rPr lang="en-GB" sz="1000" dirty="0">
                <a:solidFill>
                  <a:schemeClr val="bg1"/>
                </a:solidFill>
                <a:latin typeface="InterstateMono Light" panose="02000506040000020004" pitchFamily="50" charset="0"/>
              </a:rPr>
              <a:t>}</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graphicspath</a:t>
            </a:r>
            <a:r>
              <a:rPr lang="en-GB" sz="1000" dirty="0">
                <a:solidFill>
                  <a:schemeClr val="bg1"/>
                </a:solidFill>
                <a:latin typeface="InterstateMono Light" panose="02000506040000020004" pitchFamily="50" charset="0"/>
              </a:rPr>
              <a:t>{ {figures/} }</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DeclareGraphicsExtensions</a:t>
            </a:r>
            <a:r>
              <a:rPr lang="en-GB" sz="1000" dirty="0">
                <a:solidFill>
                  <a:schemeClr val="bg1"/>
                </a:solidFill>
                <a:latin typeface="InterstateMono Light" panose="02000506040000020004" pitchFamily="50" charset="0"/>
              </a:rPr>
              <a:t>{.png,.pdf} </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This is </a:t>
            </a:r>
            <a:r>
              <a:rPr lang="en-GB" sz="1000" dirty="0">
                <a:solidFill>
                  <a:srgbClr val="FF0000"/>
                </a:solidFill>
                <a:latin typeface="InterstateMono Light" panose="02000506040000020004" pitchFamily="50" charset="0"/>
              </a:rPr>
              <a:t>$inline$ </a:t>
            </a:r>
            <a:r>
              <a:rPr lang="en-GB" sz="1000" dirty="0">
                <a:solidFill>
                  <a:schemeClr val="bg1"/>
                </a:solidFill>
                <a:latin typeface="InterstateMono Light" panose="02000506040000020004" pitchFamily="50" charset="0"/>
              </a:rPr>
              <a:t>maths</a:t>
            </a:r>
          </a:p>
          <a:p>
            <a:r>
              <a:rPr lang="en-GB" sz="1000" dirty="0">
                <a:solidFill>
                  <a:srgbClr val="FF0000"/>
                </a:solidFill>
                <a:latin typeface="InterstateMono Light" panose="02000506040000020004" pitchFamily="50" charset="0"/>
              </a:rPr>
              <a:t>	$$block maths$$</a:t>
            </a:r>
          </a:p>
          <a:p>
            <a:r>
              <a:rPr lang="en-GB" sz="1000" dirty="0">
                <a:solidFill>
                  <a:srgbClr val="FF0000"/>
                </a:solidFill>
                <a:latin typeface="InterstateMono Light" panose="02000506040000020004" pitchFamily="50" charset="0"/>
              </a:rPr>
              <a:t>\begin{equation}</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equation</a:t>
            </a:r>
          </a:p>
          <a:p>
            <a:r>
              <a:rPr lang="en-GB" sz="1000" dirty="0">
                <a:solidFill>
                  <a:srgbClr val="FF0000"/>
                </a:solidFill>
                <a:latin typeface="InterstateMono Light" panose="02000506040000020004" pitchFamily="50" charset="0"/>
              </a:rPr>
              <a:t>\end{equation}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^{maths superscript}</a:t>
            </a:r>
          </a:p>
          <a:p>
            <a:r>
              <a:rPr lang="en-GB" sz="1000" dirty="0">
                <a:solidFill>
                  <a:schemeClr val="bg1"/>
                </a:solidFill>
                <a:latin typeface="InterstateMono Light" panose="02000506040000020004" pitchFamily="50" charset="0"/>
              </a:rPr>
              <a:t>_{maths subscript}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 – maths whitespace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\left( \left[ \left{ 	\right)}]…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image units: \</a:t>
            </a:r>
            <a:r>
              <a:rPr lang="en-GB" sz="1000" dirty="0" err="1">
                <a:solidFill>
                  <a:schemeClr val="bg1"/>
                </a:solidFill>
                <a:latin typeface="InterstateMono Light" panose="02000506040000020004" pitchFamily="50" charset="0"/>
              </a:rPr>
              <a:t>textwidth</a:t>
            </a:r>
            <a:r>
              <a:rPr lang="en-GB" sz="1000" dirty="0">
                <a:solidFill>
                  <a:schemeClr val="bg1"/>
                </a:solidFill>
                <a:latin typeface="InterstateMono Light" panose="02000506040000020004" pitchFamily="50" charset="0"/>
              </a:rPr>
              <a:t> \</a:t>
            </a:r>
            <a:r>
              <a:rPr lang="en-GB" sz="1000" dirty="0" err="1">
                <a:solidFill>
                  <a:schemeClr val="bg1"/>
                </a:solidFill>
                <a:latin typeface="InterstateMono Light" panose="02000506040000020004" pitchFamily="50" charset="0"/>
              </a:rPr>
              <a:t>columnwidth</a:t>
            </a:r>
            <a:r>
              <a:rPr lang="en-GB" sz="1000" dirty="0">
                <a:solidFill>
                  <a:schemeClr val="bg1"/>
                </a:solidFill>
                <a:latin typeface="InterstateMono Light" panose="02000506040000020004" pitchFamily="50" charset="0"/>
              </a:rPr>
              <a:t> mm </a:t>
            </a:r>
            <a:r>
              <a:rPr lang="en-GB" sz="1000" dirty="0" err="1">
                <a:solidFill>
                  <a:schemeClr val="bg1"/>
                </a:solidFill>
                <a:latin typeface="InterstateMono Light" panose="02000506040000020004" pitchFamily="50" charset="0"/>
              </a:rPr>
              <a:t>pt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   cm </a:t>
            </a:r>
            <a:r>
              <a:rPr lang="en-GB" sz="1000" dirty="0" err="1">
                <a:solidFill>
                  <a:schemeClr val="bg1"/>
                </a:solidFill>
                <a:latin typeface="InterstateMono Light" panose="02000506040000020004" pitchFamily="50" charset="0"/>
              </a:rPr>
              <a:t>em</a:t>
            </a:r>
            <a:r>
              <a:rPr lang="en-GB" sz="1000" dirty="0">
                <a:solidFill>
                  <a:schemeClr val="bg1"/>
                </a:solidFill>
                <a:latin typeface="InterstateMono Light" panose="02000506040000020004" pitchFamily="50" charset="0"/>
              </a:rPr>
              <a:t>…</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[clip=true, trim left bot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right top]{imagepath}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[angle=45]{imagepath}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setlength</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fboxrule</a:t>
            </a:r>
            <a:r>
              <a:rPr lang="en-GB" sz="1000" dirty="0">
                <a:solidFill>
                  <a:schemeClr val="bg1"/>
                </a:solidFill>
                <a:latin typeface="InterstateMono Light" panose="02000506040000020004" pitchFamily="50" charset="0"/>
              </a:rPr>
              <a:t>{2pt} %border thickness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h|t|b|p</a:t>
            </a:r>
            <a:r>
              <a:rPr lang="en-GB" sz="1000" dirty="0">
                <a:solidFill>
                  <a:schemeClr val="bg1"/>
                </a:solidFill>
                <a:latin typeface="InterstateMono Light" panose="02000506040000020004" pitchFamily="50" charset="0"/>
              </a:rPr>
              <a:t>|!|H] – here, top, bottom,</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own page, override!, HERE!</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width|height|scale|angle|clip</a:t>
            </a:r>
            <a:r>
              <a:rPr lang="en-GB" sz="1000" dirty="0">
                <a:solidFill>
                  <a:schemeClr val="bg1"/>
                </a:solidFill>
                <a:latin typeface="InterstateMono Light" panose="02000506040000020004" pitchFamily="50" charset="0"/>
              </a:rPr>
              <a:t>]{filename}</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\begin{figure}[position]</a:t>
            </a: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centering</a:t>
            </a:r>
            <a:endParaRPr lang="en-GB" sz="1000" dirty="0">
              <a:solidFill>
                <a:schemeClr val="bg1"/>
              </a:solidFill>
              <a:latin typeface="InterstateMono Light" panose="02000506040000020004" pitchFamily="50" charset="0"/>
            </a:endParaRP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pPr lvl="1"/>
            <a:r>
              <a:rPr lang="en-GB" sz="1000" dirty="0">
                <a:solidFill>
                  <a:schemeClr val="bg1"/>
                </a:solidFill>
                <a:latin typeface="InterstateMono Light" panose="02000506040000020004" pitchFamily="50" charset="0"/>
              </a:rPr>
              <a:t>\caption{caption text}</a:t>
            </a:r>
          </a:p>
          <a:p>
            <a:r>
              <a:rPr lang="en-GB" sz="1000" dirty="0">
                <a:solidFill>
                  <a:srgbClr val="FF0000"/>
                </a:solidFill>
                <a:latin typeface="InterstateMono Light" panose="02000506040000020004" pitchFamily="50" charset="0"/>
              </a:rPr>
              <a:t>\end{figure}</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1"/>
            <a:ext cx="12192000" cy="48768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387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01EE1-4F2A-4F1F-B7AD-0EEE1F15E13A}"/>
              </a:ext>
            </a:extLst>
          </p:cNvPr>
          <p:cNvSpPr>
            <a:spLocks noGrp="1"/>
          </p:cNvSpPr>
          <p:nvPr>
            <p:ph type="title"/>
          </p:nvPr>
        </p:nvSpPr>
        <p:spPr>
          <a:xfrm>
            <a:off x="1286933" y="609600"/>
            <a:ext cx="10197494" cy="1099457"/>
          </a:xfrm>
        </p:spPr>
        <p:txBody>
          <a:bodyPr>
            <a:normAutofit/>
          </a:bodyPr>
          <a:lstStyle/>
          <a:p>
            <a:r>
              <a:rPr lang="en-GB" dirty="0"/>
              <a:t>Variations on lists	</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44F5F9B-C71E-4F9D-AFAD-20627DFD70E9}"/>
              </a:ext>
            </a:extLst>
          </p:cNvPr>
          <p:cNvGraphicFramePr>
            <a:graphicFrameLocks noGrp="1"/>
          </p:cNvGraphicFramePr>
          <p:nvPr>
            <p:ph idx="1"/>
            <p:extLst>
              <p:ext uri="{D42A27DB-BD31-4B8C-83A1-F6EECF244321}">
                <p14:modId xmlns:p14="http://schemas.microsoft.com/office/powerpoint/2010/main" val="407092346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273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5133F9E-A001-422C-A142-EF3108625F3E}"/>
              </a:ext>
            </a:extLst>
          </p:cNvPr>
          <p:cNvPicPr>
            <a:picLocks noChangeAspect="1"/>
          </p:cNvPicPr>
          <p:nvPr/>
        </p:nvPicPr>
        <p:blipFill>
          <a:blip r:embed="rId2"/>
          <a:stretch>
            <a:fillRect/>
          </a:stretch>
        </p:blipFill>
        <p:spPr>
          <a:xfrm>
            <a:off x="3684823" y="3139415"/>
            <a:ext cx="4822354" cy="579170"/>
          </a:xfrm>
          <a:prstGeom prst="rect">
            <a:avLst/>
          </a:prstGeom>
        </p:spPr>
      </p:pic>
    </p:spTree>
    <p:extLst>
      <p:ext uri="{BB962C8B-B14F-4D97-AF65-F5344CB8AC3E}">
        <p14:creationId xmlns:p14="http://schemas.microsoft.com/office/powerpoint/2010/main" val="4230579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9220-0F63-4096-9D95-B4CDCAFF05AF}"/>
              </a:ext>
            </a:extLst>
          </p:cNvPr>
          <p:cNvSpPr>
            <a:spLocks noGrp="1"/>
          </p:cNvSpPr>
          <p:nvPr>
            <p:ph type="title"/>
          </p:nvPr>
        </p:nvSpPr>
        <p:spPr/>
        <p:txBody>
          <a:bodyPr/>
          <a:lstStyle/>
          <a:p>
            <a:r>
              <a:rPr lang="en-GB" dirty="0"/>
              <a:t>Structuring documents</a:t>
            </a:r>
          </a:p>
        </p:txBody>
      </p:sp>
      <p:sp>
        <p:nvSpPr>
          <p:cNvPr id="3" name="Text Placeholder 4">
            <a:extLst>
              <a:ext uri="{FF2B5EF4-FFF2-40B4-BE49-F238E27FC236}">
                <a16:creationId xmlns:a16="http://schemas.microsoft.com/office/drawing/2014/main" id="{508F09B4-4695-4618-8EB6-EB9501AE4E08}"/>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9612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E17A9-8AAB-4B5E-868E-17F215A092A3}"/>
              </a:ext>
            </a:extLst>
          </p:cNvPr>
          <p:cNvSpPr>
            <a:spLocks noGrp="1"/>
          </p:cNvSpPr>
          <p:nvPr>
            <p:ph type="title"/>
          </p:nvPr>
        </p:nvSpPr>
        <p:spPr>
          <a:xfrm>
            <a:off x="1286933" y="609600"/>
            <a:ext cx="10197494" cy="1099457"/>
          </a:xfrm>
        </p:spPr>
        <p:txBody>
          <a:bodyPr>
            <a:normAutofit fontScale="90000"/>
          </a:bodyPr>
          <a:lstStyle/>
          <a:p>
            <a:pPr>
              <a:lnSpc>
                <a:spcPct val="90000"/>
              </a:lnSpc>
            </a:pPr>
            <a:r>
              <a:rPr lang="en-GB" sz="4900" dirty="0"/>
              <a:t>Specifying document types</a:t>
            </a:r>
            <a:r>
              <a:rPr lang="en-GB" sz="2300" dirty="0"/>
              <a:t>	</a:t>
            </a:r>
            <a:br>
              <a:rPr lang="en-GB" sz="2300" dirty="0"/>
            </a:br>
            <a:r>
              <a:rPr lang="en-GB" sz="2300" dirty="0"/>
              <a:t>\</a:t>
            </a:r>
            <a:r>
              <a:rPr lang="en-GB" sz="2300" dirty="0" err="1"/>
              <a:t>documentclass</a:t>
            </a:r>
            <a:r>
              <a:rPr lang="en-GB" sz="2300" dirty="0"/>
              <a:t>[paper type, text size]{document type}</a:t>
            </a:r>
            <a:br>
              <a:rPr lang="en-US" sz="2300" dirty="0"/>
            </a:br>
            <a:endParaRPr lang="en-GB" sz="2300" dirty="0"/>
          </a:p>
        </p:txBody>
      </p:sp>
      <p:sp>
        <p:nvSpPr>
          <p:cNvPr id="30" name="Isosceles Triangle 29">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4128B49-EECA-4042-9C68-AD07877740F1}"/>
              </a:ext>
            </a:extLst>
          </p:cNvPr>
          <p:cNvGraphicFramePr>
            <a:graphicFrameLocks noGrp="1"/>
          </p:cNvGraphicFramePr>
          <p:nvPr>
            <p:ph idx="1"/>
            <p:extLst>
              <p:ext uri="{D42A27DB-BD31-4B8C-83A1-F6EECF244321}">
                <p14:modId xmlns:p14="http://schemas.microsoft.com/office/powerpoint/2010/main" val="14784859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025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23E-D74A-4889-B053-CFFB21C78A33}"/>
              </a:ext>
            </a:extLst>
          </p:cNvPr>
          <p:cNvSpPr>
            <a:spLocks noGrp="1"/>
          </p:cNvSpPr>
          <p:nvPr>
            <p:ph type="title"/>
          </p:nvPr>
        </p:nvSpPr>
        <p:spPr/>
        <p:txBody>
          <a:bodyPr/>
          <a:lstStyle/>
          <a:p>
            <a:r>
              <a:rPr lang="en-GB" dirty="0"/>
              <a:t>Chapters and sections</a:t>
            </a:r>
          </a:p>
        </p:txBody>
      </p:sp>
      <p:graphicFrame>
        <p:nvGraphicFramePr>
          <p:cNvPr id="4" name="Content Placeholder 3">
            <a:extLst>
              <a:ext uri="{FF2B5EF4-FFF2-40B4-BE49-F238E27FC236}">
                <a16:creationId xmlns:a16="http://schemas.microsoft.com/office/drawing/2014/main" id="{43120F98-A933-4E45-8CAF-5F968C7A7CAF}"/>
              </a:ext>
            </a:extLst>
          </p:cNvPr>
          <p:cNvGraphicFramePr>
            <a:graphicFrameLocks noGrp="1"/>
          </p:cNvGraphicFramePr>
          <p:nvPr>
            <p:ph idx="1"/>
            <p:extLst>
              <p:ext uri="{D42A27DB-BD31-4B8C-83A1-F6EECF244321}">
                <p14:modId xmlns:p14="http://schemas.microsoft.com/office/powerpoint/2010/main" val="3570236099"/>
              </p:ext>
            </p:extLst>
          </p:nvPr>
        </p:nvGraphicFramePr>
        <p:xfrm>
          <a:off x="1112622" y="2887672"/>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23B2EC8F-2236-4157-B548-65F813726041}"/>
              </a:ext>
            </a:extLst>
          </p:cNvPr>
          <p:cNvSpPr txBox="1">
            <a:spLocks/>
          </p:cNvSpPr>
          <p:nvPr/>
        </p:nvSpPr>
        <p:spPr>
          <a:xfrm>
            <a:off x="645952" y="2076450"/>
            <a:ext cx="10820431" cy="708695"/>
          </a:xfrm>
          <a:prstGeom prst="rect">
            <a:avLst/>
          </a:prstGeom>
          <a:ln>
            <a:noFill/>
          </a:ln>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Tx/>
              <a:buSzPct val="70000"/>
              <a:buFont typeface="Arial" panose="020B0604020202020204" pitchFamily="34" charset="0"/>
              <a:buChar char="•"/>
              <a:defRPr sz="2300" kern="1200" baseline="0">
                <a:ln>
                  <a:noFill/>
                </a:ln>
                <a:solidFill>
                  <a:schemeClr val="bg1"/>
                </a:solidFill>
                <a:effectLst/>
                <a:latin typeface="Acumin Pro" panose="020B0504020202020204" pitchFamily="34" charset="0"/>
                <a:ea typeface="+mn-ea"/>
                <a:cs typeface="+mn-cs"/>
              </a:defRPr>
            </a:lvl1pPr>
            <a:lvl2pPr marL="720000" indent="-270000" algn="l" defTabSz="457200" rtl="0" eaLnBrk="1" latinLnBrk="0" hangingPunct="1">
              <a:spcBef>
                <a:spcPct val="20000"/>
              </a:spcBef>
              <a:spcAft>
                <a:spcPts val="600"/>
              </a:spcAft>
              <a:buClrTx/>
              <a:buSzPct val="70000"/>
              <a:buFont typeface="Arial" panose="020B0604020202020204" pitchFamily="34" charset="0"/>
              <a:buChar char="•"/>
              <a:defRPr sz="2100" kern="1200" baseline="0">
                <a:ln>
                  <a:noFill/>
                </a:ln>
                <a:solidFill>
                  <a:schemeClr val="bg1"/>
                </a:solidFill>
                <a:effectLst/>
                <a:latin typeface="Acumin Pro" panose="020B0504020202020204" pitchFamily="34" charset="0"/>
                <a:ea typeface="+mn-ea"/>
                <a:cs typeface="+mn-cs"/>
              </a:defRPr>
            </a:lvl2pPr>
            <a:lvl3pPr marL="1026000" indent="-216000" algn="l" defTabSz="457200" rtl="0" eaLnBrk="1" latinLnBrk="0" hangingPunct="1">
              <a:spcBef>
                <a:spcPct val="20000"/>
              </a:spcBef>
              <a:spcAft>
                <a:spcPts val="600"/>
              </a:spcAft>
              <a:buClrTx/>
              <a:buSzPct val="70000"/>
              <a:buFont typeface="Arial" panose="020B0604020202020204" pitchFamily="34" charset="0"/>
              <a:buChar char="•"/>
              <a:defRPr sz="1800" kern="1200" baseline="0">
                <a:ln>
                  <a:noFill/>
                </a:ln>
                <a:solidFill>
                  <a:schemeClr val="bg1"/>
                </a:solidFill>
                <a:effectLst/>
                <a:latin typeface="Acumin Pro" panose="020B0504020202020204" pitchFamily="34" charset="0"/>
                <a:ea typeface="+mn-ea"/>
                <a:cs typeface="+mn-cs"/>
              </a:defRPr>
            </a:lvl3pPr>
            <a:lvl4pPr marL="1386000" indent="-216000" algn="l" defTabSz="457200" rtl="0" eaLnBrk="1" latinLnBrk="0" hangingPunct="1">
              <a:spcBef>
                <a:spcPct val="20000"/>
              </a:spcBef>
              <a:spcAft>
                <a:spcPts val="600"/>
              </a:spcAft>
              <a:buClrTx/>
              <a:buSzPct val="70000"/>
              <a:buFont typeface="Arial" panose="020B0604020202020204" pitchFamily="34" charset="0"/>
              <a:buChar char="•"/>
              <a:defRPr sz="1600" kern="1200" baseline="0">
                <a:ln>
                  <a:noFill/>
                </a:ln>
                <a:solidFill>
                  <a:schemeClr val="bg1"/>
                </a:solidFill>
                <a:effectLst/>
                <a:latin typeface="Acumin Pro" panose="020B0504020202020204" pitchFamily="34" charset="0"/>
                <a:ea typeface="+mn-ea"/>
                <a:cs typeface="+mn-cs"/>
              </a:defRPr>
            </a:lvl4pPr>
            <a:lvl5pPr marL="1674000" indent="-216000" algn="l" defTabSz="457200" rtl="0" eaLnBrk="1" latinLnBrk="0" hangingPunct="1">
              <a:spcBef>
                <a:spcPct val="20000"/>
              </a:spcBef>
              <a:spcAft>
                <a:spcPts val="600"/>
              </a:spcAft>
              <a:buClrTx/>
              <a:buSzPct val="70000"/>
              <a:buFont typeface="Arial" panose="020B0604020202020204" pitchFamily="34" charset="0"/>
              <a:buChar char="•"/>
              <a:defRPr sz="1600" kern="1200" baseline="0">
                <a:ln>
                  <a:noFill/>
                </a:ln>
                <a:solidFill>
                  <a:schemeClr val="bg1"/>
                </a:solidFill>
                <a:effectLst/>
                <a:latin typeface="Acumin Pro" panose="020B0504020202020204" pitchFamily="34" charset="0"/>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GB" dirty="0">
                <a:solidFill>
                  <a:schemeClr val="tx1"/>
                </a:solidFill>
              </a:rPr>
              <a:t>Excluding </a:t>
            </a:r>
            <a:r>
              <a:rPr lang="en-GB" i="1" dirty="0">
                <a:solidFill>
                  <a:schemeClr val="tx1"/>
                </a:solidFill>
              </a:rPr>
              <a:t>document</a:t>
            </a:r>
            <a:r>
              <a:rPr lang="en-GB" dirty="0">
                <a:solidFill>
                  <a:schemeClr val="tx1"/>
                </a:solidFill>
              </a:rPr>
              <a:t>, each structural element follows the</a:t>
            </a:r>
            <a:r>
              <a:rPr lang="en-GB" dirty="0">
                <a:solidFill>
                  <a:schemeClr val="tx1"/>
                </a:solidFill>
                <a:latin typeface="InterstateMono Light" panose="02000506040000020004" pitchFamily="50" charset="0"/>
              </a:rPr>
              <a:t> \&lt;element&gt;{title} </a:t>
            </a:r>
            <a:r>
              <a:rPr lang="en-GB" dirty="0">
                <a:solidFill>
                  <a:schemeClr val="tx1"/>
                </a:solidFill>
              </a:rPr>
              <a:t>pattern</a:t>
            </a:r>
          </a:p>
        </p:txBody>
      </p:sp>
    </p:spTree>
    <p:extLst>
      <p:ext uri="{BB962C8B-B14F-4D97-AF65-F5344CB8AC3E}">
        <p14:creationId xmlns:p14="http://schemas.microsoft.com/office/powerpoint/2010/main" val="4183753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E681-D0FC-4C8D-AD52-499723AE5CD5}"/>
              </a:ext>
            </a:extLst>
          </p:cNvPr>
          <p:cNvSpPr>
            <a:spLocks noGrp="1"/>
          </p:cNvSpPr>
          <p:nvPr>
            <p:ph type="title"/>
          </p:nvPr>
        </p:nvSpPr>
        <p:spPr/>
        <p:txBody>
          <a:bodyPr/>
          <a:lstStyle/>
          <a:p>
            <a:r>
              <a:rPr lang="en-GB" dirty="0"/>
              <a:t>Class elements and numbering</a:t>
            </a:r>
          </a:p>
        </p:txBody>
      </p:sp>
      <p:graphicFrame>
        <p:nvGraphicFramePr>
          <p:cNvPr id="8" name="Table 8">
            <a:extLst>
              <a:ext uri="{FF2B5EF4-FFF2-40B4-BE49-F238E27FC236}">
                <a16:creationId xmlns:a16="http://schemas.microsoft.com/office/drawing/2014/main" id="{DE7FB4F0-C780-4F36-9F25-A4C48D1025AC}"/>
              </a:ext>
            </a:extLst>
          </p:cNvPr>
          <p:cNvGraphicFramePr>
            <a:graphicFrameLocks noGrp="1"/>
          </p:cNvGraphicFramePr>
          <p:nvPr>
            <p:ph idx="1"/>
            <p:extLst>
              <p:ext uri="{D42A27DB-BD31-4B8C-83A1-F6EECF244321}">
                <p14:modId xmlns:p14="http://schemas.microsoft.com/office/powerpoint/2010/main" val="1884819182"/>
              </p:ext>
            </p:extLst>
          </p:nvPr>
        </p:nvGraphicFramePr>
        <p:xfrm>
          <a:off x="914400" y="2084839"/>
          <a:ext cx="10353672" cy="3337560"/>
        </p:xfrm>
        <a:graphic>
          <a:graphicData uri="http://schemas.openxmlformats.org/drawingml/2006/table">
            <a:tbl>
              <a:tblPr firstRow="1" firstCol="1" bandRow="1">
                <a:tableStyleId>{74C1A8A3-306A-4EB7-A6B1-4F7E0EB9C5D6}</a:tableStyleId>
              </a:tblPr>
              <a:tblGrid>
                <a:gridCol w="2588418">
                  <a:extLst>
                    <a:ext uri="{9D8B030D-6E8A-4147-A177-3AD203B41FA5}">
                      <a16:colId xmlns:a16="http://schemas.microsoft.com/office/drawing/2014/main" val="1738857634"/>
                    </a:ext>
                  </a:extLst>
                </a:gridCol>
                <a:gridCol w="2588418">
                  <a:extLst>
                    <a:ext uri="{9D8B030D-6E8A-4147-A177-3AD203B41FA5}">
                      <a16:colId xmlns:a16="http://schemas.microsoft.com/office/drawing/2014/main" val="1631393469"/>
                    </a:ext>
                  </a:extLst>
                </a:gridCol>
                <a:gridCol w="2588418">
                  <a:extLst>
                    <a:ext uri="{9D8B030D-6E8A-4147-A177-3AD203B41FA5}">
                      <a16:colId xmlns:a16="http://schemas.microsoft.com/office/drawing/2014/main" val="2293596554"/>
                    </a:ext>
                  </a:extLst>
                </a:gridCol>
                <a:gridCol w="2588418">
                  <a:extLst>
                    <a:ext uri="{9D8B030D-6E8A-4147-A177-3AD203B41FA5}">
                      <a16:colId xmlns:a16="http://schemas.microsoft.com/office/drawing/2014/main" val="841983742"/>
                    </a:ext>
                  </a:extLst>
                </a:gridCol>
              </a:tblGrid>
              <a:tr h="370840">
                <a:tc>
                  <a:txBody>
                    <a:bodyPr/>
                    <a:lstStyle/>
                    <a:p>
                      <a:r>
                        <a:rPr lang="en-GB" dirty="0"/>
                        <a:t>Elements</a:t>
                      </a:r>
                    </a:p>
                  </a:txBody>
                  <a:tcPr/>
                </a:tc>
                <a:tc>
                  <a:txBody>
                    <a:bodyPr/>
                    <a:lstStyle/>
                    <a:p>
                      <a:r>
                        <a:rPr lang="en-GB" dirty="0"/>
                        <a:t>Article</a:t>
                      </a:r>
                    </a:p>
                  </a:txBody>
                  <a:tcPr/>
                </a:tc>
                <a:tc>
                  <a:txBody>
                    <a:bodyPr/>
                    <a:lstStyle/>
                    <a:p>
                      <a:r>
                        <a:rPr lang="en-GB" dirty="0"/>
                        <a:t>Report</a:t>
                      </a:r>
                    </a:p>
                  </a:txBody>
                  <a:tcPr/>
                </a:tc>
                <a:tc>
                  <a:txBody>
                    <a:bodyPr/>
                    <a:lstStyle/>
                    <a:p>
                      <a:r>
                        <a:rPr lang="en-GB" dirty="0"/>
                        <a:t>Book</a:t>
                      </a:r>
                    </a:p>
                  </a:txBody>
                  <a:tcPr/>
                </a:tc>
                <a:extLst>
                  <a:ext uri="{0D108BD9-81ED-4DB2-BD59-A6C34878D82A}">
                    <a16:rowId xmlns:a16="http://schemas.microsoft.com/office/drawing/2014/main" val="3530724921"/>
                  </a:ext>
                </a:extLst>
              </a:tr>
              <a:tr h="370840">
                <a:tc>
                  <a:txBody>
                    <a:bodyPr/>
                    <a:lstStyle/>
                    <a:p>
                      <a:r>
                        <a:rPr lang="en-GB" dirty="0"/>
                        <a:t>Abstract</a:t>
                      </a:r>
                    </a:p>
                  </a:txBody>
                  <a:tcPr/>
                </a:tc>
                <a:tc>
                  <a:txBody>
                    <a:bodyPr/>
                    <a:lstStyle/>
                    <a:p>
                      <a:r>
                        <a:rPr lang="en-GB" dirty="0"/>
                        <a:t>Yes</a:t>
                      </a:r>
                    </a:p>
                  </a:txBody>
                  <a:tcPr/>
                </a:tc>
                <a:tc>
                  <a:txBody>
                    <a:bodyPr/>
                    <a:lstStyle/>
                    <a:p>
                      <a:r>
                        <a:rPr lang="en-GB" dirty="0"/>
                        <a:t>Yes</a:t>
                      </a:r>
                    </a:p>
                  </a:txBody>
                  <a:tcPr/>
                </a:tc>
                <a:tc>
                  <a:txBody>
                    <a:bodyPr/>
                    <a:lstStyle/>
                    <a:p>
                      <a:endParaRPr lang="en-GB" dirty="0"/>
                    </a:p>
                  </a:txBody>
                  <a:tcPr/>
                </a:tc>
                <a:extLst>
                  <a:ext uri="{0D108BD9-81ED-4DB2-BD59-A6C34878D82A}">
                    <a16:rowId xmlns:a16="http://schemas.microsoft.com/office/drawing/2014/main" val="3350810776"/>
                  </a:ext>
                </a:extLst>
              </a:tr>
              <a:tr h="370840">
                <a:tc>
                  <a:txBody>
                    <a:bodyPr/>
                    <a:lstStyle/>
                    <a:p>
                      <a:r>
                        <a:rPr lang="en-GB" dirty="0"/>
                        <a:t>Part</a:t>
                      </a:r>
                    </a:p>
                  </a:txBody>
                  <a:tcPr/>
                </a:tc>
                <a:tc>
                  <a:txBody>
                    <a:bodyPr/>
                    <a:lstStyle/>
                    <a:p>
                      <a:r>
                        <a:rPr lang="en-GB" dirty="0"/>
                        <a:t>Yes</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3319804753"/>
                  </a:ext>
                </a:extLst>
              </a:tr>
              <a:tr h="370840">
                <a:tc>
                  <a:txBody>
                    <a:bodyPr/>
                    <a:lstStyle/>
                    <a:p>
                      <a:r>
                        <a:rPr lang="en-GB" dirty="0"/>
                        <a:t>Chapter</a:t>
                      </a:r>
                    </a:p>
                  </a:txBody>
                  <a:tcPr/>
                </a:tc>
                <a:tc>
                  <a:txBody>
                    <a:bodyPr/>
                    <a:lstStyle/>
                    <a:p>
                      <a:endParaRPr lang="en-GB" dirty="0"/>
                    </a:p>
                  </a:txBody>
                  <a:tcPr/>
                </a:tc>
                <a:tc>
                  <a:txBody>
                    <a:bodyPr/>
                    <a:lstStyle/>
                    <a:p>
                      <a:r>
                        <a:rPr lang="en-GB" dirty="0"/>
                        <a:t>1</a:t>
                      </a:r>
                    </a:p>
                  </a:txBody>
                  <a:tcPr/>
                </a:tc>
                <a:tc>
                  <a:txBody>
                    <a:bodyPr/>
                    <a:lstStyle/>
                    <a:p>
                      <a:r>
                        <a:rPr lang="en-GB" dirty="0"/>
                        <a:t>1</a:t>
                      </a:r>
                    </a:p>
                  </a:txBody>
                  <a:tcPr/>
                </a:tc>
                <a:extLst>
                  <a:ext uri="{0D108BD9-81ED-4DB2-BD59-A6C34878D82A}">
                    <a16:rowId xmlns:a16="http://schemas.microsoft.com/office/drawing/2014/main" val="3883609487"/>
                  </a:ext>
                </a:extLst>
              </a:tr>
              <a:tr h="370840">
                <a:tc>
                  <a:txBody>
                    <a:bodyPr/>
                    <a:lstStyle/>
                    <a:p>
                      <a:r>
                        <a:rPr lang="en-GB" dirty="0"/>
                        <a:t>Section</a:t>
                      </a:r>
                    </a:p>
                  </a:txBody>
                  <a:tcPr/>
                </a:tc>
                <a:tc>
                  <a:txBody>
                    <a:bodyPr/>
                    <a:lstStyle/>
                    <a:p>
                      <a:r>
                        <a:rPr lang="en-GB" dirty="0"/>
                        <a:t>1</a:t>
                      </a:r>
                    </a:p>
                  </a:txBody>
                  <a:tcPr/>
                </a:tc>
                <a:tc>
                  <a:txBody>
                    <a:bodyPr/>
                    <a:lstStyle/>
                    <a:p>
                      <a:r>
                        <a:rPr lang="en-GB" dirty="0"/>
                        <a:t>0.1</a:t>
                      </a:r>
                    </a:p>
                  </a:txBody>
                  <a:tcPr/>
                </a:tc>
                <a:tc>
                  <a:txBody>
                    <a:bodyPr/>
                    <a:lstStyle/>
                    <a:p>
                      <a:r>
                        <a:rPr lang="en-GB" dirty="0"/>
                        <a:t>0.1</a:t>
                      </a:r>
                    </a:p>
                  </a:txBody>
                  <a:tcPr/>
                </a:tc>
                <a:extLst>
                  <a:ext uri="{0D108BD9-81ED-4DB2-BD59-A6C34878D82A}">
                    <a16:rowId xmlns:a16="http://schemas.microsoft.com/office/drawing/2014/main" val="3756780957"/>
                  </a:ext>
                </a:extLst>
              </a:tr>
              <a:tr h="370840">
                <a:tc>
                  <a:txBody>
                    <a:bodyPr/>
                    <a:lstStyle/>
                    <a:p>
                      <a:r>
                        <a:rPr lang="en-GB" dirty="0"/>
                        <a:t>Subsection</a:t>
                      </a:r>
                    </a:p>
                  </a:txBody>
                  <a:tcPr/>
                </a:tc>
                <a:tc>
                  <a:txBody>
                    <a:bodyPr/>
                    <a:lstStyle/>
                    <a:p>
                      <a:r>
                        <a:rPr lang="en-GB" dirty="0"/>
                        <a:t>0.1</a:t>
                      </a:r>
                    </a:p>
                  </a:txBody>
                  <a:tcPr/>
                </a:tc>
                <a:tc>
                  <a:txBody>
                    <a:bodyPr/>
                    <a:lstStyle/>
                    <a:p>
                      <a:r>
                        <a:rPr lang="en-GB" dirty="0"/>
                        <a:t>0.0.1</a:t>
                      </a:r>
                    </a:p>
                  </a:txBody>
                  <a:tcPr/>
                </a:tc>
                <a:tc>
                  <a:txBody>
                    <a:bodyPr/>
                    <a:lstStyle/>
                    <a:p>
                      <a:r>
                        <a:rPr lang="en-GB" dirty="0"/>
                        <a:t>0.0.1</a:t>
                      </a:r>
                    </a:p>
                  </a:txBody>
                  <a:tcPr/>
                </a:tc>
                <a:extLst>
                  <a:ext uri="{0D108BD9-81ED-4DB2-BD59-A6C34878D82A}">
                    <a16:rowId xmlns:a16="http://schemas.microsoft.com/office/drawing/2014/main" val="839919702"/>
                  </a:ext>
                </a:extLst>
              </a:tr>
              <a:tr h="370840">
                <a:tc>
                  <a:txBody>
                    <a:bodyPr/>
                    <a:lstStyle/>
                    <a:p>
                      <a:r>
                        <a:rPr lang="en-GB" dirty="0"/>
                        <a:t>Subsubsection</a:t>
                      </a:r>
                    </a:p>
                  </a:txBody>
                  <a:tcPr/>
                </a:tc>
                <a:tc>
                  <a:txBody>
                    <a:bodyPr/>
                    <a:lstStyle/>
                    <a:p>
                      <a:r>
                        <a:rPr lang="en-GB" dirty="0"/>
                        <a:t>0.0.1</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1739407855"/>
                  </a:ext>
                </a:extLst>
              </a:tr>
              <a:tr h="370840">
                <a:tc>
                  <a:txBody>
                    <a:bodyPr/>
                    <a:lstStyle/>
                    <a:p>
                      <a:r>
                        <a:rPr lang="en-GB" dirty="0"/>
                        <a:t>Paragraph</a:t>
                      </a:r>
                    </a:p>
                  </a:txBody>
                  <a:tcPr/>
                </a:tc>
                <a:tc>
                  <a:txBody>
                    <a:bodyPr/>
                    <a:lstStyle/>
                    <a:p>
                      <a:r>
                        <a:rPr lang="en-GB" dirty="0"/>
                        <a:t>Yes</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125313053"/>
                  </a:ext>
                </a:extLst>
              </a:tr>
              <a:tr h="370840">
                <a:tc>
                  <a:txBody>
                    <a:bodyPr/>
                    <a:lstStyle/>
                    <a:p>
                      <a:r>
                        <a:rPr lang="en-GB" dirty="0"/>
                        <a:t>subparagraph</a:t>
                      </a:r>
                    </a:p>
                  </a:txBody>
                  <a:tcPr/>
                </a:tc>
                <a:tc>
                  <a:txBody>
                    <a:bodyPr/>
                    <a:lstStyle/>
                    <a:p>
                      <a:r>
                        <a:rPr lang="en-GB" dirty="0"/>
                        <a:t>Yes</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2059518432"/>
                  </a:ext>
                </a:extLst>
              </a:tr>
            </a:tbl>
          </a:graphicData>
        </a:graphic>
      </p:graphicFrame>
    </p:spTree>
    <p:extLst>
      <p:ext uri="{BB962C8B-B14F-4D97-AF65-F5344CB8AC3E}">
        <p14:creationId xmlns:p14="http://schemas.microsoft.com/office/powerpoint/2010/main" val="159962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30AC2-CD88-4954-BCED-96ACC6AFA57F}"/>
              </a:ext>
            </a:extLst>
          </p:cNvPr>
          <p:cNvPicPr>
            <a:picLocks noChangeAspect="1"/>
          </p:cNvPicPr>
          <p:nvPr/>
        </p:nvPicPr>
        <p:blipFill>
          <a:blip r:embed="rId2"/>
          <a:stretch>
            <a:fillRect/>
          </a:stretch>
        </p:blipFill>
        <p:spPr>
          <a:xfrm>
            <a:off x="1613196" y="2084704"/>
            <a:ext cx="2069854" cy="1524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506B2F4E-3237-4655-905A-1D93641AECE9}"/>
              </a:ext>
            </a:extLst>
          </p:cNvPr>
          <p:cNvPicPr>
            <a:picLocks noChangeAspect="1"/>
          </p:cNvPicPr>
          <p:nvPr/>
        </p:nvPicPr>
        <p:blipFill>
          <a:blip r:embed="rId3"/>
          <a:stretch>
            <a:fillRect/>
          </a:stretch>
        </p:blipFill>
        <p:spPr>
          <a:xfrm>
            <a:off x="925301" y="4018328"/>
            <a:ext cx="3454560" cy="784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27B5D93-4685-4E94-A44E-3492B9B4F85F}"/>
              </a:ext>
            </a:extLst>
          </p:cNvPr>
          <p:cNvPicPr>
            <a:picLocks noChangeAspect="1"/>
          </p:cNvPicPr>
          <p:nvPr/>
        </p:nvPicPr>
        <p:blipFill>
          <a:blip r:embed="rId4"/>
          <a:stretch>
            <a:fillRect/>
          </a:stretch>
        </p:blipFill>
        <p:spPr>
          <a:xfrm>
            <a:off x="774582" y="5211782"/>
            <a:ext cx="3747084" cy="1117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2EA4FCB-4AC7-450C-AC6B-B579A4C85DB0}"/>
              </a:ext>
            </a:extLst>
          </p:cNvPr>
          <p:cNvPicPr>
            <a:picLocks noChangeAspect="1"/>
          </p:cNvPicPr>
          <p:nvPr/>
        </p:nvPicPr>
        <p:blipFill>
          <a:blip r:embed="rId5"/>
          <a:stretch>
            <a:fillRect/>
          </a:stretch>
        </p:blipFill>
        <p:spPr>
          <a:xfrm>
            <a:off x="6428763" y="2084704"/>
            <a:ext cx="4653094" cy="4373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itle 1">
            <a:extLst>
              <a:ext uri="{FF2B5EF4-FFF2-40B4-BE49-F238E27FC236}">
                <a16:creationId xmlns:a16="http://schemas.microsoft.com/office/drawing/2014/main" id="{4ACB8A26-04D3-46D2-83CE-E28D642BCCBD}"/>
              </a:ext>
            </a:extLst>
          </p:cNvPr>
          <p:cNvSpPr>
            <a:spLocks noGrp="1"/>
          </p:cNvSpPr>
          <p:nvPr>
            <p:ph type="title"/>
          </p:nvPr>
        </p:nvSpPr>
        <p:spPr/>
        <p:txBody>
          <a:bodyPr/>
          <a:lstStyle/>
          <a:p>
            <a:r>
              <a:rPr lang="en-GB" dirty="0"/>
              <a:t>Exercise: sections</a:t>
            </a:r>
          </a:p>
        </p:txBody>
      </p:sp>
      <p:cxnSp>
        <p:nvCxnSpPr>
          <p:cNvPr id="11" name="Straight Connector 10">
            <a:extLst>
              <a:ext uri="{FF2B5EF4-FFF2-40B4-BE49-F238E27FC236}">
                <a16:creationId xmlns:a16="http://schemas.microsoft.com/office/drawing/2014/main" id="{B2E2FCC5-8C30-4C56-BD32-DE26041534C5}"/>
              </a:ext>
            </a:extLst>
          </p:cNvPr>
          <p:cNvCxnSpPr/>
          <p:nvPr/>
        </p:nvCxnSpPr>
        <p:spPr>
          <a:xfrm>
            <a:off x="5368954" y="2084704"/>
            <a:ext cx="0" cy="44922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904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ACB8A26-04D3-46D2-83CE-E28D642BCCBD}"/>
              </a:ext>
            </a:extLst>
          </p:cNvPr>
          <p:cNvSpPr>
            <a:spLocks noGrp="1"/>
          </p:cNvSpPr>
          <p:nvPr>
            <p:ph type="title"/>
          </p:nvPr>
        </p:nvSpPr>
        <p:spPr>
          <a:xfrm>
            <a:off x="1333502" y="609600"/>
            <a:ext cx="8596668" cy="1320800"/>
          </a:xfrm>
        </p:spPr>
        <p:txBody>
          <a:bodyPr>
            <a:normAutofit/>
          </a:bodyPr>
          <a:lstStyle/>
          <a:p>
            <a:r>
              <a:rPr lang="en-GB" dirty="0"/>
              <a:t>Exercise: sections</a:t>
            </a:r>
          </a:p>
        </p:txBody>
      </p:sp>
      <p:sp>
        <p:nvSpPr>
          <p:cNvPr id="17" name="Isosceles Triangle 16">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2">
            <a:extLst>
              <a:ext uri="{FF2B5EF4-FFF2-40B4-BE49-F238E27FC236}">
                <a16:creationId xmlns:a16="http://schemas.microsoft.com/office/drawing/2014/main" id="{8B772C82-C5D9-465D-A531-663733083F96}"/>
              </a:ext>
            </a:extLst>
          </p:cNvPr>
          <p:cNvSpPr>
            <a:spLocks noGrp="1"/>
          </p:cNvSpPr>
          <p:nvPr>
            <p:ph idx="1"/>
          </p:nvPr>
        </p:nvSpPr>
        <p:spPr>
          <a:xfrm>
            <a:off x="1333502" y="1554827"/>
            <a:ext cx="8596668" cy="3880773"/>
          </a:xfrm>
        </p:spPr>
        <p:txBody>
          <a:bodyPr numCol="2">
            <a:noAutofit/>
          </a:bodyPr>
          <a:lstStyle/>
          <a:p>
            <a:pPr marL="36900" indent="0">
              <a:lnSpc>
                <a:spcPct val="90000"/>
              </a:lnSpc>
              <a:buNone/>
            </a:pPr>
            <a:r>
              <a:rPr lang="en-GB" sz="1600" dirty="0"/>
              <a:t>\</a:t>
            </a:r>
            <a:r>
              <a:rPr lang="en-GB" sz="1600" dirty="0" err="1"/>
              <a:t>documentclass</a:t>
            </a:r>
            <a:r>
              <a:rPr lang="en-GB" sz="1600" dirty="0"/>
              <a:t>[a4paper]{report}</a:t>
            </a:r>
          </a:p>
          <a:p>
            <a:pPr marL="36900" indent="0">
              <a:lnSpc>
                <a:spcPct val="90000"/>
              </a:lnSpc>
              <a:buNone/>
            </a:pPr>
            <a:r>
              <a:rPr lang="en-GB" sz="1600" dirty="0"/>
              <a:t>\author{Au </a:t>
            </a:r>
            <a:r>
              <a:rPr lang="en-GB" sz="1600" dirty="0" err="1"/>
              <a:t>Thour</a:t>
            </a:r>
            <a:r>
              <a:rPr lang="en-GB" sz="1600" dirty="0"/>
              <a:t>}</a:t>
            </a:r>
          </a:p>
          <a:p>
            <a:pPr marL="36900" indent="0">
              <a:lnSpc>
                <a:spcPct val="90000"/>
              </a:lnSpc>
              <a:buNone/>
            </a:pPr>
            <a:r>
              <a:rPr lang="en-GB" sz="1600" dirty="0"/>
              <a:t>\title{This is a report title}</a:t>
            </a:r>
          </a:p>
          <a:p>
            <a:pPr marL="36900" indent="0">
              <a:lnSpc>
                <a:spcPct val="90000"/>
              </a:lnSpc>
              <a:buNone/>
            </a:pPr>
            <a:r>
              <a:rPr lang="en-GB" sz="1600" dirty="0"/>
              <a:t>\begin{document}</a:t>
            </a:r>
          </a:p>
          <a:p>
            <a:pPr marL="36900" indent="0">
              <a:lnSpc>
                <a:spcPct val="90000"/>
              </a:lnSpc>
              <a:buNone/>
            </a:pPr>
            <a:r>
              <a:rPr lang="en-GB" sz="1600" dirty="0"/>
              <a:t>\</a:t>
            </a:r>
            <a:r>
              <a:rPr lang="en-GB" sz="1600" dirty="0" err="1"/>
              <a:t>maketitle</a:t>
            </a:r>
            <a:endParaRPr lang="en-GB" sz="1600" dirty="0"/>
          </a:p>
          <a:p>
            <a:pPr marL="36900" indent="0">
              <a:lnSpc>
                <a:spcPct val="90000"/>
              </a:lnSpc>
              <a:buNone/>
            </a:pPr>
            <a:r>
              <a:rPr lang="en-GB" sz="1600" dirty="0"/>
              <a:t>\begin{abstract}</a:t>
            </a:r>
          </a:p>
          <a:p>
            <a:pPr marL="36900" indent="0">
              <a:lnSpc>
                <a:spcPct val="90000"/>
              </a:lnSpc>
              <a:buNone/>
            </a:pPr>
            <a:r>
              <a:rPr lang="en-GB" sz="1600" dirty="0"/>
              <a:t>This is an abstract</a:t>
            </a:r>
          </a:p>
          <a:p>
            <a:pPr marL="36900" indent="0">
              <a:lnSpc>
                <a:spcPct val="90000"/>
              </a:lnSpc>
              <a:buNone/>
            </a:pPr>
            <a:r>
              <a:rPr lang="en-GB" sz="1600" dirty="0"/>
              <a:t>\end{abstract}</a:t>
            </a:r>
          </a:p>
          <a:p>
            <a:pPr marL="36900" indent="0">
              <a:lnSpc>
                <a:spcPct val="90000"/>
              </a:lnSpc>
              <a:buNone/>
            </a:pPr>
            <a:r>
              <a:rPr lang="en-GB" sz="1600" dirty="0"/>
              <a:t>\chapter{This is a blank chapter}</a:t>
            </a:r>
          </a:p>
          <a:p>
            <a:pPr marL="36900" indent="0">
              <a:lnSpc>
                <a:spcPct val="90000"/>
              </a:lnSpc>
              <a:buNone/>
            </a:pPr>
            <a:r>
              <a:rPr lang="en-GB" sz="1600" dirty="0"/>
              <a:t>\chapter{This is a second chapter}</a:t>
            </a:r>
          </a:p>
          <a:p>
            <a:pPr marL="36900" indent="0">
              <a:lnSpc>
                <a:spcPct val="90000"/>
              </a:lnSpc>
              <a:buNone/>
            </a:pPr>
            <a:r>
              <a:rPr lang="en-GB" sz="1600" dirty="0"/>
              <a:t>In the report document, each chapter increments the count by 1</a:t>
            </a:r>
          </a:p>
          <a:p>
            <a:pPr marL="36900" indent="0">
              <a:lnSpc>
                <a:spcPct val="90000"/>
              </a:lnSpc>
              <a:buNone/>
            </a:pPr>
            <a:r>
              <a:rPr lang="en-GB" sz="1600" dirty="0"/>
              <a:t>\section{This is a section}</a:t>
            </a:r>
          </a:p>
          <a:p>
            <a:pPr marL="36900" indent="0">
              <a:lnSpc>
                <a:spcPct val="90000"/>
              </a:lnSpc>
              <a:buNone/>
            </a:pPr>
            <a:r>
              <a:rPr lang="en-GB" sz="1600" dirty="0"/>
              <a:t>in the report document, each section increments by 0.1. If it's an article or any non-chapter style, it increments by 1 instead.</a:t>
            </a:r>
          </a:p>
          <a:p>
            <a:pPr marL="36900" indent="0">
              <a:lnSpc>
                <a:spcPct val="90000"/>
              </a:lnSpc>
              <a:buNone/>
            </a:pPr>
            <a:r>
              <a:rPr lang="en-GB" sz="1600" dirty="0"/>
              <a:t>\subsection{This is a subsection}</a:t>
            </a:r>
          </a:p>
          <a:p>
            <a:pPr marL="36900" indent="0">
              <a:lnSpc>
                <a:spcPct val="90000"/>
              </a:lnSpc>
              <a:buNone/>
            </a:pPr>
            <a:r>
              <a:rPr lang="en-GB" sz="1600" dirty="0"/>
              <a:t>in the report document, each subsection increments by 0.0.1. In a non chapter style, it increments by 0.1</a:t>
            </a:r>
          </a:p>
          <a:p>
            <a:pPr marL="36900" indent="0">
              <a:lnSpc>
                <a:spcPct val="90000"/>
              </a:lnSpc>
              <a:buNone/>
            </a:pPr>
            <a:r>
              <a:rPr lang="en-GB" sz="1600" dirty="0"/>
              <a:t>\subsubsection{This is a subsubsection}</a:t>
            </a:r>
          </a:p>
          <a:p>
            <a:pPr marL="36900" indent="0">
              <a:lnSpc>
                <a:spcPct val="90000"/>
              </a:lnSpc>
              <a:buNone/>
            </a:pPr>
            <a:r>
              <a:rPr lang="en-GB" sz="1600" dirty="0"/>
              <a:t>This far down, the numbering stops for chapter-style classes, otherwise it iterates at a 0.0.1 level.</a:t>
            </a:r>
          </a:p>
          <a:p>
            <a:pPr marL="36900" indent="0">
              <a:lnSpc>
                <a:spcPct val="90000"/>
              </a:lnSpc>
              <a:buNone/>
            </a:pPr>
            <a:r>
              <a:rPr lang="en-GB" sz="1600" dirty="0"/>
              <a:t>\paragraph{This is a paragraph}</a:t>
            </a:r>
          </a:p>
          <a:p>
            <a:pPr marL="36900" indent="0">
              <a:lnSpc>
                <a:spcPct val="90000"/>
              </a:lnSpc>
              <a:buNone/>
            </a:pPr>
            <a:r>
              <a:rPr lang="en-GB" sz="1600" dirty="0"/>
              <a:t>This is a paragraph. You usually don't need to structure you paragraphs, but having a named paragraph can sometimes be useful</a:t>
            </a:r>
          </a:p>
          <a:p>
            <a:pPr marL="36900" indent="0">
              <a:lnSpc>
                <a:spcPct val="90000"/>
              </a:lnSpc>
              <a:buNone/>
            </a:pPr>
            <a:r>
              <a:rPr lang="en-GB" sz="1600" dirty="0"/>
              <a:t>\subparagraph{This is a subparagraph}</a:t>
            </a:r>
          </a:p>
          <a:p>
            <a:pPr marL="36900" indent="0">
              <a:lnSpc>
                <a:spcPct val="90000"/>
              </a:lnSpc>
              <a:buNone/>
            </a:pPr>
            <a:r>
              <a:rPr lang="en-GB" sz="1600" dirty="0"/>
              <a:t>This is getting a little out of hand by now.</a:t>
            </a:r>
          </a:p>
          <a:p>
            <a:pPr marL="36900" indent="0">
              <a:lnSpc>
                <a:spcPct val="90000"/>
              </a:lnSpc>
              <a:buNone/>
            </a:pPr>
            <a:r>
              <a:rPr lang="en-GB" sz="1600" dirty="0"/>
              <a:t>\end{document}</a:t>
            </a:r>
          </a:p>
        </p:txBody>
      </p:sp>
      <p:sp>
        <p:nvSpPr>
          <p:cNvPr id="19" name="Isosceles Triangle 18">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3774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5511BC69-536A-4604-9E8A-21E3DDF704BC}"/>
              </a:ext>
            </a:extLst>
          </p:cNvPr>
          <p:cNvPicPr>
            <a:picLocks noChangeAspect="1"/>
          </p:cNvPicPr>
          <p:nvPr/>
        </p:nvPicPr>
        <p:blipFill>
          <a:blip r:embed="rId2"/>
          <a:stretch>
            <a:fillRect/>
          </a:stretch>
        </p:blipFill>
        <p:spPr>
          <a:xfrm>
            <a:off x="3646714" y="3670638"/>
            <a:ext cx="4596782" cy="579170"/>
          </a:xfrm>
          <a:prstGeom prst="rect">
            <a:avLst/>
          </a:prstGeom>
        </p:spPr>
      </p:pic>
      <p:pic>
        <p:nvPicPr>
          <p:cNvPr id="7" name="Picture 6">
            <a:extLst>
              <a:ext uri="{FF2B5EF4-FFF2-40B4-BE49-F238E27FC236}">
                <a16:creationId xmlns:a16="http://schemas.microsoft.com/office/drawing/2014/main" id="{3C95DCFA-8437-4FD6-B2B6-DA386D57233D}"/>
              </a:ext>
            </a:extLst>
          </p:cNvPr>
          <p:cNvPicPr>
            <a:picLocks noChangeAspect="1"/>
          </p:cNvPicPr>
          <p:nvPr/>
        </p:nvPicPr>
        <p:blipFill>
          <a:blip r:embed="rId3"/>
          <a:stretch>
            <a:fillRect/>
          </a:stretch>
        </p:blipFill>
        <p:spPr>
          <a:xfrm>
            <a:off x="121920" y="1994224"/>
            <a:ext cx="3145809" cy="883997"/>
          </a:xfrm>
          <a:prstGeom prst="rect">
            <a:avLst/>
          </a:prstGeom>
        </p:spPr>
      </p:pic>
    </p:spTree>
    <p:extLst>
      <p:ext uri="{BB962C8B-B14F-4D97-AF65-F5344CB8AC3E}">
        <p14:creationId xmlns:p14="http://schemas.microsoft.com/office/powerpoint/2010/main" val="3179872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D90DD-47DE-4BAD-9984-DEDA63A3FFA8}"/>
              </a:ext>
            </a:extLst>
          </p:cNvPr>
          <p:cNvSpPr>
            <a:spLocks noGrp="1"/>
          </p:cNvSpPr>
          <p:nvPr>
            <p:ph type="title"/>
          </p:nvPr>
        </p:nvSpPr>
        <p:spPr>
          <a:xfrm>
            <a:off x="1286933" y="609600"/>
            <a:ext cx="10197494" cy="1099457"/>
          </a:xfrm>
        </p:spPr>
        <p:txBody>
          <a:bodyPr>
            <a:normAutofit/>
          </a:bodyPr>
          <a:lstStyle/>
          <a:p>
            <a:r>
              <a:rPr lang="en-GB" dirty="0"/>
              <a:t>Additional document elements: TOC</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8C2F811-6DC4-4B55-80BB-B6E1D4881443}"/>
              </a:ext>
            </a:extLst>
          </p:cNvPr>
          <p:cNvGraphicFramePr>
            <a:graphicFrameLocks noGrp="1"/>
          </p:cNvGraphicFramePr>
          <p:nvPr>
            <p:ph idx="1"/>
            <p:extLst>
              <p:ext uri="{D42A27DB-BD31-4B8C-83A1-F6EECF244321}">
                <p14:modId xmlns:p14="http://schemas.microsoft.com/office/powerpoint/2010/main" val="342179367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97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DDC3BD-8E1D-4AD8-8A96-069E5672FEA0}"/>
              </a:ext>
            </a:extLst>
          </p:cNvPr>
          <p:cNvSpPr>
            <a:spLocks noGrp="1"/>
          </p:cNvSpPr>
          <p:nvPr>
            <p:ph type="title"/>
          </p:nvPr>
        </p:nvSpPr>
        <p:spPr/>
        <p:txBody>
          <a:bodyPr/>
          <a:lstStyle/>
          <a:p>
            <a:r>
              <a:rPr lang="en-GB" dirty="0">
                <a:latin typeface="Tenso" panose="02000000000000000000" pitchFamily="50" charset="0"/>
              </a:rPr>
              <a:t>LaTeX -  A Typesetting Language</a:t>
            </a:r>
          </a:p>
        </p:txBody>
      </p:sp>
      <p:sp>
        <p:nvSpPr>
          <p:cNvPr id="8" name="Content Placeholder 7">
            <a:extLst>
              <a:ext uri="{FF2B5EF4-FFF2-40B4-BE49-F238E27FC236}">
                <a16:creationId xmlns:a16="http://schemas.microsoft.com/office/drawing/2014/main" id="{B59884CD-9E11-43D9-A216-C3C80865A651}"/>
              </a:ext>
            </a:extLst>
          </p:cNvPr>
          <p:cNvSpPr>
            <a:spLocks noGrp="1"/>
          </p:cNvSpPr>
          <p:nvPr>
            <p:ph idx="1"/>
          </p:nvPr>
        </p:nvSpPr>
        <p:spPr/>
        <p:txBody>
          <a:bodyPr/>
          <a:lstStyle/>
          <a:p>
            <a:r>
              <a:rPr lang="en-GB" sz="2400" dirty="0">
                <a:latin typeface="Acumin Pro" panose="020B0504020202020204" pitchFamily="34" charset="0"/>
              </a:rPr>
              <a:t>Lampert’s TeX</a:t>
            </a:r>
          </a:p>
          <a:p>
            <a:r>
              <a:rPr lang="en-GB" sz="2400" dirty="0">
                <a:latin typeface="Acumin Pro" panose="020B0504020202020204" pitchFamily="34" charset="0"/>
              </a:rPr>
              <a:t>Released in 1989</a:t>
            </a:r>
          </a:p>
          <a:p>
            <a:r>
              <a:rPr lang="en-GB" sz="2400" dirty="0">
                <a:latin typeface="Acumin Pro" panose="020B0504020202020204" pitchFamily="34" charset="0"/>
              </a:rPr>
              <a:t>Based on the core TeX system (</a:t>
            </a:r>
            <a:r>
              <a:rPr lang="el-GR" sz="2400" dirty="0"/>
              <a:t>ΤεΧ</a:t>
            </a:r>
            <a:r>
              <a:rPr lang="en-GB" sz="2400" dirty="0">
                <a:latin typeface="Acumin Pro" panose="020B0504020202020204" pitchFamily="34" charset="0"/>
              </a:rPr>
              <a:t>)</a:t>
            </a:r>
          </a:p>
          <a:p>
            <a:r>
              <a:rPr lang="en-GB" sz="2400" dirty="0">
                <a:latin typeface="Acumin Pro" panose="020B0504020202020204" pitchFamily="34" charset="0"/>
              </a:rPr>
              <a:t>Extends the functionality of TeX with an extended framework</a:t>
            </a:r>
          </a:p>
          <a:p>
            <a:r>
              <a:rPr lang="en-GB" sz="2400" dirty="0">
                <a:latin typeface="Acumin Pro" panose="020B0504020202020204" pitchFamily="34" charset="0"/>
              </a:rPr>
              <a:t>Although technically Turing-complete, is not intended as a programming language</a:t>
            </a:r>
          </a:p>
          <a:p>
            <a:endParaRPr lang="el-GR" sz="2400" dirty="0"/>
          </a:p>
        </p:txBody>
      </p:sp>
    </p:spTree>
    <p:extLst>
      <p:ext uri="{BB962C8B-B14F-4D97-AF65-F5344CB8AC3E}">
        <p14:creationId xmlns:p14="http://schemas.microsoft.com/office/powerpoint/2010/main" val="608849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43668F-86C4-4C22-8722-6E10E14A25FF}"/>
              </a:ext>
            </a:extLst>
          </p:cNvPr>
          <p:cNvSpPr>
            <a:spLocks noGrp="1"/>
          </p:cNvSpPr>
          <p:nvPr>
            <p:ph type="title"/>
          </p:nvPr>
        </p:nvSpPr>
        <p:spPr/>
        <p:txBody>
          <a:bodyPr/>
          <a:lstStyle/>
          <a:p>
            <a:r>
              <a:rPr lang="en-GB" dirty="0"/>
              <a:t>Mathematics</a:t>
            </a:r>
          </a:p>
        </p:txBody>
      </p:sp>
      <p:sp>
        <p:nvSpPr>
          <p:cNvPr id="5" name="Text Placeholder 4">
            <a:extLst>
              <a:ext uri="{FF2B5EF4-FFF2-40B4-BE49-F238E27FC236}">
                <a16:creationId xmlns:a16="http://schemas.microsoft.com/office/drawing/2014/main" id="{59B57F10-97B3-41AB-9C02-9D9C5A851C52}"/>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274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02518-1591-4C66-BCC1-D2795F8C0739}"/>
              </a:ext>
            </a:extLst>
          </p:cNvPr>
          <p:cNvSpPr>
            <a:spLocks noGrp="1"/>
          </p:cNvSpPr>
          <p:nvPr>
            <p:ph type="title"/>
          </p:nvPr>
        </p:nvSpPr>
        <p:spPr>
          <a:xfrm>
            <a:off x="1286933" y="609600"/>
            <a:ext cx="10197494" cy="1099457"/>
          </a:xfrm>
        </p:spPr>
        <p:txBody>
          <a:bodyPr>
            <a:normAutofit/>
          </a:bodyPr>
          <a:lstStyle/>
          <a:p>
            <a:r>
              <a:rPr lang="en-GB" dirty="0"/>
              <a:t>Maths mode</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BE14C8D-A98E-4634-B34E-F9E94FF68756}"/>
              </a:ext>
            </a:extLst>
          </p:cNvPr>
          <p:cNvGraphicFramePr>
            <a:graphicFrameLocks noGrp="1"/>
          </p:cNvGraphicFramePr>
          <p:nvPr>
            <p:ph idx="1"/>
            <p:extLst>
              <p:ext uri="{D42A27DB-BD31-4B8C-83A1-F6EECF244321}">
                <p14:modId xmlns:p14="http://schemas.microsoft.com/office/powerpoint/2010/main" val="3853448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238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6EC410E-CFC5-4387-9725-1FC3B6EF0DD1}"/>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latin typeface="+mj-lt"/>
              </a:rPr>
              <a:t>Inline and block maths</a:t>
            </a:r>
          </a:p>
        </p:txBody>
      </p:sp>
      <p:sp>
        <p:nvSpPr>
          <p:cNvPr id="4" name="Content Placeholder 3">
            <a:extLst>
              <a:ext uri="{FF2B5EF4-FFF2-40B4-BE49-F238E27FC236}">
                <a16:creationId xmlns:a16="http://schemas.microsoft.com/office/drawing/2014/main" id="{C0E67D4C-D674-49F5-8DD7-B291FB78B1A7}"/>
              </a:ext>
            </a:extLst>
          </p:cNvPr>
          <p:cNvSpPr>
            <a:spLocks noGrp="1"/>
          </p:cNvSpPr>
          <p:nvPr>
            <p:ph sz="half" idx="1"/>
          </p:nvPr>
        </p:nvSpPr>
        <p:spPr>
          <a:xfrm>
            <a:off x="673754" y="2160590"/>
            <a:ext cx="3973943" cy="3440110"/>
          </a:xfrm>
        </p:spPr>
        <p:txBody>
          <a:bodyPr vert="horz" lIns="91440" tIns="45720" rIns="91440" bIns="45720" rtlCol="0">
            <a:normAutofit/>
          </a:bodyPr>
          <a:lstStyle/>
          <a:p>
            <a:pPr marL="36900" indent="0"/>
            <a:r>
              <a:rPr lang="en-US">
                <a:solidFill>
                  <a:schemeClr val="bg1"/>
                </a:solidFill>
                <a:latin typeface="+mn-lt"/>
              </a:rPr>
              <a:t>This is an $y = mx^2$ inline piece of maths</a:t>
            </a:r>
          </a:p>
          <a:p>
            <a:pPr marL="36900" indent="0"/>
            <a:r>
              <a:rPr lang="en-US">
                <a:solidFill>
                  <a:schemeClr val="bg1"/>
                </a:solidFill>
                <a:latin typeface="+mn-lt"/>
              </a:rPr>
              <a:t>This is a $$y = mx^2$$block of maths</a:t>
            </a:r>
          </a:p>
        </p:txBody>
      </p:sp>
      <p:pic>
        <p:nvPicPr>
          <p:cNvPr id="12" name="Content Placeholder 11">
            <a:extLst>
              <a:ext uri="{FF2B5EF4-FFF2-40B4-BE49-F238E27FC236}">
                <a16:creationId xmlns:a16="http://schemas.microsoft.com/office/drawing/2014/main" id="{DF68123B-CE46-42D0-9D8D-48FFCAC74390}"/>
              </a:ext>
            </a:extLst>
          </p:cNvPr>
          <p:cNvPicPr>
            <a:picLocks noGrp="1" noChangeAspect="1"/>
          </p:cNvPicPr>
          <p:nvPr>
            <p:ph sz="half" idx="2"/>
          </p:nvPr>
        </p:nvPicPr>
        <p:blipFill>
          <a:blip r:embed="rId2"/>
          <a:stretch>
            <a:fillRect/>
          </a:stretch>
        </p:blipFill>
        <p:spPr>
          <a:xfrm>
            <a:off x="6096001" y="2979115"/>
            <a:ext cx="5143500" cy="88725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5" name="Isosceles Triangle 3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94573971"/>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444E8-3FBC-44D0-8000-F98CC9AA2175}"/>
              </a:ext>
            </a:extLst>
          </p:cNvPr>
          <p:cNvSpPr>
            <a:spLocks noGrp="1"/>
          </p:cNvSpPr>
          <p:nvPr>
            <p:ph type="title"/>
          </p:nvPr>
        </p:nvSpPr>
        <p:spPr>
          <a:xfrm>
            <a:off x="1043950" y="1179151"/>
            <a:ext cx="3300646" cy="4463889"/>
          </a:xfrm>
        </p:spPr>
        <p:txBody>
          <a:bodyPr anchor="ctr">
            <a:normAutofit/>
          </a:bodyPr>
          <a:lstStyle/>
          <a:p>
            <a:r>
              <a:rPr lang="en-GB" dirty="0"/>
              <a:t>Maths packages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0A6F5B-E75A-450F-ADD3-3D4EBC0D0619}"/>
              </a:ext>
            </a:extLst>
          </p:cNvPr>
          <p:cNvSpPr>
            <a:spLocks noGrp="1"/>
          </p:cNvSpPr>
          <p:nvPr>
            <p:ph idx="1"/>
          </p:nvPr>
        </p:nvSpPr>
        <p:spPr>
          <a:xfrm>
            <a:off x="4978918" y="1109145"/>
            <a:ext cx="6341016" cy="4603900"/>
          </a:xfrm>
        </p:spPr>
        <p:txBody>
          <a:bodyPr anchor="ctr">
            <a:normAutofit/>
          </a:bodyPr>
          <a:lstStyle/>
          <a:p>
            <a:pPr marL="36900" indent="0">
              <a:buNone/>
            </a:pPr>
            <a:r>
              <a:rPr lang="en-GB" dirty="0">
                <a:latin typeface="InterstateMono Light" panose="02000506040000020004" pitchFamily="50" charset="0"/>
              </a:rPr>
              <a:t>\usepackage{amsmath}</a:t>
            </a:r>
          </a:p>
          <a:p>
            <a:pPr marL="36900" indent="0">
              <a:buNone/>
            </a:pPr>
            <a:r>
              <a:rPr lang="en-GB" dirty="0">
                <a:latin typeface="InterstateMono Light" panose="02000506040000020004" pitchFamily="50" charset="0"/>
              </a:rPr>
              <a:t>\usepackage{amssymb}</a:t>
            </a:r>
          </a:p>
          <a:p>
            <a:pPr marL="36900" indent="0">
              <a:buNone/>
            </a:pPr>
            <a:r>
              <a:rPr lang="en-GB" dirty="0"/>
              <a:t>Neatens up more complicated mathematical typography and supports a wider ranges of textual and mathematical symbols</a:t>
            </a:r>
          </a:p>
          <a:p>
            <a:pPr marL="36900" indent="0">
              <a:buNone/>
            </a:pPr>
            <a:endParaRPr lang="en-GB" dirty="0"/>
          </a:p>
          <a:p>
            <a:pPr marL="36900" indent="0">
              <a:buNone/>
            </a:pPr>
            <a:r>
              <a:rPr lang="en-GB" dirty="0"/>
              <a:t>To be used in the preamble</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4122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6EC410E-CFC5-4387-9725-1FC3B6EF0DD1}"/>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latin typeface="+mj-lt"/>
              </a:rPr>
              <a:t>Equations</a:t>
            </a:r>
          </a:p>
        </p:txBody>
      </p:sp>
      <p:sp>
        <p:nvSpPr>
          <p:cNvPr id="4" name="Content Placeholder 3">
            <a:extLst>
              <a:ext uri="{FF2B5EF4-FFF2-40B4-BE49-F238E27FC236}">
                <a16:creationId xmlns:a16="http://schemas.microsoft.com/office/drawing/2014/main" id="{C0E67D4C-D674-49F5-8DD7-B291FB78B1A7}"/>
              </a:ext>
            </a:extLst>
          </p:cNvPr>
          <p:cNvSpPr>
            <a:spLocks noGrp="1"/>
          </p:cNvSpPr>
          <p:nvPr>
            <p:ph sz="half" idx="1"/>
          </p:nvPr>
        </p:nvSpPr>
        <p:spPr>
          <a:xfrm>
            <a:off x="673754" y="2160590"/>
            <a:ext cx="3973943" cy="3440110"/>
          </a:xfrm>
        </p:spPr>
        <p:txBody>
          <a:bodyPr vert="horz" lIns="91440" tIns="45720" rIns="91440" bIns="45720" rtlCol="0">
            <a:normAutofit/>
          </a:bodyPr>
          <a:lstStyle/>
          <a:p>
            <a:pPr marL="36900" indent="0">
              <a:lnSpc>
                <a:spcPct val="90000"/>
              </a:lnSpc>
            </a:pPr>
            <a:r>
              <a:rPr lang="en-US">
                <a:solidFill>
                  <a:schemeClr val="bg1"/>
                </a:solidFill>
                <a:latin typeface="+mn-lt"/>
              </a:rPr>
              <a:t>Simple form</a:t>
            </a:r>
          </a:p>
          <a:p>
            <a:pPr marL="36900" indent="0">
              <a:lnSpc>
                <a:spcPct val="90000"/>
              </a:lnSpc>
            </a:pPr>
            <a:r>
              <a:rPr lang="en-US">
                <a:solidFill>
                  <a:schemeClr val="bg1"/>
                </a:solidFill>
                <a:latin typeface="+mn-lt"/>
              </a:rPr>
              <a:t>$$E=mc^2$$</a:t>
            </a:r>
          </a:p>
          <a:p>
            <a:pPr marL="36900" indent="0">
              <a:lnSpc>
                <a:spcPct val="90000"/>
              </a:lnSpc>
            </a:pPr>
            <a:br>
              <a:rPr lang="en-US">
                <a:solidFill>
                  <a:schemeClr val="bg1"/>
                </a:solidFill>
                <a:latin typeface="+mn-lt"/>
              </a:rPr>
            </a:br>
            <a:endParaRPr lang="en-US">
              <a:solidFill>
                <a:schemeClr val="bg1"/>
              </a:solidFill>
              <a:latin typeface="+mn-lt"/>
            </a:endParaRPr>
          </a:p>
          <a:p>
            <a:pPr marL="36900" indent="0">
              <a:lnSpc>
                <a:spcPct val="90000"/>
              </a:lnSpc>
            </a:pPr>
            <a:r>
              <a:rPr lang="en-US">
                <a:solidFill>
                  <a:schemeClr val="bg1"/>
                </a:solidFill>
                <a:latin typeface="+mn-lt"/>
              </a:rPr>
              <a:t>Relativistic energy-momentum relation form</a:t>
            </a:r>
          </a:p>
          <a:p>
            <a:pPr marL="36900" indent="0">
              <a:lnSpc>
                <a:spcPct val="90000"/>
              </a:lnSpc>
            </a:pPr>
            <a:r>
              <a:rPr lang="en-US">
                <a:solidFill>
                  <a:schemeClr val="bg1"/>
                </a:solidFill>
                <a:latin typeface="+mn-lt"/>
              </a:rPr>
              <a:t>\begin{equation}</a:t>
            </a:r>
          </a:p>
          <a:p>
            <a:pPr marL="36900" indent="0">
              <a:lnSpc>
                <a:spcPct val="90000"/>
              </a:lnSpc>
            </a:pPr>
            <a:r>
              <a:rPr lang="en-US">
                <a:solidFill>
                  <a:schemeClr val="bg1"/>
                </a:solidFill>
                <a:latin typeface="+mn-lt"/>
              </a:rPr>
              <a:t>R_r = \sqrt{\left( m_0c^2 \right)^2 + \left( pc \right)^2}</a:t>
            </a:r>
          </a:p>
          <a:p>
            <a:pPr marL="36900" indent="0">
              <a:lnSpc>
                <a:spcPct val="90000"/>
              </a:lnSpc>
            </a:pPr>
            <a:r>
              <a:rPr lang="en-US">
                <a:solidFill>
                  <a:schemeClr val="bg1"/>
                </a:solidFill>
                <a:latin typeface="+mn-lt"/>
              </a:rPr>
              <a:t>\end{equation}</a:t>
            </a:r>
          </a:p>
        </p:txBody>
      </p:sp>
      <p:pic>
        <p:nvPicPr>
          <p:cNvPr id="10" name="Content Placeholder 9">
            <a:extLst>
              <a:ext uri="{FF2B5EF4-FFF2-40B4-BE49-F238E27FC236}">
                <a16:creationId xmlns:a16="http://schemas.microsoft.com/office/drawing/2014/main" id="{DA62E978-0CFA-4D89-8E80-705CB331FBAA}"/>
              </a:ext>
            </a:extLst>
          </p:cNvPr>
          <p:cNvPicPr>
            <a:picLocks noGrp="1" noChangeAspect="1"/>
          </p:cNvPicPr>
          <p:nvPr>
            <p:ph sz="half" idx="2"/>
          </p:nvPr>
        </p:nvPicPr>
        <p:blipFill>
          <a:blip r:embed="rId2"/>
          <a:stretch>
            <a:fillRect/>
          </a:stretch>
        </p:blipFill>
        <p:spPr>
          <a:xfrm>
            <a:off x="6096001" y="2766946"/>
            <a:ext cx="5143500" cy="131159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05451374"/>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itle 4">
            <a:extLst>
              <a:ext uri="{FF2B5EF4-FFF2-40B4-BE49-F238E27FC236}">
                <a16:creationId xmlns:a16="http://schemas.microsoft.com/office/drawing/2014/main" id="{D5F04875-D39D-4812-B708-02C9B11DCE7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latin typeface="+mj-lt"/>
              </a:rPr>
              <a:t>Common commands</a:t>
            </a:r>
          </a:p>
        </p:txBody>
      </p:sp>
      <p:pic>
        <p:nvPicPr>
          <p:cNvPr id="1025" name="Picture 1" descr="\times">
            <a:extLst>
              <a:ext uri="{FF2B5EF4-FFF2-40B4-BE49-F238E27FC236}">
                <a16:creationId xmlns:a16="http://schemas.microsoft.com/office/drawing/2014/main" id="{C421139D-496F-480A-823F-DBDFE01B6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75" cy="95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times">
            <a:extLst>
              <a:ext uri="{FF2B5EF4-FFF2-40B4-BE49-F238E27FC236}">
                <a16:creationId xmlns:a16="http://schemas.microsoft.com/office/drawing/2014/main" id="{9CB8178F-ACB0-4C8E-829E-1CC784027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oplus">
            <a:extLst>
              <a:ext uri="{FF2B5EF4-FFF2-40B4-BE49-F238E27FC236}">
                <a16:creationId xmlns:a16="http://schemas.microsoft.com/office/drawing/2014/main" id="{A8999DF2-D03C-4AAB-8D1A-680FC76ED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p">
            <a:extLst>
              <a:ext uri="{FF2B5EF4-FFF2-40B4-BE49-F238E27FC236}">
                <a16:creationId xmlns:a16="http://schemas.microsoft.com/office/drawing/2014/main" id="{044E0F0D-09C5-4331-8A40-76EDA8A86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p">
            <a:extLst>
              <a:ext uri="{FF2B5EF4-FFF2-40B4-BE49-F238E27FC236}">
                <a16:creationId xmlns:a16="http://schemas.microsoft.com/office/drawing/2014/main" id="{B271A933-0F25-435B-8A31-B0C6A40DA8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14300"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t; \ &gt; \subset \ \supset \ \subseteq \ \supseteq">
            <a:extLst>
              <a:ext uri="{FF2B5EF4-FFF2-40B4-BE49-F238E27FC236}">
                <a16:creationId xmlns:a16="http://schemas.microsoft.com/office/drawing/2014/main" id="{75D3564A-1FD1-4C42-BBD8-54647AD5A3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049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nt \ \oint \ \sum \ \prod">
            <a:extLst>
              <a:ext uri="{FF2B5EF4-FFF2-40B4-BE49-F238E27FC236}">
                <a16:creationId xmlns:a16="http://schemas.microsoft.com/office/drawing/2014/main" id="{7EA90F02-ED8F-4602-82FE-EBA1A8CF85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19175" cy="352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2" name="Table 12">
                <a:extLst>
                  <a:ext uri="{FF2B5EF4-FFF2-40B4-BE49-F238E27FC236}">
                    <a16:creationId xmlns:a16="http://schemas.microsoft.com/office/drawing/2014/main" id="{655DFE7C-3891-49FA-921F-CF676CF1B468}"/>
                  </a:ext>
                </a:extLst>
              </p:cNvPr>
              <p:cNvGraphicFramePr>
                <a:graphicFrameLocks noGrp="1"/>
              </p:cNvGraphicFramePr>
              <p:nvPr>
                <p:ph idx="1"/>
                <p:extLst>
                  <p:ext uri="{D42A27DB-BD31-4B8C-83A1-F6EECF244321}">
                    <p14:modId xmlns:p14="http://schemas.microsoft.com/office/powerpoint/2010/main" val="3181195689"/>
                  </p:ext>
                </p:extLst>
              </p:nvPr>
            </p:nvGraphicFramePr>
            <p:xfrm>
              <a:off x="985968" y="1043950"/>
              <a:ext cx="8288033" cy="3271023"/>
            </p:xfrm>
            <a:graphic>
              <a:graphicData uri="http://schemas.openxmlformats.org/drawingml/2006/table">
                <a:tbl>
                  <a:tblPr firstRow="1" bandRow="1">
                    <a:noFill/>
                    <a:tableStyleId>{5C22544A-7EE6-4342-B048-85BDC9FD1C3A}</a:tableStyleId>
                  </a:tblPr>
                  <a:tblGrid>
                    <a:gridCol w="2876221">
                      <a:extLst>
                        <a:ext uri="{9D8B030D-6E8A-4147-A177-3AD203B41FA5}">
                          <a16:colId xmlns:a16="http://schemas.microsoft.com/office/drawing/2014/main" val="60219259"/>
                        </a:ext>
                      </a:extLst>
                    </a:gridCol>
                    <a:gridCol w="2899598">
                      <a:extLst>
                        <a:ext uri="{9D8B030D-6E8A-4147-A177-3AD203B41FA5}">
                          <a16:colId xmlns:a16="http://schemas.microsoft.com/office/drawing/2014/main" val="3932823068"/>
                        </a:ext>
                      </a:extLst>
                    </a:gridCol>
                    <a:gridCol w="2512214">
                      <a:extLst>
                        <a:ext uri="{9D8B030D-6E8A-4147-A177-3AD203B41FA5}">
                          <a16:colId xmlns:a16="http://schemas.microsoft.com/office/drawing/2014/main" val="553816014"/>
                        </a:ext>
                      </a:extLst>
                    </a:gridCol>
                  </a:tblGrid>
                  <a:tr h="449743">
                    <a:tc>
                      <a:txBody>
                        <a:bodyPr/>
                        <a:lstStyle/>
                        <a:p>
                          <a:pPr algn="l"/>
                          <a:r>
                            <a:rPr lang="en-GB" sz="1500" b="1">
                              <a:solidFill>
                                <a:schemeClr val="tx1">
                                  <a:lumMod val="75000"/>
                                  <a:lumOff val="25000"/>
                                </a:schemeClr>
                              </a:solidFill>
                              <a:effectLst/>
                              <a:latin typeface="Merriweather"/>
                            </a:rPr>
                            <a:t>description</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GB" sz="1500" b="1">
                              <a:solidFill>
                                <a:schemeClr val="tx1">
                                  <a:lumMod val="75000"/>
                                  <a:lumOff val="25000"/>
                                </a:schemeClr>
                              </a:solidFill>
                              <a:effectLst/>
                              <a:latin typeface="Merriweather"/>
                            </a:rPr>
                            <a:t>code</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GB" sz="1500" b="1">
                              <a:solidFill>
                                <a:schemeClr val="tx1">
                                  <a:lumMod val="75000"/>
                                  <a:lumOff val="25000"/>
                                </a:schemeClr>
                              </a:solidFill>
                              <a:effectLst/>
                              <a:latin typeface="Merriweather"/>
                            </a:rPr>
                            <a:t>examples</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57506790"/>
                      </a:ext>
                    </a:extLst>
                  </a:tr>
                  <a:tr h="679203">
                    <a:tc>
                      <a:txBody>
                        <a:bodyPr/>
                        <a:lstStyle/>
                        <a:p>
                          <a:r>
                            <a:rPr lang="en-GB" sz="1500">
                              <a:solidFill>
                                <a:schemeClr val="tx1">
                                  <a:lumMod val="75000"/>
                                  <a:lumOff val="25000"/>
                                </a:schemeClr>
                              </a:solidFill>
                              <a:effectLst/>
                            </a:rPr>
                            <a:t>Greek letters</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sv-SE" sz="1500">
                              <a:solidFill>
                                <a:schemeClr val="tx1">
                                  <a:lumMod val="75000"/>
                                  <a:lumOff val="25000"/>
                                </a:schemeClr>
                              </a:solidFill>
                              <a:effectLst/>
                            </a:rPr>
                            <a:t>\alpha \beta \gamma \rho \sigma \delta \epsilon</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r>
                            <a:rPr lang="el-GR" sz="1500" b="0" i="0" u="none" strike="noStrike">
                              <a:solidFill>
                                <a:schemeClr val="tx1">
                                  <a:lumMod val="75000"/>
                                  <a:lumOff val="25000"/>
                                </a:schemeClr>
                              </a:solidFill>
                              <a:effectLst/>
                              <a:latin typeface="MathJax_Math-italic"/>
                            </a:rPr>
                            <a:t>α</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β</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γ</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ρ</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σ</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δ</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ϵ</a:t>
                          </a:r>
                          <a:endParaRPr lang="el-GR" sz="1500">
                            <a:solidFill>
                              <a:schemeClr val="tx1">
                                <a:lumMod val="75000"/>
                                <a:lumOff val="25000"/>
                              </a:schemeClr>
                            </a:solidFill>
                            <a:effectLst/>
                          </a:endParaRP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87786360"/>
                      </a:ext>
                    </a:extLst>
                  </a:tr>
                  <a:tr h="449743">
                    <a:tc>
                      <a:txBody>
                        <a:bodyPr/>
                        <a:lstStyle/>
                        <a:p>
                          <a:r>
                            <a:rPr lang="en-GB" sz="1500">
                              <a:solidFill>
                                <a:schemeClr val="tx1">
                                  <a:lumMod val="75000"/>
                                  <a:lumOff val="25000"/>
                                </a:schemeClr>
                              </a:solidFill>
                              <a:effectLst/>
                            </a:rPr>
                            <a:t>Binary operators</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GB" sz="1500">
                              <a:solidFill>
                                <a:schemeClr val="tx1">
                                  <a:lumMod val="75000"/>
                                  <a:lumOff val="25000"/>
                                </a:schemeClr>
                              </a:solidFill>
                              <a:effectLst/>
                            </a:rPr>
                            <a:t>\times \otimes \oplus \cup \cap</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r>
                            <a:rPr lang="en-GB" sz="1500" b="0" i="0" kern="1200">
                              <a:solidFill>
                                <a:schemeClr val="tx1">
                                  <a:lumMod val="75000"/>
                                  <a:lumOff val="25000"/>
                                </a:schemeClr>
                              </a:solidFill>
                              <a:effectLst/>
                              <a:latin typeface="+mn-lt"/>
                              <a:ea typeface="+mn-ea"/>
                              <a:cs typeface="+mn-cs"/>
                            </a:rPr>
                            <a:t>×⊗⊕∪∩</a:t>
                          </a:r>
                          <a:endParaRPr lang="en-GB" sz="1500">
                            <a:solidFill>
                              <a:schemeClr val="tx1">
                                <a:lumMod val="75000"/>
                                <a:lumOff val="25000"/>
                              </a:schemeClr>
                            </a:solidFill>
                            <a:effectLst/>
                          </a:endParaRP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779159921"/>
                      </a:ext>
                    </a:extLst>
                  </a:tr>
                  <a:tr h="679203">
                    <a:tc>
                      <a:txBody>
                        <a:bodyPr/>
                        <a:lstStyle/>
                        <a:p>
                          <a:r>
                            <a:rPr lang="en-GB" sz="1500">
                              <a:solidFill>
                                <a:schemeClr val="tx1">
                                  <a:lumMod val="75000"/>
                                  <a:lumOff val="25000"/>
                                </a:schemeClr>
                              </a:solidFill>
                              <a:effectLst/>
                            </a:rPr>
                            <a:t>Relation operators</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GB" sz="1500">
                              <a:solidFill>
                                <a:schemeClr val="tx1">
                                  <a:lumMod val="75000"/>
                                  <a:lumOff val="25000"/>
                                </a:schemeClr>
                              </a:solidFill>
                              <a:effectLst/>
                            </a:rPr>
                            <a:t>&lt; &gt; \subset \supset \subseteq \supseteq</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r>
                            <a:rPr lang="en-GB" sz="1500">
                              <a:solidFill>
                                <a:schemeClr val="tx1">
                                  <a:lumMod val="75000"/>
                                  <a:lumOff val="25000"/>
                                </a:schemeClr>
                              </a:solidFill>
                              <a:effectLst/>
                            </a:rPr>
                            <a:t>&lt;&gt; ⊂⊃ ⊆⊇</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37328396"/>
                      </a:ext>
                    </a:extLst>
                  </a:tr>
                  <a:tr h="822106">
                    <a:tc>
                      <a:txBody>
                        <a:bodyPr/>
                        <a:lstStyle/>
                        <a:p>
                          <a:r>
                            <a:rPr lang="en-GB" sz="1500">
                              <a:solidFill>
                                <a:schemeClr val="tx1">
                                  <a:lumMod val="75000"/>
                                  <a:lumOff val="25000"/>
                                </a:schemeClr>
                              </a:solidFill>
                              <a:effectLst/>
                            </a:rPr>
                            <a:t>Others</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GB" sz="1500">
                              <a:solidFill>
                                <a:schemeClr val="tx1">
                                  <a:lumMod val="75000"/>
                                  <a:lumOff val="25000"/>
                                </a:schemeClr>
                              </a:solidFill>
                              <a:effectLst/>
                            </a:rPr>
                            <a:t>\int \oint \sum \prod</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GB" sz="1500" i="1" smtClean="0">
                                        <a:solidFill>
                                          <a:schemeClr val="tx1">
                                            <a:lumMod val="75000"/>
                                            <a:lumOff val="25000"/>
                                          </a:schemeClr>
                                        </a:solidFill>
                                        <a:effectLst/>
                                        <a:latin typeface="Cambria Math" panose="02040503050406030204" pitchFamily="18" charset="0"/>
                                      </a:rPr>
                                    </m:ctrlPr>
                                  </m:naryPr>
                                  <m:sub/>
                                  <m:sup/>
                                  <m:e>
                                    <m:nary>
                                      <m:naryPr>
                                        <m:chr m:val="∮"/>
                                        <m:limLoc m:val="undOvr"/>
                                        <m:subHide m:val="on"/>
                                        <m:supHide m:val="on"/>
                                        <m:ctrlPr>
                                          <a:rPr lang="en-GB" sz="1500" i="1" smtClean="0">
                                            <a:solidFill>
                                              <a:schemeClr val="tx1">
                                                <a:lumMod val="75000"/>
                                                <a:lumOff val="25000"/>
                                              </a:schemeClr>
                                            </a:solidFill>
                                            <a:effectLst/>
                                            <a:latin typeface="Cambria Math" panose="02040503050406030204" pitchFamily="18" charset="0"/>
                                          </a:rPr>
                                        </m:ctrlPr>
                                      </m:naryPr>
                                      <m:sub/>
                                      <m:sup/>
                                      <m:e>
                                        <m:r>
                                          <a:rPr lang="en-GB" sz="1500" b="0" i="1" smtClean="0">
                                            <a:solidFill>
                                              <a:schemeClr val="tx1">
                                                <a:lumMod val="75000"/>
                                                <a:lumOff val="25000"/>
                                              </a:schemeClr>
                                            </a:solidFill>
                                            <a:effectLst/>
                                            <a:latin typeface="Cambria Math" panose="02040503050406030204" pitchFamily="18" charset="0"/>
                                          </a:rPr>
                                          <m:t> </m:t>
                                        </m:r>
                                        <m:nary>
                                          <m:naryPr>
                                            <m:chr m:val="∑"/>
                                            <m:subHide m:val="on"/>
                                            <m:supHide m:val="on"/>
                                            <m:ctrlPr>
                                              <a:rPr lang="en-GB" sz="1500" b="0" i="1" smtClean="0">
                                                <a:solidFill>
                                                  <a:schemeClr val="tx1">
                                                    <a:lumMod val="75000"/>
                                                    <a:lumOff val="25000"/>
                                                  </a:schemeClr>
                                                </a:solidFill>
                                                <a:effectLst/>
                                                <a:latin typeface="Cambria Math" panose="02040503050406030204" pitchFamily="18" charset="0"/>
                                              </a:rPr>
                                            </m:ctrlPr>
                                          </m:naryPr>
                                          <m:sub/>
                                          <m:sup/>
                                          <m:e>
                                            <m:r>
                                              <a:rPr lang="en-GB" sz="1500" b="0" i="1" smtClean="0">
                                                <a:solidFill>
                                                  <a:schemeClr val="tx1">
                                                    <a:lumMod val="75000"/>
                                                    <a:lumOff val="25000"/>
                                                  </a:schemeClr>
                                                </a:solidFill>
                                                <a:effectLst/>
                                                <a:latin typeface="Cambria Math" panose="02040503050406030204" pitchFamily="18" charset="0"/>
                                              </a:rPr>
                                              <m:t> </m:t>
                                            </m:r>
                                            <m:nary>
                                              <m:naryPr>
                                                <m:chr m:val="∏"/>
                                                <m:subHide m:val="on"/>
                                                <m:supHide m:val="on"/>
                                                <m:ctrlPr>
                                                  <a:rPr lang="en-GB" sz="1500" b="0" i="1" smtClean="0">
                                                    <a:solidFill>
                                                      <a:schemeClr val="tx1">
                                                        <a:lumMod val="75000"/>
                                                        <a:lumOff val="25000"/>
                                                      </a:schemeClr>
                                                    </a:solidFill>
                                                    <a:effectLst/>
                                                    <a:latin typeface="Cambria Math" panose="02040503050406030204" pitchFamily="18" charset="0"/>
                                                  </a:rPr>
                                                </m:ctrlPr>
                                              </m:naryPr>
                                              <m:sub/>
                                              <m:sup/>
                                              <m:e>
                                                <m:r>
                                                  <a:rPr lang="en-GB" sz="1500" b="0" i="1" smtClean="0">
                                                    <a:solidFill>
                                                      <a:schemeClr val="tx1">
                                                        <a:lumMod val="75000"/>
                                                        <a:lumOff val="25000"/>
                                                      </a:schemeClr>
                                                    </a:solidFill>
                                                    <a:effectLst/>
                                                    <a:latin typeface="Cambria Math" panose="02040503050406030204" pitchFamily="18" charset="0"/>
                                                  </a:rPr>
                                                  <m:t> </m:t>
                                                </m:r>
                                              </m:e>
                                            </m:nary>
                                          </m:e>
                                        </m:nary>
                                      </m:e>
                                    </m:nary>
                                    <m:r>
                                      <a:rPr lang="en-GB" sz="1500" b="0" i="1" smtClean="0">
                                        <a:solidFill>
                                          <a:schemeClr val="tx1">
                                            <a:lumMod val="75000"/>
                                            <a:lumOff val="25000"/>
                                          </a:schemeClr>
                                        </a:solidFill>
                                        <a:effectLst/>
                                        <a:latin typeface="Cambria Math" panose="02040503050406030204" pitchFamily="18" charset="0"/>
                                      </a:rPr>
                                      <m:t> </m:t>
                                    </m:r>
                                  </m:e>
                                </m:nary>
                              </m:oMath>
                            </m:oMathPara>
                          </a14:m>
                          <a:endParaRPr lang="en-GB" sz="1500">
                            <a:solidFill>
                              <a:schemeClr val="tx1">
                                <a:lumMod val="75000"/>
                                <a:lumOff val="25000"/>
                              </a:schemeClr>
                            </a:solidFill>
                            <a:effectLst/>
                          </a:endParaRP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26867600"/>
                      </a:ext>
                    </a:extLst>
                  </a:tr>
                </a:tbl>
              </a:graphicData>
            </a:graphic>
          </p:graphicFrame>
        </mc:Choice>
        <mc:Fallback>
          <p:graphicFrame>
            <p:nvGraphicFramePr>
              <p:cNvPr id="12" name="Table 12">
                <a:extLst>
                  <a:ext uri="{FF2B5EF4-FFF2-40B4-BE49-F238E27FC236}">
                    <a16:creationId xmlns:a16="http://schemas.microsoft.com/office/drawing/2014/main" id="{655DFE7C-3891-49FA-921F-CF676CF1B468}"/>
                  </a:ext>
                </a:extLst>
              </p:cNvPr>
              <p:cNvGraphicFramePr>
                <a:graphicFrameLocks noGrp="1"/>
              </p:cNvGraphicFramePr>
              <p:nvPr>
                <p:ph idx="1"/>
                <p:extLst>
                  <p:ext uri="{D42A27DB-BD31-4B8C-83A1-F6EECF244321}">
                    <p14:modId xmlns:p14="http://schemas.microsoft.com/office/powerpoint/2010/main" val="3181195689"/>
                  </p:ext>
                </p:extLst>
              </p:nvPr>
            </p:nvGraphicFramePr>
            <p:xfrm>
              <a:off x="985968" y="1043950"/>
              <a:ext cx="8288033" cy="3271023"/>
            </p:xfrm>
            <a:graphic>
              <a:graphicData uri="http://schemas.openxmlformats.org/drawingml/2006/table">
                <a:tbl>
                  <a:tblPr firstRow="1" bandRow="1">
                    <a:noFill/>
                    <a:tableStyleId>{5C22544A-7EE6-4342-B048-85BDC9FD1C3A}</a:tableStyleId>
                  </a:tblPr>
                  <a:tblGrid>
                    <a:gridCol w="2876221">
                      <a:extLst>
                        <a:ext uri="{9D8B030D-6E8A-4147-A177-3AD203B41FA5}">
                          <a16:colId xmlns:a16="http://schemas.microsoft.com/office/drawing/2014/main" val="60219259"/>
                        </a:ext>
                      </a:extLst>
                    </a:gridCol>
                    <a:gridCol w="2899598">
                      <a:extLst>
                        <a:ext uri="{9D8B030D-6E8A-4147-A177-3AD203B41FA5}">
                          <a16:colId xmlns:a16="http://schemas.microsoft.com/office/drawing/2014/main" val="3932823068"/>
                        </a:ext>
                      </a:extLst>
                    </a:gridCol>
                    <a:gridCol w="2512214">
                      <a:extLst>
                        <a:ext uri="{9D8B030D-6E8A-4147-A177-3AD203B41FA5}">
                          <a16:colId xmlns:a16="http://schemas.microsoft.com/office/drawing/2014/main" val="553816014"/>
                        </a:ext>
                      </a:extLst>
                    </a:gridCol>
                  </a:tblGrid>
                  <a:tr h="449743">
                    <a:tc>
                      <a:txBody>
                        <a:bodyPr/>
                        <a:lstStyle/>
                        <a:p>
                          <a:pPr algn="l"/>
                          <a:r>
                            <a:rPr lang="en-GB" sz="1500" b="1">
                              <a:solidFill>
                                <a:schemeClr val="tx1">
                                  <a:lumMod val="75000"/>
                                  <a:lumOff val="25000"/>
                                </a:schemeClr>
                              </a:solidFill>
                              <a:effectLst/>
                              <a:latin typeface="Merriweather"/>
                            </a:rPr>
                            <a:t>description</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GB" sz="1500" b="1">
                              <a:solidFill>
                                <a:schemeClr val="tx1">
                                  <a:lumMod val="75000"/>
                                  <a:lumOff val="25000"/>
                                </a:schemeClr>
                              </a:solidFill>
                              <a:effectLst/>
                              <a:latin typeface="Merriweather"/>
                            </a:rPr>
                            <a:t>code</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a:r>
                            <a:rPr lang="en-GB" sz="1500" b="1">
                              <a:solidFill>
                                <a:schemeClr val="tx1">
                                  <a:lumMod val="75000"/>
                                  <a:lumOff val="25000"/>
                                </a:schemeClr>
                              </a:solidFill>
                              <a:effectLst/>
                              <a:latin typeface="Merriweather"/>
                            </a:rPr>
                            <a:t>examples</a:t>
                          </a:r>
                        </a:p>
                      </a:txBody>
                      <a:tcPr marL="183568" marR="99226" marT="91784" marB="91784"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57506790"/>
                      </a:ext>
                    </a:extLst>
                  </a:tr>
                  <a:tr h="679203">
                    <a:tc>
                      <a:txBody>
                        <a:bodyPr/>
                        <a:lstStyle/>
                        <a:p>
                          <a:r>
                            <a:rPr lang="en-GB" sz="1500">
                              <a:solidFill>
                                <a:schemeClr val="tx1">
                                  <a:lumMod val="75000"/>
                                  <a:lumOff val="25000"/>
                                </a:schemeClr>
                              </a:solidFill>
                              <a:effectLst/>
                            </a:rPr>
                            <a:t>Greek letters</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sv-SE" sz="1500">
                              <a:solidFill>
                                <a:schemeClr val="tx1">
                                  <a:lumMod val="75000"/>
                                  <a:lumOff val="25000"/>
                                </a:schemeClr>
                              </a:solidFill>
                              <a:effectLst/>
                            </a:rPr>
                            <a:t>\alpha \beta \gamma \rho \sigma \delta \epsilon</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r>
                            <a:rPr lang="el-GR" sz="1500" b="0" i="0" u="none" strike="noStrike">
                              <a:solidFill>
                                <a:schemeClr val="tx1">
                                  <a:lumMod val="75000"/>
                                  <a:lumOff val="25000"/>
                                </a:schemeClr>
                              </a:solidFill>
                              <a:effectLst/>
                              <a:latin typeface="MathJax_Math-italic"/>
                            </a:rPr>
                            <a:t>α</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β</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γ</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ρ</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σ</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δ</a:t>
                          </a:r>
                          <a:r>
                            <a:rPr lang="el-GR" sz="1500" b="0" i="0" u="none" strike="noStrike">
                              <a:solidFill>
                                <a:schemeClr val="tx1">
                                  <a:lumMod val="75000"/>
                                  <a:lumOff val="25000"/>
                                </a:schemeClr>
                              </a:solidFill>
                              <a:effectLst/>
                              <a:latin typeface="MathJax_Main"/>
                            </a:rPr>
                            <a:t> </a:t>
                          </a:r>
                          <a:r>
                            <a:rPr lang="el-GR" sz="1500" b="0" i="0" u="none" strike="noStrike">
                              <a:solidFill>
                                <a:schemeClr val="tx1">
                                  <a:lumMod val="75000"/>
                                  <a:lumOff val="25000"/>
                                </a:schemeClr>
                              </a:solidFill>
                              <a:effectLst/>
                              <a:latin typeface="MathJax_Math-italic"/>
                            </a:rPr>
                            <a:t>ϵ</a:t>
                          </a:r>
                          <a:endParaRPr lang="el-GR" sz="1500">
                            <a:solidFill>
                              <a:schemeClr val="tx1">
                                <a:lumMod val="75000"/>
                                <a:lumOff val="25000"/>
                              </a:schemeClr>
                            </a:solidFill>
                            <a:effectLst/>
                          </a:endParaRP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87786360"/>
                      </a:ext>
                    </a:extLst>
                  </a:tr>
                  <a:tr h="640768">
                    <a:tc>
                      <a:txBody>
                        <a:bodyPr/>
                        <a:lstStyle/>
                        <a:p>
                          <a:r>
                            <a:rPr lang="en-GB" sz="1500">
                              <a:solidFill>
                                <a:schemeClr val="tx1">
                                  <a:lumMod val="75000"/>
                                  <a:lumOff val="25000"/>
                                </a:schemeClr>
                              </a:solidFill>
                              <a:effectLst/>
                            </a:rPr>
                            <a:t>Binary operators</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GB" sz="1500">
                              <a:solidFill>
                                <a:schemeClr val="tx1">
                                  <a:lumMod val="75000"/>
                                  <a:lumOff val="25000"/>
                                </a:schemeClr>
                              </a:solidFill>
                              <a:effectLst/>
                            </a:rPr>
                            <a:t>\times \otimes \oplus \cup \cap</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r>
                            <a:rPr lang="en-GB" sz="1500" b="0" i="0" kern="1200">
                              <a:solidFill>
                                <a:schemeClr val="tx1">
                                  <a:lumMod val="75000"/>
                                  <a:lumOff val="25000"/>
                                </a:schemeClr>
                              </a:solidFill>
                              <a:effectLst/>
                              <a:latin typeface="+mn-lt"/>
                              <a:ea typeface="+mn-ea"/>
                              <a:cs typeface="+mn-cs"/>
                            </a:rPr>
                            <a:t>×⊗⊕∪∩</a:t>
                          </a:r>
                          <a:endParaRPr lang="en-GB" sz="1500">
                            <a:solidFill>
                              <a:schemeClr val="tx1">
                                <a:lumMod val="75000"/>
                                <a:lumOff val="25000"/>
                              </a:schemeClr>
                            </a:solidFill>
                            <a:effectLst/>
                          </a:endParaRP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779159921"/>
                      </a:ext>
                    </a:extLst>
                  </a:tr>
                  <a:tr h="679203">
                    <a:tc>
                      <a:txBody>
                        <a:bodyPr/>
                        <a:lstStyle/>
                        <a:p>
                          <a:r>
                            <a:rPr lang="en-GB" sz="1500">
                              <a:solidFill>
                                <a:schemeClr val="tx1">
                                  <a:lumMod val="75000"/>
                                  <a:lumOff val="25000"/>
                                </a:schemeClr>
                              </a:solidFill>
                              <a:effectLst/>
                            </a:rPr>
                            <a:t>Relation operators</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GB" sz="1500">
                              <a:solidFill>
                                <a:schemeClr val="tx1">
                                  <a:lumMod val="75000"/>
                                  <a:lumOff val="25000"/>
                                </a:schemeClr>
                              </a:solidFill>
                              <a:effectLst/>
                            </a:rPr>
                            <a:t>&lt; &gt; \subset \supset \subseteq \supseteq</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r>
                            <a:rPr lang="en-GB" sz="1500">
                              <a:solidFill>
                                <a:schemeClr val="tx1">
                                  <a:lumMod val="75000"/>
                                  <a:lumOff val="25000"/>
                                </a:schemeClr>
                              </a:solidFill>
                              <a:effectLst/>
                            </a:rPr>
                            <a:t>&lt;&gt; ⊂⊃ ⊆⊇</a:t>
                          </a:r>
                        </a:p>
                      </a:txBody>
                      <a:tcPr marL="183568" marR="99226" marT="91784" marB="9178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37328396"/>
                      </a:ext>
                    </a:extLst>
                  </a:tr>
                  <a:tr h="822106">
                    <a:tc>
                      <a:txBody>
                        <a:bodyPr/>
                        <a:lstStyle/>
                        <a:p>
                          <a:r>
                            <a:rPr lang="en-GB" sz="1500">
                              <a:solidFill>
                                <a:schemeClr val="tx1">
                                  <a:lumMod val="75000"/>
                                  <a:lumOff val="25000"/>
                                </a:schemeClr>
                              </a:solidFill>
                              <a:effectLst/>
                            </a:rPr>
                            <a:t>Others</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GB" sz="1500">
                              <a:solidFill>
                                <a:schemeClr val="tx1">
                                  <a:lumMod val="75000"/>
                                  <a:lumOff val="25000"/>
                                </a:schemeClr>
                              </a:solidFill>
                              <a:effectLst/>
                            </a:rPr>
                            <a:t>\int \oint \sum \prod</a:t>
                          </a:r>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endParaRPr lang="en-US"/>
                        </a:p>
                      </a:txBody>
                      <a:tcPr marL="183568" marR="99226" marT="91784" marB="9178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blipFill>
                          <a:blip r:embed="rId9"/>
                          <a:stretch>
                            <a:fillRect l="-229782" t="-297778" r="-242" b="-1481"/>
                          </a:stretch>
                        </a:blipFill>
                      </a:tcPr>
                    </a:tc>
                    <a:extLst>
                      <a:ext uri="{0D108BD9-81ED-4DB2-BD59-A6C34878D82A}">
                        <a16:rowId xmlns:a16="http://schemas.microsoft.com/office/drawing/2014/main" val="226867600"/>
                      </a:ext>
                    </a:extLst>
                  </a:tr>
                </a:tbl>
              </a:graphicData>
            </a:graphic>
          </p:graphicFrame>
        </mc:Fallback>
      </mc:AlternateContent>
    </p:spTree>
    <p:extLst>
      <p:ext uri="{BB962C8B-B14F-4D97-AF65-F5344CB8AC3E}">
        <p14:creationId xmlns:p14="http://schemas.microsoft.com/office/powerpoint/2010/main" val="74371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A862A74-161E-41D5-A713-C03ABC1B8850}"/>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Further symbols</a:t>
            </a:r>
          </a:p>
        </p:txBody>
      </p:sp>
      <p:sp>
        <p:nvSpPr>
          <p:cNvPr id="9" name="TextBox 8">
            <a:extLst>
              <a:ext uri="{FF2B5EF4-FFF2-40B4-BE49-F238E27FC236}">
                <a16:creationId xmlns:a16="http://schemas.microsoft.com/office/drawing/2014/main" id="{A4D99DB6-CB38-4AF9-AD34-4E47F64B55B7}"/>
              </a:ext>
            </a:extLst>
          </p:cNvPr>
          <p:cNvSpPr txBox="1"/>
          <p:nvPr/>
        </p:nvSpPr>
        <p:spPr>
          <a:xfrm>
            <a:off x="673754" y="2160590"/>
            <a:ext cx="3973943" cy="3440110"/>
          </a:xfrm>
          <a:prstGeom prst="rect">
            <a:avLst/>
          </a:prstGeom>
        </p:spPr>
        <p:txBody>
          <a:bodyPr rtlCol="0">
            <a:normAutofit/>
          </a:bodyPr>
          <a:lstStyle/>
          <a:p>
            <a:pPr>
              <a:spcAft>
                <a:spcPts val="600"/>
              </a:spcAft>
            </a:pPr>
            <a:r>
              <a:rPr lang="en-GB">
                <a:solidFill>
                  <a:schemeClr val="bg1"/>
                </a:solidFill>
                <a:latin typeface="InterstateMono Light" panose="02000506040000020004" pitchFamily="50" charset="0"/>
              </a:rPr>
              <a:t>Greek Letters</a:t>
            </a:r>
          </a:p>
        </p:txBody>
      </p:sp>
      <p:pic>
        <p:nvPicPr>
          <p:cNvPr id="4" name="Picture 3">
            <a:extLst>
              <a:ext uri="{FF2B5EF4-FFF2-40B4-BE49-F238E27FC236}">
                <a16:creationId xmlns:a16="http://schemas.microsoft.com/office/drawing/2014/main" id="{25C7BE37-A695-4F7F-8605-8558BB274ABE}"/>
              </a:ext>
            </a:extLst>
          </p:cNvPr>
          <p:cNvPicPr>
            <a:picLocks noChangeAspect="1"/>
          </p:cNvPicPr>
          <p:nvPr/>
        </p:nvPicPr>
        <p:blipFill>
          <a:blip r:embed="rId2"/>
          <a:stretch>
            <a:fillRect/>
          </a:stretch>
        </p:blipFill>
        <p:spPr>
          <a:xfrm>
            <a:off x="6096001" y="1099563"/>
            <a:ext cx="5143500" cy="4646358"/>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39264581"/>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A862A74-161E-41D5-A713-C03ABC1B8850}"/>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Further symbols</a:t>
            </a:r>
          </a:p>
        </p:txBody>
      </p:sp>
      <p:sp>
        <p:nvSpPr>
          <p:cNvPr id="10" name="TextBox 9">
            <a:extLst>
              <a:ext uri="{FF2B5EF4-FFF2-40B4-BE49-F238E27FC236}">
                <a16:creationId xmlns:a16="http://schemas.microsoft.com/office/drawing/2014/main" id="{B19557ED-58F9-4EF3-9326-34634E60BB65}"/>
              </a:ext>
            </a:extLst>
          </p:cNvPr>
          <p:cNvSpPr txBox="1"/>
          <p:nvPr/>
        </p:nvSpPr>
        <p:spPr>
          <a:xfrm>
            <a:off x="673754" y="2160590"/>
            <a:ext cx="3973943" cy="3440110"/>
          </a:xfrm>
          <a:prstGeom prst="rect">
            <a:avLst/>
          </a:prstGeom>
        </p:spPr>
        <p:txBody>
          <a:bodyPr rtlCol="0">
            <a:normAutofit/>
          </a:bodyPr>
          <a:lstStyle/>
          <a:p>
            <a:pPr>
              <a:spcAft>
                <a:spcPts val="600"/>
              </a:spcAft>
            </a:pPr>
            <a:r>
              <a:rPr lang="en-GB">
                <a:solidFill>
                  <a:schemeClr val="bg1"/>
                </a:solidFill>
                <a:latin typeface="InterstateMono Light" panose="02000506040000020004" pitchFamily="50" charset="0"/>
              </a:rPr>
              <a:t>Arrows</a:t>
            </a:r>
          </a:p>
        </p:txBody>
      </p:sp>
      <p:pic>
        <p:nvPicPr>
          <p:cNvPr id="6" name="Picture 5">
            <a:extLst>
              <a:ext uri="{FF2B5EF4-FFF2-40B4-BE49-F238E27FC236}">
                <a16:creationId xmlns:a16="http://schemas.microsoft.com/office/drawing/2014/main" id="{C2683D49-1EA9-4569-9C55-33FFE1A0E1BA}"/>
              </a:ext>
            </a:extLst>
          </p:cNvPr>
          <p:cNvPicPr>
            <a:picLocks noChangeAspect="1"/>
          </p:cNvPicPr>
          <p:nvPr/>
        </p:nvPicPr>
        <p:blipFill>
          <a:blip r:embed="rId2"/>
          <a:stretch>
            <a:fillRect/>
          </a:stretch>
        </p:blipFill>
        <p:spPr>
          <a:xfrm>
            <a:off x="6096001" y="990006"/>
            <a:ext cx="5143500" cy="4865472"/>
          </a:xfrm>
          <a:prstGeom prst="rect">
            <a:avLst/>
          </a:prstGeom>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11684274"/>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A862A74-161E-41D5-A713-C03ABC1B8850}"/>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Further symbols</a:t>
            </a:r>
          </a:p>
        </p:txBody>
      </p:sp>
      <p:sp>
        <p:nvSpPr>
          <p:cNvPr id="11" name="TextBox 10">
            <a:extLst>
              <a:ext uri="{FF2B5EF4-FFF2-40B4-BE49-F238E27FC236}">
                <a16:creationId xmlns:a16="http://schemas.microsoft.com/office/drawing/2014/main" id="{591D963F-3B53-444B-95B2-9151BA8F20E7}"/>
              </a:ext>
            </a:extLst>
          </p:cNvPr>
          <p:cNvSpPr txBox="1"/>
          <p:nvPr/>
        </p:nvSpPr>
        <p:spPr>
          <a:xfrm>
            <a:off x="673754" y="2160590"/>
            <a:ext cx="3973943" cy="3440110"/>
          </a:xfrm>
          <a:prstGeom prst="rect">
            <a:avLst/>
          </a:prstGeom>
        </p:spPr>
        <p:txBody>
          <a:bodyPr rtlCol="0">
            <a:normAutofit/>
          </a:bodyPr>
          <a:lstStyle/>
          <a:p>
            <a:pPr>
              <a:spcAft>
                <a:spcPts val="600"/>
              </a:spcAft>
            </a:pPr>
            <a:r>
              <a:rPr lang="en-GB">
                <a:solidFill>
                  <a:schemeClr val="bg1"/>
                </a:solidFill>
                <a:latin typeface="InterstateMono Light" panose="02000506040000020004" pitchFamily="50" charset="0"/>
              </a:rPr>
              <a:t>Common</a:t>
            </a:r>
          </a:p>
        </p:txBody>
      </p:sp>
      <p:pic>
        <p:nvPicPr>
          <p:cNvPr id="7" name="Picture 6">
            <a:extLst>
              <a:ext uri="{FF2B5EF4-FFF2-40B4-BE49-F238E27FC236}">
                <a16:creationId xmlns:a16="http://schemas.microsoft.com/office/drawing/2014/main" id="{F2536993-A09A-49B0-B765-512FEB791576}"/>
              </a:ext>
            </a:extLst>
          </p:cNvPr>
          <p:cNvPicPr>
            <a:picLocks noChangeAspect="1"/>
          </p:cNvPicPr>
          <p:nvPr/>
        </p:nvPicPr>
        <p:blipFill>
          <a:blip r:embed="rId2"/>
          <a:stretch>
            <a:fillRect/>
          </a:stretch>
        </p:blipFill>
        <p:spPr>
          <a:xfrm>
            <a:off x="6109622" y="972608"/>
            <a:ext cx="5116258" cy="4900269"/>
          </a:xfrm>
          <a:prstGeom prst="rect">
            <a:avLst/>
          </a:prstGeom>
        </p:spPr>
      </p:pic>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72819426"/>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A862A74-161E-41D5-A713-C03ABC1B8850}"/>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Further symbols</a:t>
            </a:r>
          </a:p>
        </p:txBody>
      </p:sp>
      <p:sp>
        <p:nvSpPr>
          <p:cNvPr id="12" name="TextBox 11">
            <a:extLst>
              <a:ext uri="{FF2B5EF4-FFF2-40B4-BE49-F238E27FC236}">
                <a16:creationId xmlns:a16="http://schemas.microsoft.com/office/drawing/2014/main" id="{ED9EFE92-EBDA-4718-ADCC-46CEE0CFA231}"/>
              </a:ext>
            </a:extLst>
          </p:cNvPr>
          <p:cNvSpPr txBox="1"/>
          <p:nvPr/>
        </p:nvSpPr>
        <p:spPr>
          <a:xfrm>
            <a:off x="673754" y="2160590"/>
            <a:ext cx="3973943" cy="3440110"/>
          </a:xfrm>
          <a:prstGeom prst="rect">
            <a:avLst/>
          </a:prstGeom>
        </p:spPr>
        <p:txBody>
          <a:bodyPr rtlCol="0">
            <a:normAutofit/>
          </a:bodyPr>
          <a:lstStyle/>
          <a:p>
            <a:pPr>
              <a:spcAft>
                <a:spcPts val="600"/>
              </a:spcAft>
            </a:pPr>
            <a:r>
              <a:rPr lang="en-GB">
                <a:solidFill>
                  <a:schemeClr val="bg1"/>
                </a:solidFill>
                <a:latin typeface="InterstateMono Light" panose="02000506040000020004" pitchFamily="50" charset="0"/>
              </a:rPr>
              <a:t>Binary|Operation</a:t>
            </a:r>
          </a:p>
        </p:txBody>
      </p:sp>
      <p:pic>
        <p:nvPicPr>
          <p:cNvPr id="8" name="Picture 7">
            <a:extLst>
              <a:ext uri="{FF2B5EF4-FFF2-40B4-BE49-F238E27FC236}">
                <a16:creationId xmlns:a16="http://schemas.microsoft.com/office/drawing/2014/main" id="{7719340A-55E8-4ECC-A89D-9178E73E13C0}"/>
              </a:ext>
            </a:extLst>
          </p:cNvPr>
          <p:cNvPicPr>
            <a:picLocks noChangeAspect="1"/>
          </p:cNvPicPr>
          <p:nvPr/>
        </p:nvPicPr>
        <p:blipFill>
          <a:blip r:embed="rId2"/>
          <a:stretch>
            <a:fillRect/>
          </a:stretch>
        </p:blipFill>
        <p:spPr>
          <a:xfrm>
            <a:off x="6965494" y="972608"/>
            <a:ext cx="3404514" cy="4900269"/>
          </a:xfrm>
          <a:prstGeom prst="rect">
            <a:avLst/>
          </a:prstGeom>
        </p:spPr>
      </p:pic>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773383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65C1-31B2-42B3-8E82-B3FE9574458F}"/>
              </a:ext>
            </a:extLst>
          </p:cNvPr>
          <p:cNvSpPr>
            <a:spLocks noGrp="1"/>
          </p:cNvSpPr>
          <p:nvPr>
            <p:ph type="title"/>
          </p:nvPr>
        </p:nvSpPr>
        <p:spPr/>
        <p:txBody>
          <a:bodyPr/>
          <a:lstStyle/>
          <a:p>
            <a:r>
              <a:rPr lang="en-GB" dirty="0"/>
              <a:t>Word Processors and Typesetters</a:t>
            </a:r>
          </a:p>
        </p:txBody>
      </p:sp>
      <p:sp>
        <p:nvSpPr>
          <p:cNvPr id="4" name="Text Placeholder 3">
            <a:extLst>
              <a:ext uri="{FF2B5EF4-FFF2-40B4-BE49-F238E27FC236}">
                <a16:creationId xmlns:a16="http://schemas.microsoft.com/office/drawing/2014/main" id="{C0CE6605-81D9-4C5F-81BD-AB62A4020BA3}"/>
              </a:ext>
            </a:extLst>
          </p:cNvPr>
          <p:cNvSpPr>
            <a:spLocks noGrp="1"/>
          </p:cNvSpPr>
          <p:nvPr>
            <p:ph type="body" idx="1"/>
          </p:nvPr>
        </p:nvSpPr>
        <p:spPr/>
        <p:txBody>
          <a:bodyPr/>
          <a:lstStyle/>
          <a:p>
            <a:r>
              <a:rPr lang="en-GB" dirty="0"/>
              <a:t>Word Processor</a:t>
            </a:r>
          </a:p>
        </p:txBody>
      </p:sp>
      <p:sp>
        <p:nvSpPr>
          <p:cNvPr id="5" name="Content Placeholder 4">
            <a:extLst>
              <a:ext uri="{FF2B5EF4-FFF2-40B4-BE49-F238E27FC236}">
                <a16:creationId xmlns:a16="http://schemas.microsoft.com/office/drawing/2014/main" id="{82D1A375-CBC9-4BFD-B8F6-B0808D56304D}"/>
              </a:ext>
            </a:extLst>
          </p:cNvPr>
          <p:cNvSpPr>
            <a:spLocks noGrp="1"/>
          </p:cNvSpPr>
          <p:nvPr>
            <p:ph sz="half" idx="2"/>
          </p:nvPr>
        </p:nvSpPr>
        <p:spPr/>
        <p:txBody>
          <a:bodyPr>
            <a:normAutofit/>
          </a:bodyPr>
          <a:lstStyle/>
          <a:p>
            <a:r>
              <a:rPr lang="en-GB" dirty="0"/>
              <a:t>WYSIWYG</a:t>
            </a:r>
          </a:p>
          <a:p>
            <a:r>
              <a:rPr lang="en-GB" dirty="0"/>
              <a:t>Menu-controlled layout</a:t>
            </a:r>
          </a:p>
          <a:p>
            <a:r>
              <a:rPr lang="en-GB" dirty="0"/>
              <a:t> Managing layout and content at the same time</a:t>
            </a:r>
          </a:p>
          <a:p>
            <a:r>
              <a:rPr lang="en-GB" dirty="0"/>
              <a:t>Cascading formatting changes</a:t>
            </a:r>
          </a:p>
          <a:p>
            <a:r>
              <a:rPr lang="en-GB" dirty="0"/>
              <a:t>Implicit formatting</a:t>
            </a:r>
          </a:p>
          <a:p>
            <a:r>
              <a:rPr lang="en-GB" dirty="0"/>
              <a:t>Large file footprint</a:t>
            </a:r>
          </a:p>
          <a:p>
            <a:r>
              <a:rPr lang="en-GB" dirty="0"/>
              <a:t>Limited special character support</a:t>
            </a:r>
          </a:p>
        </p:txBody>
      </p:sp>
      <p:sp>
        <p:nvSpPr>
          <p:cNvPr id="6" name="Text Placeholder 5">
            <a:extLst>
              <a:ext uri="{FF2B5EF4-FFF2-40B4-BE49-F238E27FC236}">
                <a16:creationId xmlns:a16="http://schemas.microsoft.com/office/drawing/2014/main" id="{9701A369-09D3-4CC4-83E2-C54C78CEFC4D}"/>
              </a:ext>
            </a:extLst>
          </p:cNvPr>
          <p:cNvSpPr>
            <a:spLocks noGrp="1"/>
          </p:cNvSpPr>
          <p:nvPr>
            <p:ph type="body" sz="quarter" idx="3"/>
          </p:nvPr>
        </p:nvSpPr>
        <p:spPr/>
        <p:txBody>
          <a:bodyPr/>
          <a:lstStyle/>
          <a:p>
            <a:r>
              <a:rPr lang="en-GB" dirty="0"/>
              <a:t>Typesetting Language</a:t>
            </a:r>
          </a:p>
        </p:txBody>
      </p:sp>
      <p:sp>
        <p:nvSpPr>
          <p:cNvPr id="7" name="Content Placeholder 6">
            <a:extLst>
              <a:ext uri="{FF2B5EF4-FFF2-40B4-BE49-F238E27FC236}">
                <a16:creationId xmlns:a16="http://schemas.microsoft.com/office/drawing/2014/main" id="{4F300299-93FA-4105-BDE3-52181A6954C1}"/>
              </a:ext>
            </a:extLst>
          </p:cNvPr>
          <p:cNvSpPr>
            <a:spLocks noGrp="1"/>
          </p:cNvSpPr>
          <p:nvPr>
            <p:ph sz="quarter" idx="4"/>
          </p:nvPr>
        </p:nvSpPr>
        <p:spPr/>
        <p:txBody>
          <a:bodyPr>
            <a:normAutofit/>
          </a:bodyPr>
          <a:lstStyle/>
          <a:p>
            <a:r>
              <a:rPr lang="en-GB" dirty="0"/>
              <a:t>Source code </a:t>
            </a:r>
          </a:p>
          <a:p>
            <a:r>
              <a:rPr lang="en-GB" dirty="0"/>
              <a:t>Code-controlled layout</a:t>
            </a:r>
          </a:p>
          <a:p>
            <a:r>
              <a:rPr lang="en-GB" dirty="0"/>
              <a:t>Content and layout are programmatically separated</a:t>
            </a:r>
          </a:p>
          <a:p>
            <a:r>
              <a:rPr lang="en-GB" dirty="0"/>
              <a:t>Insulated format changes</a:t>
            </a:r>
          </a:p>
          <a:p>
            <a:r>
              <a:rPr lang="en-GB" dirty="0"/>
              <a:t>Explicit formatting</a:t>
            </a:r>
          </a:p>
          <a:p>
            <a:r>
              <a:rPr lang="en-GB" dirty="0"/>
              <a:t>Small core code footprint</a:t>
            </a:r>
          </a:p>
          <a:p>
            <a:r>
              <a:rPr lang="en-GB" dirty="0"/>
              <a:t>Extensive special character support</a:t>
            </a:r>
          </a:p>
        </p:txBody>
      </p:sp>
    </p:spTree>
    <p:extLst>
      <p:ext uri="{BB962C8B-B14F-4D97-AF65-F5344CB8AC3E}">
        <p14:creationId xmlns:p14="http://schemas.microsoft.com/office/powerpoint/2010/main" val="2204788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09CC78-B822-4657-BF48-C5B178F6D338}"/>
              </a:ext>
            </a:extLst>
          </p:cNvPr>
          <p:cNvSpPr>
            <a:spLocks noGrp="1"/>
          </p:cNvSpPr>
          <p:nvPr>
            <p:ph type="title"/>
          </p:nvPr>
        </p:nvSpPr>
        <p:spPr>
          <a:xfrm>
            <a:off x="643467" y="816638"/>
            <a:ext cx="3367359" cy="5224724"/>
          </a:xfrm>
        </p:spPr>
        <p:txBody>
          <a:bodyPr anchor="ctr">
            <a:normAutofit/>
          </a:bodyPr>
          <a:lstStyle/>
          <a:p>
            <a:r>
              <a:rPr lang="en-GB" dirty="0"/>
              <a:t>Even more symbols</a:t>
            </a:r>
          </a:p>
        </p:txBody>
      </p:sp>
      <p:sp>
        <p:nvSpPr>
          <p:cNvPr id="3" name="Content Placeholder 2">
            <a:extLst>
              <a:ext uri="{FF2B5EF4-FFF2-40B4-BE49-F238E27FC236}">
                <a16:creationId xmlns:a16="http://schemas.microsoft.com/office/drawing/2014/main" id="{A4D866FB-5BD5-46F2-A872-CAF45D740A25}"/>
              </a:ext>
            </a:extLst>
          </p:cNvPr>
          <p:cNvSpPr>
            <a:spLocks noGrp="1"/>
          </p:cNvSpPr>
          <p:nvPr>
            <p:ph idx="1"/>
          </p:nvPr>
        </p:nvSpPr>
        <p:spPr>
          <a:xfrm>
            <a:off x="4654295" y="816638"/>
            <a:ext cx="4619706" cy="5224724"/>
          </a:xfrm>
        </p:spPr>
        <p:txBody>
          <a:bodyPr anchor="ctr">
            <a:normAutofit/>
          </a:bodyPr>
          <a:lstStyle/>
          <a:p>
            <a:pPr marL="36900" indent="0">
              <a:buNone/>
            </a:pPr>
            <a:r>
              <a:rPr lang="en-GB" dirty="0">
                <a:hlinkClick r:id="rId2"/>
              </a:rPr>
              <a:t>http://www.rpi.edu/dept/arc/training/latex/LaTeX_symbols.pdf</a:t>
            </a:r>
            <a:endParaRPr lang="en-GB"/>
          </a:p>
          <a:p>
            <a:pPr marL="36900" indent="0">
              <a:buNone/>
            </a:pPr>
            <a:endParaRPr lang="en-GB"/>
          </a:p>
          <a:p>
            <a:pPr marL="36900" indent="0">
              <a:buNone/>
            </a:pPr>
            <a:r>
              <a:rPr lang="en-GB" dirty="0"/>
              <a:t>“The great big list of LaTeX symbols”</a:t>
            </a:r>
            <a:endParaRPr lang="en-GB"/>
          </a:p>
        </p:txBody>
      </p:sp>
    </p:spTree>
    <p:extLst>
      <p:ext uri="{BB962C8B-B14F-4D97-AF65-F5344CB8AC3E}">
        <p14:creationId xmlns:p14="http://schemas.microsoft.com/office/powerpoint/2010/main" val="1140753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611C8F-1F41-4CE8-9AEE-C3354EB30B1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latin typeface="+mj-lt"/>
              </a:rPr>
              <a:t>Exercise</a:t>
            </a:r>
          </a:p>
        </p:txBody>
      </p:sp>
      <p:pic>
        <p:nvPicPr>
          <p:cNvPr id="4" name="Content Placeholder 3">
            <a:extLst>
              <a:ext uri="{FF2B5EF4-FFF2-40B4-BE49-F238E27FC236}">
                <a16:creationId xmlns:a16="http://schemas.microsoft.com/office/drawing/2014/main" id="{484BA617-AD5A-4439-B3E3-D01D6BE87119}"/>
              </a:ext>
            </a:extLst>
          </p:cNvPr>
          <p:cNvPicPr>
            <a:picLocks noGrp="1" noChangeAspect="1"/>
          </p:cNvPicPr>
          <p:nvPr>
            <p:ph idx="1"/>
          </p:nvPr>
        </p:nvPicPr>
        <p:blipFill>
          <a:blip r:embed="rId2"/>
          <a:stretch>
            <a:fillRect/>
          </a:stretch>
        </p:blipFill>
        <p:spPr>
          <a:xfrm>
            <a:off x="1942110" y="934222"/>
            <a:ext cx="6375749" cy="32994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4540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B3FFE5C1-24BD-4D59-A789-30009A04A287}"/>
              </a:ext>
            </a:extLst>
          </p:cNvPr>
          <p:cNvPicPr>
            <a:picLocks noChangeAspect="1"/>
          </p:cNvPicPr>
          <p:nvPr/>
        </p:nvPicPr>
        <p:blipFill>
          <a:blip r:embed="rId2"/>
          <a:stretch>
            <a:fillRect/>
          </a:stretch>
        </p:blipFill>
        <p:spPr>
          <a:xfrm>
            <a:off x="121920" y="2958682"/>
            <a:ext cx="2840982" cy="426757"/>
          </a:xfrm>
          <a:prstGeom prst="rect">
            <a:avLst/>
          </a:prstGeom>
        </p:spPr>
      </p:pic>
      <p:pic>
        <p:nvPicPr>
          <p:cNvPr id="7" name="Picture 6">
            <a:extLst>
              <a:ext uri="{FF2B5EF4-FFF2-40B4-BE49-F238E27FC236}">
                <a16:creationId xmlns:a16="http://schemas.microsoft.com/office/drawing/2014/main" id="{44BF8921-E1BD-48D7-AB40-6E9F2D35FEB4}"/>
              </a:ext>
            </a:extLst>
          </p:cNvPr>
          <p:cNvPicPr>
            <a:picLocks noChangeAspect="1"/>
          </p:cNvPicPr>
          <p:nvPr/>
        </p:nvPicPr>
        <p:blipFill>
          <a:blip r:embed="rId3"/>
          <a:stretch>
            <a:fillRect/>
          </a:stretch>
        </p:blipFill>
        <p:spPr>
          <a:xfrm>
            <a:off x="8638903" y="1221171"/>
            <a:ext cx="2767824" cy="1950889"/>
          </a:xfrm>
          <a:prstGeom prst="rect">
            <a:avLst/>
          </a:prstGeom>
        </p:spPr>
      </p:pic>
    </p:spTree>
    <p:extLst>
      <p:ext uri="{BB962C8B-B14F-4D97-AF65-F5344CB8AC3E}">
        <p14:creationId xmlns:p14="http://schemas.microsoft.com/office/powerpoint/2010/main" val="1208015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7B9ED171-BE85-41E3-A7EB-3E991A8FB4D2}"/>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latin typeface="+mn-lt"/>
            </a:endParaRPr>
          </a:p>
        </p:txBody>
      </p:sp>
      <p:sp>
        <p:nvSpPr>
          <p:cNvPr id="2" name="Title 1">
            <a:extLst>
              <a:ext uri="{FF2B5EF4-FFF2-40B4-BE49-F238E27FC236}">
                <a16:creationId xmlns:a16="http://schemas.microsoft.com/office/drawing/2014/main" id="{DEBEF099-252F-48AB-A076-E811290B13F2}"/>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latin typeface="+mj-lt"/>
              </a:rPr>
              <a:t>Figures</a:t>
            </a:r>
          </a:p>
        </p:txBody>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408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1256F8-D64B-46ED-A1CB-0A0190609457}"/>
              </a:ext>
            </a:extLst>
          </p:cNvPr>
          <p:cNvSpPr>
            <a:spLocks noGrp="1"/>
          </p:cNvSpPr>
          <p:nvPr>
            <p:ph type="title"/>
          </p:nvPr>
        </p:nvSpPr>
        <p:spPr/>
        <p:txBody>
          <a:bodyPr/>
          <a:lstStyle/>
          <a:p>
            <a:r>
              <a:rPr lang="en-GB" dirty="0"/>
              <a:t>Graphics packages</a:t>
            </a:r>
          </a:p>
        </p:txBody>
      </p:sp>
      <p:sp>
        <p:nvSpPr>
          <p:cNvPr id="5" name="Content Placeholder 4">
            <a:extLst>
              <a:ext uri="{FF2B5EF4-FFF2-40B4-BE49-F238E27FC236}">
                <a16:creationId xmlns:a16="http://schemas.microsoft.com/office/drawing/2014/main" id="{295BC27C-0F46-4F05-8897-BE14BF5628FD}"/>
              </a:ext>
            </a:extLst>
          </p:cNvPr>
          <p:cNvSpPr>
            <a:spLocks noGrp="1"/>
          </p:cNvSpPr>
          <p:nvPr>
            <p:ph idx="1"/>
          </p:nvPr>
        </p:nvSpPr>
        <p:spPr/>
        <p:txBody>
          <a:bodyPr/>
          <a:lstStyle/>
          <a:p>
            <a:pPr marL="36900" indent="0">
              <a:buNone/>
            </a:pPr>
            <a:endParaRPr lang="en-GB" dirty="0">
              <a:latin typeface="InterstateMono Light" panose="02000506040000020004" pitchFamily="50" charset="0"/>
            </a:endParaRPr>
          </a:p>
          <a:p>
            <a:pPr marL="36900" indent="0">
              <a:buNone/>
            </a:pPr>
            <a:r>
              <a:rPr lang="en-GB" i="1" dirty="0"/>
              <a:t>Preamble</a:t>
            </a:r>
          </a:p>
          <a:p>
            <a:pPr marL="36900" indent="0">
              <a:buNone/>
            </a:pPr>
            <a:r>
              <a:rPr lang="en-GB" dirty="0">
                <a:latin typeface="InterstateMono Light" panose="02000506040000020004" pitchFamily="50" charset="0"/>
              </a:rPr>
              <a:t>\usepackage{graphicx}</a:t>
            </a:r>
          </a:p>
          <a:p>
            <a:pPr marL="36900" indent="0">
              <a:buNone/>
            </a:pPr>
            <a:r>
              <a:rPr lang="en-GB" dirty="0">
                <a:latin typeface="InterstateMono Light" panose="02000506040000020004" pitchFamily="50" charset="0"/>
              </a:rPr>
              <a:t>\graphicspath{ {figures/} }</a:t>
            </a:r>
          </a:p>
          <a:p>
            <a:pPr marL="36900" indent="0">
              <a:buNone/>
            </a:pPr>
            <a:endParaRPr lang="en-GB" dirty="0">
              <a:latin typeface="InterstateMono Light" panose="02000506040000020004" pitchFamily="50" charset="0"/>
            </a:endParaRPr>
          </a:p>
          <a:p>
            <a:pPr marL="36900" indent="0">
              <a:buNone/>
            </a:pPr>
            <a:r>
              <a:rPr lang="en-GB" i="1" dirty="0"/>
              <a:t>Body</a:t>
            </a:r>
          </a:p>
          <a:p>
            <a:pPr marL="36900" indent="0">
              <a:buNone/>
            </a:pPr>
            <a:r>
              <a:rPr lang="en-GB" dirty="0">
                <a:latin typeface="InterstateMono Light" panose="02000506040000020004" pitchFamily="50" charset="0"/>
              </a:rPr>
              <a:t>\includegraphics[detail]{filename}</a:t>
            </a:r>
          </a:p>
        </p:txBody>
      </p:sp>
    </p:spTree>
    <p:extLst>
      <p:ext uri="{BB962C8B-B14F-4D97-AF65-F5344CB8AC3E}">
        <p14:creationId xmlns:p14="http://schemas.microsoft.com/office/powerpoint/2010/main" val="2263270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31FBA-438E-4645-9231-B13C6512F189}"/>
              </a:ext>
            </a:extLst>
          </p:cNvPr>
          <p:cNvSpPr>
            <a:spLocks noGrp="1"/>
          </p:cNvSpPr>
          <p:nvPr>
            <p:ph type="title"/>
          </p:nvPr>
        </p:nvSpPr>
        <p:spPr>
          <a:xfrm>
            <a:off x="1333502" y="609600"/>
            <a:ext cx="8596668" cy="1320800"/>
          </a:xfrm>
        </p:spPr>
        <p:txBody>
          <a:bodyPr>
            <a:normAutofit/>
          </a:bodyPr>
          <a:lstStyle/>
          <a:p>
            <a:r>
              <a:rPr lang="en-GB"/>
              <a:t>Graphics paths</a:t>
            </a:r>
            <a:endParaRPr lang="en-GB"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D9B0998-E0C1-476C-BCF3-4FCD90AE8B2C}"/>
              </a:ext>
            </a:extLst>
          </p:cNvPr>
          <p:cNvSpPr>
            <a:spLocks noGrp="1"/>
          </p:cNvSpPr>
          <p:nvPr>
            <p:ph idx="1"/>
          </p:nvPr>
        </p:nvSpPr>
        <p:spPr>
          <a:xfrm>
            <a:off x="1333502" y="2160589"/>
            <a:ext cx="8596668" cy="3880773"/>
          </a:xfrm>
        </p:spPr>
        <p:txBody>
          <a:bodyPr>
            <a:normAutofit/>
          </a:bodyPr>
          <a:lstStyle/>
          <a:p>
            <a:r>
              <a:rPr lang="en-GB" dirty="0"/>
              <a:t>The graphics path specified should be relative.</a:t>
            </a:r>
          </a:p>
          <a:p>
            <a:r>
              <a:rPr lang="en-GB" dirty="0"/>
              <a:t>The </a:t>
            </a:r>
            <a:r>
              <a:rPr lang="en-GB" dirty="0">
                <a:latin typeface="InterstateMono Light" panose="02000506040000020004" pitchFamily="50" charset="0"/>
              </a:rPr>
              <a:t>\graphicspath{ {figures/} } </a:t>
            </a:r>
            <a:r>
              <a:rPr lang="en-GB" dirty="0"/>
              <a:t>figure sets the automatic path for graphics to a subfolder “figures”.</a:t>
            </a:r>
          </a:p>
          <a:p>
            <a:r>
              <a:rPr lang="en-GB" dirty="0"/>
              <a:t>A file extension isn’t needed, and it might be better to skip it – LaTeX will find all the matching files with the same name.</a:t>
            </a:r>
          </a:p>
          <a:p>
            <a:r>
              <a:rPr lang="en-GB"/>
              <a:t>You can specify the extension preference order with </a:t>
            </a:r>
            <a:r>
              <a:rPr lang="en-US" altLang="en-US">
                <a:latin typeface="InterstateMono Light" panose="02000506040000020004" pitchFamily="50" charset="0"/>
              </a:rPr>
              <a:t>\</a:t>
            </a:r>
            <a:r>
              <a:rPr lang="en-US" altLang="en-US" err="1">
                <a:latin typeface="InterstateMono Light" panose="02000506040000020004" pitchFamily="50" charset="0"/>
              </a:rPr>
              <a:t>DeclareGraphicsExtensions</a:t>
            </a:r>
            <a:r>
              <a:rPr lang="en-US" altLang="en-US">
                <a:latin typeface="InterstateMono Light" panose="02000506040000020004" pitchFamily="50" charset="0"/>
              </a:rPr>
              <a:t>{.png,.pdf} </a:t>
            </a:r>
          </a:p>
          <a:p>
            <a:r>
              <a:rPr lang="en-GB"/>
              <a:t>This allows draft runs to use low res .</a:t>
            </a:r>
            <a:r>
              <a:rPr lang="en-GB" err="1"/>
              <a:t>pngs</a:t>
            </a:r>
            <a:r>
              <a:rPr lang="en-GB"/>
              <a:t>, and only use high-res pdfs if no </a:t>
            </a:r>
            <a:r>
              <a:rPr lang="en-GB" err="1"/>
              <a:t>png</a:t>
            </a:r>
            <a:r>
              <a:rPr lang="en-GB"/>
              <a:t> is available. For final versions, you can invert the order.</a:t>
            </a:r>
          </a:p>
          <a:p>
            <a:endParaRPr lang="en-GB"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8193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2DFF3-FF9D-49CD-A72C-92B73A2F0736}"/>
              </a:ext>
            </a:extLst>
          </p:cNvPr>
          <p:cNvSpPr>
            <a:spLocks noGrp="1"/>
          </p:cNvSpPr>
          <p:nvPr>
            <p:ph type="title"/>
          </p:nvPr>
        </p:nvSpPr>
        <p:spPr>
          <a:xfrm>
            <a:off x="652481" y="1382486"/>
            <a:ext cx="3547581" cy="4093028"/>
          </a:xfrm>
        </p:spPr>
        <p:txBody>
          <a:bodyPr anchor="ctr">
            <a:normAutofit/>
          </a:bodyPr>
          <a:lstStyle/>
          <a:p>
            <a:r>
              <a:rPr lang="en-GB" sz="4400" dirty="0"/>
              <a:t>Image formats in LaTeX</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16066DA-1BD5-4D0B-BA9A-917EE2502B72}"/>
              </a:ext>
            </a:extLst>
          </p:cNvPr>
          <p:cNvGraphicFramePr>
            <a:graphicFrameLocks noGrp="1"/>
          </p:cNvGraphicFramePr>
          <p:nvPr>
            <p:ph idx="1"/>
            <p:extLst>
              <p:ext uri="{D42A27DB-BD31-4B8C-83A1-F6EECF244321}">
                <p14:modId xmlns:p14="http://schemas.microsoft.com/office/powerpoint/2010/main" val="797549801"/>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206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93139-FFD6-4B58-9D62-EB583FE99C2B}"/>
              </a:ext>
            </a:extLst>
          </p:cNvPr>
          <p:cNvSpPr>
            <a:spLocks noGrp="1"/>
          </p:cNvSpPr>
          <p:nvPr>
            <p:ph type="title"/>
          </p:nvPr>
        </p:nvSpPr>
        <p:spPr>
          <a:xfrm>
            <a:off x="1333502" y="609600"/>
            <a:ext cx="8596668" cy="1320800"/>
          </a:xfrm>
        </p:spPr>
        <p:txBody>
          <a:bodyPr>
            <a:normAutofit/>
          </a:bodyPr>
          <a:lstStyle/>
          <a:p>
            <a:r>
              <a:rPr lang="en-GB" dirty="0"/>
              <a:t>Image size</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AAFE4D-50F2-466A-A499-1A46539718FA}"/>
              </a:ext>
            </a:extLst>
          </p:cNvPr>
          <p:cNvSpPr>
            <a:spLocks noGrp="1"/>
          </p:cNvSpPr>
          <p:nvPr>
            <p:ph idx="1"/>
          </p:nvPr>
        </p:nvSpPr>
        <p:spPr>
          <a:xfrm>
            <a:off x="1333502" y="2160589"/>
            <a:ext cx="8596668" cy="3880773"/>
          </a:xfrm>
        </p:spPr>
        <p:txBody>
          <a:bodyPr>
            <a:normAutofit/>
          </a:bodyPr>
          <a:lstStyle/>
          <a:p>
            <a:pPr marL="36900" indent="0">
              <a:buNone/>
            </a:pPr>
            <a:r>
              <a:rPr lang="en-GB" dirty="0">
                <a:latin typeface="InterstateMono Light" panose="02000506040000020004" pitchFamily="50" charset="0"/>
              </a:rPr>
              <a:t>\includegraphics[details]{relative imagepath}</a:t>
            </a:r>
          </a:p>
          <a:p>
            <a:pPr marL="36900" indent="0">
              <a:buNone/>
            </a:pPr>
            <a:endParaRPr lang="en-GB" dirty="0">
              <a:latin typeface="InterstateMono Light" panose="02000506040000020004" pitchFamily="50" charset="0"/>
            </a:endParaRPr>
          </a:p>
          <a:p>
            <a:pPr marL="36900" indent="0">
              <a:buNone/>
            </a:pPr>
            <a:r>
              <a:rPr lang="en-GB" dirty="0">
                <a:latin typeface="InterstateMono Light" panose="02000506040000020004" pitchFamily="50" charset="0"/>
              </a:rPr>
              <a:t>[width=</a:t>
            </a:r>
            <a:r>
              <a:rPr lang="en-GB" i="1" dirty="0">
                <a:latin typeface="InterstateMono Light" panose="02000506040000020004" pitchFamily="50" charset="0"/>
              </a:rPr>
              <a:t>amount&lt;unit&gt;</a:t>
            </a:r>
            <a:r>
              <a:rPr lang="en-GB" dirty="0">
                <a:latin typeface="InterstateMono Light" panose="02000506040000020004" pitchFamily="50" charset="0"/>
              </a:rPr>
              <a:t>]</a:t>
            </a:r>
          </a:p>
          <a:p>
            <a:pPr marL="36900" indent="0">
              <a:buNone/>
            </a:pPr>
            <a:r>
              <a:rPr lang="en-GB" dirty="0">
                <a:latin typeface="InterstateMono Light" panose="02000506040000020004" pitchFamily="50" charset="0"/>
              </a:rPr>
              <a:t>[height=</a:t>
            </a:r>
            <a:r>
              <a:rPr lang="en-GB" i="1" dirty="0">
                <a:latin typeface="InterstateMono Light" panose="02000506040000020004" pitchFamily="50" charset="0"/>
              </a:rPr>
              <a:t>amount&lt;unit&gt;</a:t>
            </a:r>
            <a:r>
              <a:rPr lang="en-GB" dirty="0">
                <a:latin typeface="InterstateMono Light" panose="02000506040000020004" pitchFamily="50" charset="0"/>
              </a:rPr>
              <a:t>]</a:t>
            </a:r>
          </a:p>
          <a:p>
            <a:pPr marL="36900" indent="0">
              <a:buNone/>
            </a:pPr>
            <a:endParaRPr lang="en-GB" i="1" dirty="0">
              <a:latin typeface="InterstateMono Light" panose="02000506040000020004" pitchFamily="50" charset="0"/>
            </a:endParaRPr>
          </a:p>
          <a:p>
            <a:pPr marL="36900" indent="0">
              <a:buNone/>
            </a:pPr>
            <a:r>
              <a:rPr lang="en-GB" b="1" i="1" dirty="0"/>
              <a:t>If you only specify one dimension, the others will auto-scale to keep the same resolution</a:t>
            </a:r>
          </a:p>
          <a:p>
            <a:pPr marL="36900" indent="0">
              <a:buNone/>
            </a:pPr>
            <a:endParaRPr lang="en-GB" b="1" i="1" dirty="0"/>
          </a:p>
          <a:p>
            <a:pPr marL="36900" indent="0">
              <a:buNone/>
            </a:pPr>
            <a:r>
              <a:rPr lang="en-GB" dirty="0">
                <a:latin typeface="InterstateMono Light" panose="02000506040000020004" pitchFamily="50" charset="0"/>
              </a:rPr>
              <a:t>[scale=x]  %scales the original image by the scale factor x</a:t>
            </a:r>
          </a:p>
          <a:p>
            <a:pPr marL="36900" indent="0">
              <a:buNone/>
            </a:pPr>
            <a:r>
              <a:rPr lang="en-GB" dirty="0">
                <a:latin typeface="InterstateMono Light" panose="02000506040000020004" pitchFamily="50" charset="0"/>
              </a:rPr>
              <a:t>			 %2 is double original size, 0.5 is half</a:t>
            </a:r>
          </a:p>
          <a:p>
            <a:pPr marL="36900" indent="0">
              <a:buNone/>
            </a:pPr>
            <a:endParaRPr lang="en-GB" i="1" dirty="0">
              <a:latin typeface="InterstateMono Light" panose="02000506040000020004" pitchFamily="50"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4040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8D306F1-BA8C-47EE-87FD-92A860ADA11B}"/>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Units</a:t>
            </a:r>
          </a:p>
        </p:txBody>
      </p:sp>
      <p:sp>
        <p:nvSpPr>
          <p:cNvPr id="3" name="Content Placeholder 2">
            <a:extLst>
              <a:ext uri="{FF2B5EF4-FFF2-40B4-BE49-F238E27FC236}">
                <a16:creationId xmlns:a16="http://schemas.microsoft.com/office/drawing/2014/main" id="{F9D1C6DB-61A3-4AC9-9C56-E06E8C5988CF}"/>
              </a:ext>
            </a:extLst>
          </p:cNvPr>
          <p:cNvSpPr>
            <a:spLocks noGrp="1"/>
          </p:cNvSpPr>
          <p:nvPr>
            <p:ph idx="1"/>
          </p:nvPr>
        </p:nvSpPr>
        <p:spPr>
          <a:xfrm>
            <a:off x="673754" y="2160590"/>
            <a:ext cx="3973943" cy="3440110"/>
          </a:xfrm>
        </p:spPr>
        <p:txBody>
          <a:bodyPr>
            <a:normAutofit/>
          </a:bodyPr>
          <a:lstStyle/>
          <a:p>
            <a:pPr marL="36900" indent="0">
              <a:buNone/>
            </a:pPr>
            <a:r>
              <a:rPr lang="en-GB">
                <a:solidFill>
                  <a:schemeClr val="bg1"/>
                </a:solidFill>
              </a:rPr>
              <a:t>If in doubt, use fractions of the dynamic sizes (e.g. textwidth)</a:t>
            </a:r>
          </a:p>
          <a:p>
            <a:pPr marL="450000" lvl="1" indent="0">
              <a:buNone/>
            </a:pPr>
            <a:r>
              <a:rPr lang="en-GB">
                <a:solidFill>
                  <a:schemeClr val="bg1"/>
                </a:solidFill>
                <a:latin typeface="InterstateMono Light" panose="02000506040000020004" pitchFamily="50" charset="0"/>
              </a:rPr>
              <a:t>[width=0.5\textwidth]</a:t>
            </a:r>
          </a:p>
        </p:txBody>
      </p:sp>
      <p:pic>
        <p:nvPicPr>
          <p:cNvPr id="5" name="Picture 4">
            <a:extLst>
              <a:ext uri="{FF2B5EF4-FFF2-40B4-BE49-F238E27FC236}">
                <a16:creationId xmlns:a16="http://schemas.microsoft.com/office/drawing/2014/main" id="{1C80BE12-294C-4269-840C-E62DAF05D3DF}"/>
              </a:ext>
            </a:extLst>
          </p:cNvPr>
          <p:cNvPicPr>
            <a:picLocks noChangeAspect="1"/>
          </p:cNvPicPr>
          <p:nvPr/>
        </p:nvPicPr>
        <p:blipFill>
          <a:blip r:embed="rId2"/>
          <a:stretch>
            <a:fillRect/>
          </a:stretch>
        </p:blipFill>
        <p:spPr>
          <a:xfrm>
            <a:off x="6173975" y="972608"/>
            <a:ext cx="4987552"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0455371"/>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EDF7F-FD13-4517-ADA4-E03398A98C45}"/>
              </a:ext>
            </a:extLst>
          </p:cNvPr>
          <p:cNvSpPr>
            <a:spLocks noGrp="1"/>
          </p:cNvSpPr>
          <p:nvPr>
            <p:ph type="title"/>
          </p:nvPr>
        </p:nvSpPr>
        <p:spPr>
          <a:xfrm>
            <a:off x="652481" y="1382486"/>
            <a:ext cx="3547581" cy="4093028"/>
          </a:xfrm>
        </p:spPr>
        <p:txBody>
          <a:bodyPr anchor="ctr">
            <a:normAutofit/>
          </a:bodyPr>
          <a:lstStyle/>
          <a:p>
            <a:r>
              <a:rPr lang="en-GB" sz="4400"/>
              <a:t>Further image manipulation</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9AD187-9938-4210-B45B-05A57BF276BB}"/>
              </a:ext>
            </a:extLst>
          </p:cNvPr>
          <p:cNvGraphicFramePr>
            <a:graphicFrameLocks noGrp="1"/>
          </p:cNvGraphicFramePr>
          <p:nvPr>
            <p:ph idx="1"/>
            <p:extLst>
              <p:ext uri="{D42A27DB-BD31-4B8C-83A1-F6EECF244321}">
                <p14:modId xmlns:p14="http://schemas.microsoft.com/office/powerpoint/2010/main" val="2963402693"/>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70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0F23C-C005-4473-8B21-DA1A55057153}"/>
              </a:ext>
            </a:extLst>
          </p:cNvPr>
          <p:cNvSpPr>
            <a:spLocks noGrp="1"/>
          </p:cNvSpPr>
          <p:nvPr>
            <p:ph type="title"/>
          </p:nvPr>
        </p:nvSpPr>
        <p:spPr>
          <a:xfrm>
            <a:off x="652481" y="1382486"/>
            <a:ext cx="3547581" cy="4093028"/>
          </a:xfrm>
        </p:spPr>
        <p:txBody>
          <a:bodyPr anchor="ctr">
            <a:normAutofit/>
          </a:bodyPr>
          <a:lstStyle/>
          <a:p>
            <a:r>
              <a:rPr lang="en-GB" sz="4400"/>
              <a:t>Why Typesetters?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2CF1FF9-E3BF-452E-AFE3-D47B2E6B7A87}"/>
              </a:ext>
            </a:extLst>
          </p:cNvPr>
          <p:cNvGraphicFramePr>
            <a:graphicFrameLocks noGrp="1"/>
          </p:cNvGraphicFramePr>
          <p:nvPr>
            <p:ph idx="1"/>
            <p:extLst>
              <p:ext uri="{D42A27DB-BD31-4B8C-83A1-F6EECF244321}">
                <p14:modId xmlns:p14="http://schemas.microsoft.com/office/powerpoint/2010/main" val="3351510314"/>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5754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amsmath</a:t>
            </a:r>
            <a:r>
              <a:rPr lang="en-GB" sz="1000" dirty="0">
                <a:solidFill>
                  <a:schemeClr val="bg1"/>
                </a:solidFill>
                <a:latin typeface="InterstateMono Light" panose="02000506040000020004" pitchFamily="50" charset="0"/>
              </a:rPr>
              <a:t>} %maths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amssymb</a:t>
            </a:r>
            <a:r>
              <a:rPr lang="en-GB" sz="1000" dirty="0">
                <a:solidFill>
                  <a:schemeClr val="bg1"/>
                </a:solidFill>
                <a:latin typeface="InterstateMono Light" panose="02000506040000020004" pitchFamily="50" charset="0"/>
              </a:rPr>
              <a:t>} %maths symbols</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This is </a:t>
            </a:r>
            <a:r>
              <a:rPr lang="en-GB" sz="1000" dirty="0">
                <a:solidFill>
                  <a:srgbClr val="FF0000"/>
                </a:solidFill>
                <a:latin typeface="InterstateMono Light" panose="02000506040000020004" pitchFamily="50" charset="0"/>
              </a:rPr>
              <a:t>$inline$ </a:t>
            </a:r>
            <a:r>
              <a:rPr lang="en-GB" sz="1000" dirty="0">
                <a:solidFill>
                  <a:schemeClr val="bg1"/>
                </a:solidFill>
                <a:latin typeface="InterstateMono Light" panose="02000506040000020004" pitchFamily="50" charset="0"/>
              </a:rPr>
              <a:t>maths</a:t>
            </a:r>
          </a:p>
          <a:p>
            <a:r>
              <a:rPr lang="en-GB" sz="1000" dirty="0">
                <a:solidFill>
                  <a:srgbClr val="FF0000"/>
                </a:solidFill>
                <a:latin typeface="InterstateMono Light" panose="02000506040000020004" pitchFamily="50" charset="0"/>
              </a:rPr>
              <a:t>	$$block maths$$</a:t>
            </a:r>
          </a:p>
          <a:p>
            <a:r>
              <a:rPr lang="en-GB" sz="1000" dirty="0">
                <a:solidFill>
                  <a:srgbClr val="FF0000"/>
                </a:solidFill>
                <a:latin typeface="InterstateMono Light" panose="02000506040000020004" pitchFamily="50" charset="0"/>
              </a:rPr>
              <a:t>\begin{equation}</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equation</a:t>
            </a:r>
          </a:p>
          <a:p>
            <a:r>
              <a:rPr lang="en-GB" sz="1000" dirty="0">
                <a:solidFill>
                  <a:srgbClr val="FF0000"/>
                </a:solidFill>
                <a:latin typeface="InterstateMono Light" panose="02000506040000020004" pitchFamily="50" charset="0"/>
              </a:rPr>
              <a:t>\end{equation}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^{maths superscript}</a:t>
            </a:r>
          </a:p>
          <a:p>
            <a:r>
              <a:rPr lang="en-GB" sz="1000" dirty="0">
                <a:solidFill>
                  <a:schemeClr val="bg1"/>
                </a:solidFill>
                <a:latin typeface="InterstateMono Light" panose="02000506040000020004" pitchFamily="50" charset="0"/>
              </a:rPr>
              <a:t>_{maths subscript}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 – maths whitespace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\left( \left[ \left{ 	\right)}]…</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923313"/>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216D9D59-B6C1-4A87-B789-432B4FDBFA5D}"/>
              </a:ext>
            </a:extLst>
          </p:cNvPr>
          <p:cNvPicPr>
            <a:picLocks noChangeAspect="1"/>
          </p:cNvPicPr>
          <p:nvPr/>
        </p:nvPicPr>
        <p:blipFill>
          <a:blip r:embed="rId2"/>
          <a:stretch>
            <a:fillRect/>
          </a:stretch>
        </p:blipFill>
        <p:spPr>
          <a:xfrm>
            <a:off x="121920" y="3323384"/>
            <a:ext cx="3054361" cy="579170"/>
          </a:xfrm>
          <a:prstGeom prst="rect">
            <a:avLst/>
          </a:prstGeom>
        </p:spPr>
      </p:pic>
      <p:pic>
        <p:nvPicPr>
          <p:cNvPr id="7" name="Picture 6">
            <a:extLst>
              <a:ext uri="{FF2B5EF4-FFF2-40B4-BE49-F238E27FC236}">
                <a16:creationId xmlns:a16="http://schemas.microsoft.com/office/drawing/2014/main" id="{1A35DBB8-10CA-400E-B9DE-300E8BA9A164}"/>
              </a:ext>
            </a:extLst>
          </p:cNvPr>
          <p:cNvPicPr>
            <a:picLocks noChangeAspect="1"/>
          </p:cNvPicPr>
          <p:nvPr/>
        </p:nvPicPr>
        <p:blipFill>
          <a:blip r:embed="rId3"/>
          <a:stretch>
            <a:fillRect/>
          </a:stretch>
        </p:blipFill>
        <p:spPr>
          <a:xfrm>
            <a:off x="3675017" y="4302022"/>
            <a:ext cx="4517528" cy="274344"/>
          </a:xfrm>
          <a:prstGeom prst="rect">
            <a:avLst/>
          </a:prstGeom>
        </p:spPr>
      </p:pic>
      <p:pic>
        <p:nvPicPr>
          <p:cNvPr id="8" name="Picture 7">
            <a:extLst>
              <a:ext uri="{FF2B5EF4-FFF2-40B4-BE49-F238E27FC236}">
                <a16:creationId xmlns:a16="http://schemas.microsoft.com/office/drawing/2014/main" id="{4085DB9F-3193-4D6F-9517-F3A407939271}"/>
              </a:ext>
            </a:extLst>
          </p:cNvPr>
          <p:cNvPicPr>
            <a:picLocks noChangeAspect="1"/>
          </p:cNvPicPr>
          <p:nvPr/>
        </p:nvPicPr>
        <p:blipFill>
          <a:blip r:embed="rId4"/>
          <a:stretch>
            <a:fillRect/>
          </a:stretch>
        </p:blipFill>
        <p:spPr>
          <a:xfrm>
            <a:off x="8638903" y="3198151"/>
            <a:ext cx="3377477" cy="1646063"/>
          </a:xfrm>
          <a:prstGeom prst="rect">
            <a:avLst/>
          </a:prstGeom>
        </p:spPr>
      </p:pic>
    </p:spTree>
    <p:extLst>
      <p:ext uri="{BB962C8B-B14F-4D97-AF65-F5344CB8AC3E}">
        <p14:creationId xmlns:p14="http://schemas.microsoft.com/office/powerpoint/2010/main" val="1280198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0CE6A-52CC-4252-97C3-12A601A5871C}"/>
              </a:ext>
            </a:extLst>
          </p:cNvPr>
          <p:cNvSpPr>
            <a:spLocks noGrp="1"/>
          </p:cNvSpPr>
          <p:nvPr>
            <p:ph type="title"/>
          </p:nvPr>
        </p:nvSpPr>
        <p:spPr>
          <a:xfrm>
            <a:off x="1286933" y="609600"/>
            <a:ext cx="10197494" cy="1099457"/>
          </a:xfrm>
        </p:spPr>
        <p:txBody>
          <a:bodyPr>
            <a:normAutofit/>
          </a:bodyPr>
          <a:lstStyle/>
          <a:p>
            <a:r>
              <a:rPr lang="en-GB" dirty="0"/>
              <a:t>Images as figures</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25D03A6-6688-4B8C-A6AE-417837D9BA01}"/>
              </a:ext>
            </a:extLst>
          </p:cNvPr>
          <p:cNvGraphicFramePr>
            <a:graphicFrameLocks noGrp="1"/>
          </p:cNvGraphicFramePr>
          <p:nvPr>
            <p:ph idx="1"/>
            <p:extLst>
              <p:ext uri="{D42A27DB-BD31-4B8C-83A1-F6EECF244321}">
                <p14:modId xmlns:p14="http://schemas.microsoft.com/office/powerpoint/2010/main" val="336418189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987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EDD2E-826E-470E-A13D-D22227A129E7}"/>
              </a:ext>
            </a:extLst>
          </p:cNvPr>
          <p:cNvSpPr>
            <a:spLocks noGrp="1"/>
          </p:cNvSpPr>
          <p:nvPr>
            <p:ph type="title"/>
          </p:nvPr>
        </p:nvSpPr>
        <p:spPr>
          <a:xfrm>
            <a:off x="1333502" y="609600"/>
            <a:ext cx="8596668" cy="1320800"/>
          </a:xfrm>
        </p:spPr>
        <p:txBody>
          <a:bodyPr>
            <a:normAutofit/>
          </a:bodyPr>
          <a:lstStyle/>
          <a:p>
            <a:r>
              <a:rPr lang="en-GB" dirty="0"/>
              <a:t>Figure environments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C5FD147-EFF8-42FE-9A4F-389E1A9FF11D}"/>
              </a:ext>
            </a:extLst>
          </p:cNvPr>
          <p:cNvSpPr>
            <a:spLocks noGrp="1"/>
          </p:cNvSpPr>
          <p:nvPr>
            <p:ph idx="1"/>
          </p:nvPr>
        </p:nvSpPr>
        <p:spPr>
          <a:xfrm>
            <a:off x="1333502" y="2160589"/>
            <a:ext cx="8596668" cy="3880773"/>
          </a:xfrm>
        </p:spPr>
        <p:txBody>
          <a:bodyPr>
            <a:normAutofit/>
          </a:bodyPr>
          <a:lstStyle/>
          <a:p>
            <a:pPr marL="36900" indent="0">
              <a:buNone/>
            </a:pPr>
            <a:r>
              <a:rPr lang="en-GB" dirty="0">
                <a:latin typeface="InterstateMono Light" panose="02000506040000020004" pitchFamily="50" charset="0"/>
              </a:rPr>
              <a:t>\begin{figure}[position]</a:t>
            </a:r>
          </a:p>
          <a:p>
            <a:pPr marL="36900" indent="0">
              <a:buNone/>
            </a:pPr>
            <a:r>
              <a:rPr lang="en-GB" dirty="0">
                <a:latin typeface="InterstateMono Light" panose="02000506040000020004" pitchFamily="50" charset="0"/>
              </a:rPr>
              <a:t>\</a:t>
            </a:r>
            <a:r>
              <a:rPr lang="en-GB" dirty="0" err="1">
                <a:latin typeface="InterstateMono Light" panose="02000506040000020004" pitchFamily="50" charset="0"/>
              </a:rPr>
              <a:t>centering</a:t>
            </a:r>
            <a:endParaRPr lang="en-GB" dirty="0">
              <a:latin typeface="InterstateMono Light" panose="02000506040000020004" pitchFamily="50" charset="0"/>
            </a:endParaRPr>
          </a:p>
          <a:p>
            <a:pPr marL="450000" lvl="1" indent="0">
              <a:buNone/>
            </a:pPr>
            <a:r>
              <a:rPr lang="en-GB" dirty="0">
                <a:latin typeface="InterstateMono Light" panose="02000506040000020004" pitchFamily="50" charset="0"/>
              </a:rPr>
              <a:t>\includegraphics…</a:t>
            </a:r>
          </a:p>
          <a:p>
            <a:pPr marL="450000" lvl="1" indent="0">
              <a:buNone/>
            </a:pPr>
            <a:r>
              <a:rPr lang="en-GB" dirty="0">
                <a:latin typeface="InterstateMono Light" panose="02000506040000020004" pitchFamily="50" charset="0"/>
              </a:rPr>
              <a:t>\caption{caption text}</a:t>
            </a:r>
          </a:p>
          <a:p>
            <a:pPr marL="36900" indent="0">
              <a:buNone/>
            </a:pPr>
            <a:r>
              <a:rPr lang="en-GB" dirty="0">
                <a:latin typeface="InterstateMono Light" panose="02000506040000020004" pitchFamily="50" charset="0"/>
              </a:rPr>
              <a:t>\end{figure}</a:t>
            </a:r>
          </a:p>
          <a:p>
            <a:pPr marL="36900" indent="0">
              <a:buNone/>
            </a:pPr>
            <a:endParaRPr lang="en-GB" dirty="0">
              <a:latin typeface="InterstateMono Light" panose="02000506040000020004" pitchFamily="50" charset="0"/>
            </a:endParaRPr>
          </a:p>
          <a:p>
            <a:pPr marL="36900" indent="0">
              <a:buNone/>
            </a:pPr>
            <a:r>
              <a:rPr lang="en-GB" dirty="0"/>
              <a:t>Figures “float” around the document. LaTeX internally weighs the costs of breaking lines, sentences, paragraphs… when placing the figures in the best place possible. The position argument gives hints to where you would prefer the figure to appear.</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0592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29100-F45C-4C80-9D39-14BBCCFCF285}"/>
              </a:ext>
            </a:extLst>
          </p:cNvPr>
          <p:cNvSpPr>
            <a:spLocks noGrp="1"/>
          </p:cNvSpPr>
          <p:nvPr>
            <p:ph type="title"/>
          </p:nvPr>
        </p:nvSpPr>
        <p:spPr>
          <a:xfrm>
            <a:off x="652481" y="1382486"/>
            <a:ext cx="3547581" cy="4093028"/>
          </a:xfrm>
        </p:spPr>
        <p:txBody>
          <a:bodyPr anchor="ctr">
            <a:normAutofit/>
          </a:bodyPr>
          <a:lstStyle/>
          <a:p>
            <a:r>
              <a:rPr lang="en-GB" sz="4400"/>
              <a:t>Positioning</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8EA4C81-DEFB-4A80-BC92-5531693F0A42}"/>
              </a:ext>
            </a:extLst>
          </p:cNvPr>
          <p:cNvGraphicFramePr>
            <a:graphicFrameLocks noGrp="1"/>
          </p:cNvGraphicFramePr>
          <p:nvPr>
            <p:ph idx="1"/>
            <p:extLst>
              <p:ext uri="{D42A27DB-BD31-4B8C-83A1-F6EECF244321}">
                <p14:modId xmlns:p14="http://schemas.microsoft.com/office/powerpoint/2010/main" val="1396811927"/>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5432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amsmath</a:t>
            </a:r>
            <a:r>
              <a:rPr lang="en-GB" sz="1000" dirty="0">
                <a:solidFill>
                  <a:schemeClr val="bg1"/>
                </a:solidFill>
                <a:latin typeface="InterstateMono Light" panose="02000506040000020004" pitchFamily="50" charset="0"/>
              </a:rPr>
              <a:t>} %maths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amssymb</a:t>
            </a:r>
            <a:r>
              <a:rPr lang="en-GB" sz="1000" dirty="0">
                <a:solidFill>
                  <a:schemeClr val="bg1"/>
                </a:solidFill>
                <a:latin typeface="InterstateMono Light" panose="02000506040000020004" pitchFamily="50" charset="0"/>
              </a:rPr>
              <a:t>} %maths symbols</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graphicx</a:t>
            </a:r>
            <a:r>
              <a:rPr lang="en-GB" sz="1000" dirty="0">
                <a:solidFill>
                  <a:schemeClr val="bg1"/>
                </a:solidFill>
                <a:latin typeface="InterstateMono Light" panose="02000506040000020004" pitchFamily="50" charset="0"/>
              </a:rPr>
              <a:t>}</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graphicspath</a:t>
            </a:r>
            <a:r>
              <a:rPr lang="en-GB" sz="1000" dirty="0">
                <a:solidFill>
                  <a:schemeClr val="bg1"/>
                </a:solidFill>
                <a:latin typeface="InterstateMono Light" panose="02000506040000020004" pitchFamily="50" charset="0"/>
              </a:rPr>
              <a:t>{ {figures/} }</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DeclareGraphicsExtensions</a:t>
            </a:r>
            <a:r>
              <a:rPr lang="en-GB" sz="1000" dirty="0">
                <a:solidFill>
                  <a:schemeClr val="bg1"/>
                </a:solidFill>
                <a:latin typeface="InterstateMono Light" panose="02000506040000020004" pitchFamily="50" charset="0"/>
              </a:rPr>
              <a:t>{.png,.pdf} </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This is </a:t>
            </a:r>
            <a:r>
              <a:rPr lang="en-GB" sz="1000" dirty="0">
                <a:solidFill>
                  <a:srgbClr val="FF0000"/>
                </a:solidFill>
                <a:latin typeface="InterstateMono Light" panose="02000506040000020004" pitchFamily="50" charset="0"/>
              </a:rPr>
              <a:t>$inline$ </a:t>
            </a:r>
            <a:r>
              <a:rPr lang="en-GB" sz="1000" dirty="0">
                <a:solidFill>
                  <a:schemeClr val="bg1"/>
                </a:solidFill>
                <a:latin typeface="InterstateMono Light" panose="02000506040000020004" pitchFamily="50" charset="0"/>
              </a:rPr>
              <a:t>maths</a:t>
            </a:r>
          </a:p>
          <a:p>
            <a:r>
              <a:rPr lang="en-GB" sz="1000" dirty="0">
                <a:solidFill>
                  <a:srgbClr val="FF0000"/>
                </a:solidFill>
                <a:latin typeface="InterstateMono Light" panose="02000506040000020004" pitchFamily="50" charset="0"/>
              </a:rPr>
              <a:t>	$$block maths$$</a:t>
            </a:r>
          </a:p>
          <a:p>
            <a:r>
              <a:rPr lang="en-GB" sz="1000" dirty="0">
                <a:solidFill>
                  <a:srgbClr val="FF0000"/>
                </a:solidFill>
                <a:latin typeface="InterstateMono Light" panose="02000506040000020004" pitchFamily="50" charset="0"/>
              </a:rPr>
              <a:t>\begin{equation}</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equation</a:t>
            </a:r>
          </a:p>
          <a:p>
            <a:r>
              <a:rPr lang="en-GB" sz="1000" dirty="0">
                <a:solidFill>
                  <a:srgbClr val="FF0000"/>
                </a:solidFill>
                <a:latin typeface="InterstateMono Light" panose="02000506040000020004" pitchFamily="50" charset="0"/>
              </a:rPr>
              <a:t>\end{equation}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^{maths superscript}</a:t>
            </a:r>
          </a:p>
          <a:p>
            <a:r>
              <a:rPr lang="en-GB" sz="1000" dirty="0">
                <a:solidFill>
                  <a:schemeClr val="bg1"/>
                </a:solidFill>
                <a:latin typeface="InterstateMono Light" panose="02000506040000020004" pitchFamily="50" charset="0"/>
              </a:rPr>
              <a:t>_{maths subscript}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 – maths whitespace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\left( \left[ \left{ 	\right)}]…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image units: \</a:t>
            </a:r>
            <a:r>
              <a:rPr lang="en-GB" sz="1000" dirty="0" err="1">
                <a:solidFill>
                  <a:schemeClr val="bg1"/>
                </a:solidFill>
                <a:latin typeface="InterstateMono Light" panose="02000506040000020004" pitchFamily="50" charset="0"/>
              </a:rPr>
              <a:t>textwidth</a:t>
            </a:r>
            <a:r>
              <a:rPr lang="en-GB" sz="1000" dirty="0">
                <a:solidFill>
                  <a:schemeClr val="bg1"/>
                </a:solidFill>
                <a:latin typeface="InterstateMono Light" panose="02000506040000020004" pitchFamily="50" charset="0"/>
              </a:rPr>
              <a:t> \</a:t>
            </a:r>
            <a:r>
              <a:rPr lang="en-GB" sz="1000" dirty="0" err="1">
                <a:solidFill>
                  <a:schemeClr val="bg1"/>
                </a:solidFill>
                <a:latin typeface="InterstateMono Light" panose="02000506040000020004" pitchFamily="50" charset="0"/>
              </a:rPr>
              <a:t>columnwidth</a:t>
            </a:r>
            <a:r>
              <a:rPr lang="en-GB" sz="1000" dirty="0">
                <a:solidFill>
                  <a:schemeClr val="bg1"/>
                </a:solidFill>
                <a:latin typeface="InterstateMono Light" panose="02000506040000020004" pitchFamily="50" charset="0"/>
              </a:rPr>
              <a:t> mm </a:t>
            </a:r>
            <a:r>
              <a:rPr lang="en-GB" sz="1000" dirty="0" err="1">
                <a:solidFill>
                  <a:schemeClr val="bg1"/>
                </a:solidFill>
                <a:latin typeface="InterstateMono Light" panose="02000506040000020004" pitchFamily="50" charset="0"/>
              </a:rPr>
              <a:t>pt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   cm </a:t>
            </a:r>
            <a:r>
              <a:rPr lang="en-GB" sz="1000" dirty="0" err="1">
                <a:solidFill>
                  <a:schemeClr val="bg1"/>
                </a:solidFill>
                <a:latin typeface="InterstateMono Light" panose="02000506040000020004" pitchFamily="50" charset="0"/>
              </a:rPr>
              <a:t>em</a:t>
            </a:r>
            <a:r>
              <a:rPr lang="en-GB" sz="1000" dirty="0">
                <a:solidFill>
                  <a:schemeClr val="bg1"/>
                </a:solidFill>
                <a:latin typeface="InterstateMono Light" panose="02000506040000020004" pitchFamily="50" charset="0"/>
              </a:rPr>
              <a:t>…</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[clip=true, trim left bot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right top]{imagepath}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[angle=45]{imagepath}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setlength</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fboxrule</a:t>
            </a:r>
            <a:r>
              <a:rPr lang="en-GB" sz="1000" dirty="0">
                <a:solidFill>
                  <a:schemeClr val="bg1"/>
                </a:solidFill>
                <a:latin typeface="InterstateMono Light" panose="02000506040000020004" pitchFamily="50" charset="0"/>
              </a:rPr>
              <a:t>{2pt} %border thickness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width|height|scale|angle|clip</a:t>
            </a:r>
            <a:r>
              <a:rPr lang="en-GB" sz="1000" dirty="0">
                <a:solidFill>
                  <a:schemeClr val="bg1"/>
                </a:solidFill>
                <a:latin typeface="InterstateMono Light" panose="02000506040000020004" pitchFamily="50" charset="0"/>
              </a:rPr>
              <a:t>]{filename}</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0"/>
            <a:ext cx="12192000" cy="685799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28A101BE-5CEE-4F69-9BBF-FAC9EFA50908}"/>
              </a:ext>
            </a:extLst>
          </p:cNvPr>
          <p:cNvPicPr>
            <a:picLocks noChangeAspect="1"/>
          </p:cNvPicPr>
          <p:nvPr/>
        </p:nvPicPr>
        <p:blipFill>
          <a:blip r:embed="rId2"/>
          <a:stretch>
            <a:fillRect/>
          </a:stretch>
        </p:blipFill>
        <p:spPr>
          <a:xfrm>
            <a:off x="3687006" y="4563252"/>
            <a:ext cx="2304488" cy="883997"/>
          </a:xfrm>
          <a:prstGeom prst="rect">
            <a:avLst/>
          </a:prstGeom>
        </p:spPr>
      </p:pic>
      <p:pic>
        <p:nvPicPr>
          <p:cNvPr id="7" name="Picture 6">
            <a:extLst>
              <a:ext uri="{FF2B5EF4-FFF2-40B4-BE49-F238E27FC236}">
                <a16:creationId xmlns:a16="http://schemas.microsoft.com/office/drawing/2014/main" id="{08BB9D61-E4CA-4146-A12F-F083B3E889FB}"/>
              </a:ext>
            </a:extLst>
          </p:cNvPr>
          <p:cNvPicPr>
            <a:picLocks noChangeAspect="1"/>
          </p:cNvPicPr>
          <p:nvPr/>
        </p:nvPicPr>
        <p:blipFill>
          <a:blip r:embed="rId3"/>
          <a:stretch>
            <a:fillRect/>
          </a:stretch>
        </p:blipFill>
        <p:spPr>
          <a:xfrm>
            <a:off x="8585578" y="4887666"/>
            <a:ext cx="2767824" cy="426757"/>
          </a:xfrm>
          <a:prstGeom prst="rect">
            <a:avLst/>
          </a:prstGeom>
        </p:spPr>
      </p:pic>
    </p:spTree>
    <p:extLst>
      <p:ext uri="{BB962C8B-B14F-4D97-AF65-F5344CB8AC3E}">
        <p14:creationId xmlns:p14="http://schemas.microsoft.com/office/powerpoint/2010/main" val="3002635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FFEED-BE28-4BE3-8901-22D9BFA76EDE}"/>
              </a:ext>
            </a:extLst>
          </p:cNvPr>
          <p:cNvSpPr/>
          <p:nvPr/>
        </p:nvSpPr>
        <p:spPr>
          <a:xfrm>
            <a:off x="121920" y="119743"/>
            <a:ext cx="3431177" cy="66185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Preamble</a:t>
            </a:r>
          </a:p>
          <a:p>
            <a:r>
              <a:rPr lang="en-GB" sz="1000" dirty="0">
                <a:solidFill>
                  <a:srgbClr val="FF0000"/>
                </a:solidFill>
                <a:latin typeface="InterstateMono Light" panose="02000506040000020004" pitchFamily="50" charset="0"/>
              </a:rPr>
              <a:t>\documentclass[</a:t>
            </a:r>
            <a:r>
              <a:rPr lang="en-GB" sz="1000" dirty="0" err="1">
                <a:solidFill>
                  <a:srgbClr val="FF0000"/>
                </a:solidFill>
                <a:latin typeface="InterstateMono Light" panose="02000506040000020004" pitchFamily="50" charset="0"/>
              </a:rPr>
              <a:t>papersize</a:t>
            </a:r>
            <a:r>
              <a:rPr lang="en-GB" sz="1000" dirty="0">
                <a:solidFill>
                  <a:srgbClr val="FF0000"/>
                </a:solidFill>
                <a:latin typeface="InterstateMono Light" panose="02000506040000020004" pitchFamily="50" charset="0"/>
              </a:rPr>
              <a:t>, </a:t>
            </a:r>
            <a:r>
              <a:rPr lang="en-GB" sz="1000" dirty="0" err="1">
                <a:solidFill>
                  <a:srgbClr val="FF0000"/>
                </a:solidFill>
                <a:latin typeface="InterstateMono Light" panose="02000506040000020004" pitchFamily="50" charset="0"/>
              </a:rPr>
              <a:t>fontsize</a:t>
            </a:r>
            <a:r>
              <a:rPr lang="en-GB" sz="1000" dirty="0">
                <a:solidFill>
                  <a:srgbClr val="FF0000"/>
                </a:solidFill>
                <a:latin typeface="InterstateMono Light" panose="02000506040000020004" pitchFamily="50" charset="0"/>
              </a:rPr>
              <a:t>]{class}</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article | report | book</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\title{title}</a:t>
            </a:r>
          </a:p>
          <a:p>
            <a:r>
              <a:rPr lang="en-GB" sz="1000" dirty="0">
                <a:solidFill>
                  <a:schemeClr val="bg1"/>
                </a:solidFill>
                <a:latin typeface="InterstateMono Light" panose="02000506040000020004" pitchFamily="50" charset="0"/>
              </a:rPr>
              <a:t>\author{author}</a:t>
            </a:r>
          </a:p>
          <a:p>
            <a:r>
              <a:rPr lang="en-GB" sz="1000" dirty="0">
                <a:solidFill>
                  <a:schemeClr val="bg1"/>
                </a:solidFill>
                <a:latin typeface="InterstateMono Light" panose="02000506040000020004" pitchFamily="50" charset="0"/>
              </a:rPr>
              <a:t>\date{\today}</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\usepackage{setspace}</a:t>
            </a:r>
          </a:p>
          <a:p>
            <a:r>
              <a:rPr lang="en-GB" sz="1000" dirty="0">
                <a:solidFill>
                  <a:schemeClr val="bg1"/>
                </a:solidFill>
                <a:latin typeface="InterstateMono Light" panose="02000506040000020004" pitchFamily="50" charset="0"/>
              </a:rPr>
              <a:t>\spacing{1.6} %</a:t>
            </a:r>
            <a:r>
              <a:rPr lang="en-GB" sz="1000" dirty="0" err="1">
                <a:solidFill>
                  <a:schemeClr val="bg1"/>
                </a:solidFill>
                <a:latin typeface="InterstateMono Light" panose="02000506040000020004" pitchFamily="50" charset="0"/>
              </a:rPr>
              <a:t>doublespace</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article – papers</a:t>
            </a:r>
          </a:p>
          <a:p>
            <a:r>
              <a:rPr lang="en-GB" sz="1000" dirty="0">
                <a:solidFill>
                  <a:schemeClr val="bg1"/>
                </a:solidFill>
                <a:latin typeface="InterstateMono Light" panose="02000506040000020004" pitchFamily="50" charset="0"/>
              </a:rPr>
              <a:t>% report – chaptered document</a:t>
            </a:r>
          </a:p>
          <a:p>
            <a:r>
              <a:rPr lang="en-GB" sz="1000" dirty="0">
                <a:solidFill>
                  <a:schemeClr val="bg1"/>
                </a:solidFill>
                <a:latin typeface="InterstateMono Light" panose="02000506040000020004" pitchFamily="50" charset="0"/>
              </a:rPr>
              <a:t>% book – for a book or thesis structure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papersize</a:t>
            </a:r>
            <a:r>
              <a:rPr lang="en-GB" sz="1000" dirty="0">
                <a:solidFill>
                  <a:schemeClr val="bg1"/>
                </a:solidFill>
                <a:latin typeface="InterstateMono Light" panose="02000506040000020004" pitchFamily="50" charset="0"/>
              </a:rPr>
              <a:t>: often a3paper, a4paper…</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amsmath</a:t>
            </a:r>
            <a:r>
              <a:rPr lang="en-GB" sz="1000" dirty="0">
                <a:solidFill>
                  <a:schemeClr val="bg1"/>
                </a:solidFill>
                <a:latin typeface="InterstateMono Light" panose="02000506040000020004" pitchFamily="50" charset="0"/>
              </a:rPr>
              <a:t>} %maths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amssymb</a:t>
            </a:r>
            <a:r>
              <a:rPr lang="en-GB" sz="1000" dirty="0">
                <a:solidFill>
                  <a:schemeClr val="bg1"/>
                </a:solidFill>
                <a:latin typeface="InterstateMono Light" panose="02000506040000020004" pitchFamily="50" charset="0"/>
              </a:rPr>
              <a:t>} %maths symbols</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usepackage</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graphicx</a:t>
            </a:r>
            <a:r>
              <a:rPr lang="en-GB" sz="1000" dirty="0">
                <a:solidFill>
                  <a:schemeClr val="bg1"/>
                </a:solidFill>
                <a:latin typeface="InterstateMono Light" panose="02000506040000020004" pitchFamily="50" charset="0"/>
              </a:rPr>
              <a:t>}</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graphicspath</a:t>
            </a:r>
            <a:r>
              <a:rPr lang="en-GB" sz="1000" dirty="0">
                <a:solidFill>
                  <a:schemeClr val="bg1"/>
                </a:solidFill>
                <a:latin typeface="InterstateMono Light" panose="02000506040000020004" pitchFamily="50" charset="0"/>
              </a:rPr>
              <a:t>{ {figures/} }</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DeclareGraphicsExtensions</a:t>
            </a:r>
            <a:r>
              <a:rPr lang="en-GB" sz="1000" dirty="0">
                <a:solidFill>
                  <a:schemeClr val="bg1"/>
                </a:solidFill>
                <a:latin typeface="InterstateMono Light" panose="02000506040000020004" pitchFamily="50" charset="0"/>
              </a:rPr>
              <a:t>{.png,.pdf} </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5" name="Rectangle 4">
            <a:extLst>
              <a:ext uri="{FF2B5EF4-FFF2-40B4-BE49-F238E27FC236}">
                <a16:creationId xmlns:a16="http://schemas.microsoft.com/office/drawing/2014/main" id="{9129E0BA-000D-4E52-A96C-014272EC165C}"/>
              </a:ext>
            </a:extLst>
          </p:cNvPr>
          <p:cNvSpPr/>
          <p:nvPr/>
        </p:nvSpPr>
        <p:spPr>
          <a:xfrm>
            <a:off x="8638903" y="119743"/>
            <a:ext cx="3431177" cy="6618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Non-Textual</a:t>
            </a:r>
          </a:p>
          <a:p>
            <a:r>
              <a:rPr lang="en-GB" sz="1000" dirty="0">
                <a:solidFill>
                  <a:srgbClr val="FF0000"/>
                </a:solidFill>
                <a:latin typeface="InterstateMono Light" panose="02000506040000020004" pitchFamily="50" charset="0"/>
              </a:rPr>
              <a:t>\command[options]{context}</a:t>
            </a:r>
          </a:p>
          <a:p>
            <a:r>
              <a:rPr lang="en-GB" sz="1000" dirty="0">
                <a:solidFill>
                  <a:srgbClr val="FF0000"/>
                </a:solidFill>
                <a:latin typeface="InterstateMono Light" panose="02000506040000020004" pitchFamily="50" charset="0"/>
              </a:rPr>
              <a:t>#, $, %, ^, &amp;, _, {, }, ~, \ are reserved</a:t>
            </a:r>
          </a:p>
          <a:p>
            <a:r>
              <a:rPr lang="en-GB" sz="1000" dirty="0">
                <a:solidFill>
                  <a:srgbClr val="FF0000"/>
                </a:solidFill>
                <a:latin typeface="InterstateMono Light" panose="02000506040000020004" pitchFamily="50" charset="0"/>
              </a:rPr>
              <a:t>Multiple consecutive spaces = one space</a:t>
            </a:r>
          </a:p>
          <a:p>
            <a:r>
              <a:rPr lang="en-GB" sz="1000" dirty="0">
                <a:solidFill>
                  <a:srgbClr val="FF0000"/>
                </a:solidFill>
                <a:latin typeface="InterstateMono Light" panose="02000506040000020004" pitchFamily="50" charset="0"/>
              </a:rPr>
              <a:t>2+ consecutive newlines = new 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This is </a:t>
            </a:r>
            <a:r>
              <a:rPr lang="en-GB" sz="1000" dirty="0">
                <a:solidFill>
                  <a:srgbClr val="FF0000"/>
                </a:solidFill>
                <a:latin typeface="InterstateMono Light" panose="02000506040000020004" pitchFamily="50" charset="0"/>
              </a:rPr>
              <a:t>$inline$ </a:t>
            </a:r>
            <a:r>
              <a:rPr lang="en-GB" sz="1000" dirty="0">
                <a:solidFill>
                  <a:schemeClr val="bg1"/>
                </a:solidFill>
                <a:latin typeface="InterstateMono Light" panose="02000506040000020004" pitchFamily="50" charset="0"/>
              </a:rPr>
              <a:t>maths</a:t>
            </a:r>
          </a:p>
          <a:p>
            <a:r>
              <a:rPr lang="en-GB" sz="1000" dirty="0">
                <a:solidFill>
                  <a:srgbClr val="FF0000"/>
                </a:solidFill>
                <a:latin typeface="InterstateMono Light" panose="02000506040000020004" pitchFamily="50" charset="0"/>
              </a:rPr>
              <a:t>	$$block maths$$</a:t>
            </a:r>
          </a:p>
          <a:p>
            <a:r>
              <a:rPr lang="en-GB" sz="1000" dirty="0">
                <a:solidFill>
                  <a:srgbClr val="FF0000"/>
                </a:solidFill>
                <a:latin typeface="InterstateMono Light" panose="02000506040000020004" pitchFamily="50" charset="0"/>
              </a:rPr>
              <a:t>\begin{equation}</a:t>
            </a:r>
          </a:p>
          <a:p>
            <a:r>
              <a:rPr lang="en-GB" sz="1000" dirty="0">
                <a:solidFill>
                  <a:srgbClr val="FF0000"/>
                </a:solidFill>
                <a:latin typeface="InterstateMono Light" panose="02000506040000020004" pitchFamily="50" charset="0"/>
              </a:rPr>
              <a:t>	</a:t>
            </a:r>
            <a:r>
              <a:rPr lang="en-GB" sz="1000" dirty="0">
                <a:solidFill>
                  <a:schemeClr val="bg1"/>
                </a:solidFill>
                <a:latin typeface="InterstateMono Light" panose="02000506040000020004" pitchFamily="50" charset="0"/>
              </a:rPr>
              <a:t>equation</a:t>
            </a:r>
          </a:p>
          <a:p>
            <a:r>
              <a:rPr lang="en-GB" sz="1000" dirty="0">
                <a:solidFill>
                  <a:srgbClr val="FF0000"/>
                </a:solidFill>
                <a:latin typeface="InterstateMono Light" panose="02000506040000020004" pitchFamily="50" charset="0"/>
              </a:rPr>
              <a:t>\end{equation}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^{maths superscript}</a:t>
            </a:r>
          </a:p>
          <a:p>
            <a:r>
              <a:rPr lang="en-GB" sz="1000" dirty="0">
                <a:solidFill>
                  <a:schemeClr val="bg1"/>
                </a:solidFill>
                <a:latin typeface="InterstateMono Light" panose="02000506040000020004" pitchFamily="50" charset="0"/>
              </a:rPr>
              <a:t>_{maths subscript}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 “ – maths whitespace</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\left( \left[ \left{ 	\right)}]…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image units: \</a:t>
            </a:r>
            <a:r>
              <a:rPr lang="en-GB" sz="1000" dirty="0" err="1">
                <a:solidFill>
                  <a:schemeClr val="bg1"/>
                </a:solidFill>
                <a:latin typeface="InterstateMono Light" panose="02000506040000020004" pitchFamily="50" charset="0"/>
              </a:rPr>
              <a:t>textwidth</a:t>
            </a:r>
            <a:r>
              <a:rPr lang="en-GB" sz="1000" dirty="0">
                <a:solidFill>
                  <a:schemeClr val="bg1"/>
                </a:solidFill>
                <a:latin typeface="InterstateMono Light" panose="02000506040000020004" pitchFamily="50" charset="0"/>
              </a:rPr>
              <a:t> \</a:t>
            </a:r>
            <a:r>
              <a:rPr lang="en-GB" sz="1000" dirty="0" err="1">
                <a:solidFill>
                  <a:schemeClr val="bg1"/>
                </a:solidFill>
                <a:latin typeface="InterstateMono Light" panose="02000506040000020004" pitchFamily="50" charset="0"/>
              </a:rPr>
              <a:t>columnwidth</a:t>
            </a:r>
            <a:r>
              <a:rPr lang="en-GB" sz="1000" dirty="0">
                <a:solidFill>
                  <a:schemeClr val="bg1"/>
                </a:solidFill>
                <a:latin typeface="InterstateMono Light" panose="02000506040000020004" pitchFamily="50" charset="0"/>
              </a:rPr>
              <a:t> mm </a:t>
            </a:r>
            <a:r>
              <a:rPr lang="en-GB" sz="1000" dirty="0" err="1">
                <a:solidFill>
                  <a:schemeClr val="bg1"/>
                </a:solidFill>
                <a:latin typeface="InterstateMono Light" panose="02000506040000020004" pitchFamily="50" charset="0"/>
              </a:rPr>
              <a:t>pt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   cm </a:t>
            </a:r>
            <a:r>
              <a:rPr lang="en-GB" sz="1000" dirty="0" err="1">
                <a:solidFill>
                  <a:schemeClr val="bg1"/>
                </a:solidFill>
                <a:latin typeface="InterstateMono Light" panose="02000506040000020004" pitchFamily="50" charset="0"/>
              </a:rPr>
              <a:t>em</a:t>
            </a:r>
            <a:r>
              <a:rPr lang="en-GB" sz="1000" dirty="0">
                <a:solidFill>
                  <a:schemeClr val="bg1"/>
                </a:solidFill>
                <a:latin typeface="InterstateMono Light" panose="02000506040000020004" pitchFamily="50" charset="0"/>
              </a:rPr>
              <a:t>…</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[clip=true, trim left bot</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right top]{imagepath}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[angle=45]{imagepath}</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setlength</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fboxrule</a:t>
            </a:r>
            <a:r>
              <a:rPr lang="en-GB" sz="1000" dirty="0">
                <a:solidFill>
                  <a:schemeClr val="bg1"/>
                </a:solidFill>
                <a:latin typeface="InterstateMono Light" panose="02000506040000020004" pitchFamily="50" charset="0"/>
              </a:rPr>
              <a:t>{2pt} %border thickness</a:t>
            </a: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fbox</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h|t|b|p</a:t>
            </a:r>
            <a:r>
              <a:rPr lang="en-GB" sz="1000" dirty="0">
                <a:solidFill>
                  <a:schemeClr val="bg1"/>
                </a:solidFill>
                <a:latin typeface="InterstateMono Light" panose="02000506040000020004" pitchFamily="50" charset="0"/>
              </a:rPr>
              <a:t>|!|H] – here, top, bottom,</a:t>
            </a:r>
            <a:br>
              <a:rPr lang="en-GB" sz="1000" dirty="0">
                <a:solidFill>
                  <a:schemeClr val="bg1"/>
                </a:solidFill>
                <a:latin typeface="InterstateMono Light" panose="02000506040000020004" pitchFamily="50" charset="0"/>
              </a:rPr>
            </a:br>
            <a:r>
              <a:rPr lang="en-GB" sz="1000" dirty="0">
                <a:solidFill>
                  <a:schemeClr val="bg1"/>
                </a:solidFill>
                <a:latin typeface="InterstateMono Light" panose="02000506040000020004" pitchFamily="50" charset="0"/>
              </a:rPr>
              <a:t>own page, override!, HERE!</a:t>
            </a:r>
          </a:p>
          <a:p>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p:txBody>
      </p:sp>
      <p:sp>
        <p:nvSpPr>
          <p:cNvPr id="6" name="Rectangle 5">
            <a:extLst>
              <a:ext uri="{FF2B5EF4-FFF2-40B4-BE49-F238E27FC236}">
                <a16:creationId xmlns:a16="http://schemas.microsoft.com/office/drawing/2014/main" id="{7356B593-B678-4EE0-8AA1-037E1F3D5C63}"/>
              </a:ext>
            </a:extLst>
          </p:cNvPr>
          <p:cNvSpPr/>
          <p:nvPr/>
        </p:nvSpPr>
        <p:spPr>
          <a:xfrm>
            <a:off x="3646714" y="119743"/>
            <a:ext cx="4898572" cy="65902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solidFill>
                  <a:schemeClr val="bg1"/>
                </a:solidFill>
                <a:latin typeface="Tenso" panose="02000000000000000000" pitchFamily="50" charset="0"/>
              </a:rPr>
              <a:t>Main Body</a:t>
            </a:r>
          </a:p>
          <a:p>
            <a:r>
              <a:rPr lang="en-GB" sz="1000" dirty="0">
                <a:solidFill>
                  <a:srgbClr val="FF0000"/>
                </a:solidFill>
                <a:latin typeface="InterstateMono Light" panose="02000506040000020004" pitchFamily="50" charset="0"/>
              </a:rPr>
              <a:t>\begin{document}</a:t>
            </a:r>
          </a:p>
          <a:p>
            <a:r>
              <a:rPr lang="en-GB" sz="1000" dirty="0">
                <a:solidFill>
                  <a:schemeClr val="bg1"/>
                </a:solidFill>
                <a:latin typeface="InterstateMono Light" panose="02000506040000020004" pitchFamily="50" charset="0"/>
              </a:rPr>
              <a:t>\maketitle</a:t>
            </a:r>
          </a:p>
          <a:p>
            <a:r>
              <a:rPr lang="en-GB" sz="1000" dirty="0">
                <a:solidFill>
                  <a:schemeClr val="bg1"/>
                </a:solidFill>
                <a:latin typeface="InterstateMono Light" panose="02000506040000020004" pitchFamily="50" charset="0"/>
              </a:rPr>
              <a:t>Typed text is as written</a:t>
            </a:r>
          </a:p>
          <a:p>
            <a:endParaRPr lang="en-GB" sz="1000" dirty="0">
              <a:solidFill>
                <a:schemeClr val="bg1"/>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\textbf{bold}, \textit{italic}, \textsuperscript{s</a:t>
            </a:r>
            <a:r>
              <a:rPr lang="en-GB" sz="1000" baseline="30000" dirty="0">
                <a:solidFill>
                  <a:schemeClr val="bg1"/>
                </a:solidFill>
                <a:latin typeface="InterstateMono Light" panose="02000506040000020004" pitchFamily="50" charset="0"/>
              </a:rPr>
              <a:t>uper</a:t>
            </a:r>
            <a:r>
              <a:rPr lang="en-GB" sz="1000" dirty="0">
                <a:solidFill>
                  <a:schemeClr val="bg1"/>
                </a:solidFill>
                <a:latin typeface="InterstateMono Light" panose="02000506040000020004" pitchFamily="50" charset="0"/>
              </a:rPr>
              <a:t>}, \textsubscript{s</a:t>
            </a:r>
            <a:r>
              <a:rPr lang="en-GB" sz="1000" baseline="-25000" dirty="0">
                <a:solidFill>
                  <a:schemeClr val="bg1"/>
                </a:solidFill>
                <a:latin typeface="InterstateMono Light" panose="02000506040000020004" pitchFamily="50" charset="0"/>
              </a:rPr>
              <a:t>ub</a:t>
            </a:r>
            <a:r>
              <a:rPr lang="en-GB" sz="1000" dirty="0">
                <a:solidFill>
                  <a:schemeClr val="bg1"/>
                </a:solidFill>
                <a:latin typeface="InterstateMono Light" panose="02000506040000020004" pitchFamily="50" charset="0"/>
              </a:rPr>
              <a:t>}, \textsc{</a:t>
            </a:r>
            <a:r>
              <a:rPr lang="en-GB" sz="1000" cap="small" dirty="0" err="1">
                <a:solidFill>
                  <a:schemeClr val="bg1"/>
                </a:solidFill>
                <a:latin typeface="InterstateMono Light" panose="02000506040000020004" pitchFamily="50" charset="0"/>
              </a:rPr>
              <a:t>SmallCaps</a:t>
            </a:r>
            <a:r>
              <a:rPr lang="en-GB" sz="1000" dirty="0">
                <a:solidFill>
                  <a:schemeClr val="bg1"/>
                </a:solidFill>
                <a:latin typeface="InterstateMono Light" panose="02000506040000020004" pitchFamily="50" charset="0"/>
              </a:rPr>
              <a:t>}, \underline{</a:t>
            </a:r>
            <a:r>
              <a:rPr lang="en-GB" sz="1000" u="sng" dirty="0">
                <a:solidFill>
                  <a:schemeClr val="bg1"/>
                </a:solidFill>
                <a:latin typeface="InterstateMono Light" panose="02000506040000020004" pitchFamily="50" charset="0"/>
              </a:rPr>
              <a:t>ul</a:t>
            </a:r>
            <a:r>
              <a:rPr lang="en-GB" sz="1000" dirty="0">
                <a:solidFill>
                  <a:schemeClr val="bg1"/>
                </a:solidFill>
                <a:latin typeface="InterstateMono Light" panose="02000506040000020004" pitchFamily="50" charset="0"/>
              </a:rPr>
              <a:t>}</a:t>
            </a:r>
          </a:p>
          <a:p>
            <a:br>
              <a:rPr lang="en-GB" sz="1000" dirty="0">
                <a:solidFill>
                  <a:srgbClr val="FF0000"/>
                </a:solidFill>
                <a:latin typeface="InterstateMono Light" panose="02000506040000020004" pitchFamily="50" charset="0"/>
              </a:rPr>
            </a:b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or </a:t>
            </a:r>
            <a:r>
              <a:rPr lang="en-GB" sz="1000" b="1" dirty="0">
                <a:solidFill>
                  <a:schemeClr val="bg1"/>
                </a:solidFill>
                <a:latin typeface="InterstateMono Light" panose="02000506040000020004" pitchFamily="50" charset="0"/>
              </a:rPr>
              <a:t>``</a:t>
            </a:r>
            <a:r>
              <a:rPr lang="en-GB" sz="1000" dirty="0">
                <a:solidFill>
                  <a:schemeClr val="bg1"/>
                </a:solidFill>
                <a:latin typeface="InterstateMono Light" panose="02000506040000020004" pitchFamily="50" charset="0"/>
              </a:rPr>
              <a:t> to start quotes</a:t>
            </a:r>
          </a:p>
          <a:p>
            <a:endParaRPr lang="en-GB" sz="1000" dirty="0">
              <a:solidFill>
                <a:schemeClr val="bg1"/>
              </a:solidFill>
              <a:latin typeface="InterstateMono Light" panose="02000506040000020004" pitchFamily="50" charset="0"/>
            </a:endParaRPr>
          </a:p>
          <a:p>
            <a:pPr marL="171450" indent="-171450">
              <a:buFontTx/>
              <a:buChar char="-"/>
            </a:pPr>
            <a:r>
              <a:rPr lang="en-GB" sz="1000" dirty="0">
                <a:solidFill>
                  <a:schemeClr val="bg1"/>
                </a:solidFill>
                <a:latin typeface="InterstateMono Light" panose="02000506040000020004" pitchFamily="50" charset="0"/>
              </a:rPr>
              <a:t>\textendash \textemdash</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tiny, scriptsize, footnotesize, small, normalsize, large, Large, LARGE, huge, Huge</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\begin{flushleft} 	{center}		{flushright}</a:t>
            </a:r>
          </a:p>
          <a:p>
            <a:r>
              <a:rPr lang="en-GB" sz="1000" dirty="0">
                <a:solidFill>
                  <a:schemeClr val="bg1"/>
                </a:solidFill>
                <a:latin typeface="InterstateMono Light" panose="02000506040000020004" pitchFamily="50" charset="0"/>
              </a:rPr>
              <a:t>\end{…}</a:t>
            </a:r>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\begin{</a:t>
            </a:r>
            <a:r>
              <a:rPr lang="en-GB" sz="1000" dirty="0" err="1">
                <a:solidFill>
                  <a:schemeClr val="bg1"/>
                </a:solidFill>
                <a:latin typeface="InterstateMono Light" panose="02000506040000020004" pitchFamily="50" charset="0"/>
              </a:rPr>
              <a:t>itemize|enumerate|description</a:t>
            </a:r>
            <a:r>
              <a:rPr lang="en-GB" sz="1000" dirty="0">
                <a:solidFill>
                  <a:schemeClr val="bg1"/>
                </a:solidFill>
                <a:latin typeface="InterstateMono Light" panose="02000506040000020004" pitchFamily="50" charset="0"/>
              </a:rPr>
              <a:t>}[A.][</a:t>
            </a:r>
            <a:r>
              <a:rPr lang="en-GB" sz="1000" dirty="0" err="1">
                <a:solidFill>
                  <a:schemeClr val="bg1"/>
                </a:solidFill>
                <a:latin typeface="InterstateMono Light" panose="02000506040000020004" pitchFamily="50" charset="0"/>
              </a:rPr>
              <a:t>i</a:t>
            </a:r>
            <a:r>
              <a:rPr lang="en-GB" sz="1000" dirty="0">
                <a:solidFill>
                  <a:schemeClr val="bg1"/>
                </a:solidFill>
                <a:latin typeface="InterstateMono Light" panose="02000506040000020004" pitchFamily="50" charset="0"/>
              </a:rPr>
              <a:t>.] %lettered/roman</a:t>
            </a:r>
          </a:p>
          <a:p>
            <a:r>
              <a:rPr lang="en-GB" sz="1000" dirty="0">
                <a:solidFill>
                  <a:schemeClr val="bg1"/>
                </a:solidFill>
                <a:latin typeface="InterstateMono Light" panose="02000506040000020004" pitchFamily="50" charset="0"/>
              </a:rPr>
              <a:t>    \item bullet or numbered item</a:t>
            </a:r>
          </a:p>
          <a:p>
            <a:r>
              <a:rPr lang="en-GB" sz="1000" dirty="0">
                <a:solidFill>
                  <a:schemeClr val="bg1"/>
                </a:solidFill>
                <a:latin typeface="InterstateMono Light" panose="02000506040000020004" pitchFamily="50" charset="0"/>
              </a:rPr>
              <a:t>    \item[label] for description item</a:t>
            </a:r>
            <a:r>
              <a:rPr lang="en-GB" sz="1000" dirty="0">
                <a:solidFill>
                  <a:srgbClr val="FF0000"/>
                </a:solidFill>
                <a:latin typeface="InterstateMono Light" panose="02000506040000020004" pitchFamily="50" charset="0"/>
              </a:rPr>
              <a:t> </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a:t>
            </a:r>
            <a:r>
              <a:rPr lang="en-GB" sz="1000" dirty="0" err="1">
                <a:solidFill>
                  <a:srgbClr val="FF0000"/>
                </a:solidFill>
                <a:latin typeface="InterstateMono Light" panose="02000506040000020004" pitchFamily="50" charset="0"/>
              </a:rPr>
              <a:t>part|chapter|abstract</a:t>
            </a:r>
            <a:r>
              <a:rPr lang="en-GB" sz="1000" dirty="0">
                <a:solidFill>
                  <a:srgbClr val="FF0000"/>
                </a:solidFill>
                <a:latin typeface="InterstateMono Light" panose="02000506040000020004" pitchFamily="50" charset="0"/>
              </a:rPr>
              <a:t>}</a:t>
            </a:r>
          </a:p>
          <a:p>
            <a:r>
              <a:rPr lang="en-GB" sz="1000" dirty="0">
                <a:solidFill>
                  <a:srgbClr val="FF0000"/>
                </a:solidFill>
                <a:latin typeface="InterstateMono Light" panose="02000506040000020004" pitchFamily="50" charset="0"/>
              </a:rPr>
              <a:t>\section{name} \subsection{} \subsubsection{} \paragraph{}</a:t>
            </a:r>
            <a:br>
              <a:rPr lang="en-GB" sz="1000" dirty="0">
                <a:solidFill>
                  <a:srgbClr val="FF0000"/>
                </a:solidFill>
                <a:latin typeface="InterstateMono Light" panose="02000506040000020004" pitchFamily="50" charset="0"/>
              </a:rPr>
            </a:br>
            <a:r>
              <a:rPr lang="en-GB" sz="1000" dirty="0">
                <a:solidFill>
                  <a:srgbClr val="FF0000"/>
                </a:solidFill>
                <a:latin typeface="InterstateMono Light" panose="02000506040000020004" pitchFamily="50" charset="0"/>
              </a:rPr>
              <a:t>    \subparagraph{}</a:t>
            </a:r>
          </a:p>
          <a:p>
            <a:endParaRPr lang="en-GB" sz="1000" dirty="0">
              <a:solidFill>
                <a:srgbClr val="FF0000"/>
              </a:solidFill>
              <a:latin typeface="InterstateMono Light" panose="02000506040000020004" pitchFamily="50" charset="0"/>
            </a:endParaRPr>
          </a:p>
          <a:p>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width|height|scale|angle|clip</a:t>
            </a:r>
            <a:r>
              <a:rPr lang="en-GB" sz="1000" dirty="0">
                <a:solidFill>
                  <a:schemeClr val="bg1"/>
                </a:solidFill>
                <a:latin typeface="InterstateMono Light" panose="02000506040000020004" pitchFamily="50" charset="0"/>
              </a:rPr>
              <a:t>]{filename}</a:t>
            </a: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\begin{figure}[position]</a:t>
            </a: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centering</a:t>
            </a:r>
            <a:endParaRPr lang="en-GB" sz="1000" dirty="0">
              <a:solidFill>
                <a:schemeClr val="bg1"/>
              </a:solidFill>
              <a:latin typeface="InterstateMono Light" panose="02000506040000020004" pitchFamily="50" charset="0"/>
            </a:endParaRPr>
          </a:p>
          <a:p>
            <a:pPr lvl="1"/>
            <a:r>
              <a:rPr lang="en-GB" sz="1000" dirty="0">
                <a:solidFill>
                  <a:schemeClr val="bg1"/>
                </a:solidFill>
                <a:latin typeface="InterstateMono Light" panose="02000506040000020004" pitchFamily="50" charset="0"/>
              </a:rPr>
              <a:t>\</a:t>
            </a:r>
            <a:r>
              <a:rPr lang="en-GB" sz="1000" dirty="0" err="1">
                <a:solidFill>
                  <a:schemeClr val="bg1"/>
                </a:solidFill>
                <a:latin typeface="InterstateMono Light" panose="02000506040000020004" pitchFamily="50" charset="0"/>
              </a:rPr>
              <a:t>includegraphics</a:t>
            </a:r>
            <a:r>
              <a:rPr lang="en-GB" sz="1000" dirty="0">
                <a:solidFill>
                  <a:schemeClr val="bg1"/>
                </a:solidFill>
                <a:latin typeface="InterstateMono Light" panose="02000506040000020004" pitchFamily="50" charset="0"/>
              </a:rPr>
              <a:t>[]{}…</a:t>
            </a:r>
          </a:p>
          <a:p>
            <a:pPr lvl="1"/>
            <a:r>
              <a:rPr lang="en-GB" sz="1000" dirty="0">
                <a:solidFill>
                  <a:schemeClr val="bg1"/>
                </a:solidFill>
                <a:latin typeface="InterstateMono Light" panose="02000506040000020004" pitchFamily="50" charset="0"/>
              </a:rPr>
              <a:t>\caption{caption text}</a:t>
            </a:r>
          </a:p>
          <a:p>
            <a:r>
              <a:rPr lang="en-GB" sz="1000" dirty="0">
                <a:solidFill>
                  <a:srgbClr val="FF0000"/>
                </a:solidFill>
                <a:latin typeface="InterstateMono Light" panose="02000506040000020004" pitchFamily="50" charset="0"/>
              </a:rPr>
              <a:t>\end{figure}</a:t>
            </a: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a:p>
            <a:r>
              <a:rPr lang="en-GB" sz="1000" dirty="0">
                <a:solidFill>
                  <a:srgbClr val="FF0000"/>
                </a:solidFill>
                <a:latin typeface="InterstateMono Light" panose="02000506040000020004" pitchFamily="50" charset="0"/>
              </a:rPr>
              <a:t>\end{document}</a:t>
            </a:r>
            <a:endParaRPr lang="en-GB" sz="1000" dirty="0">
              <a:solidFill>
                <a:schemeClr val="bg1"/>
              </a:solidFill>
              <a:latin typeface="InterstateMono Light" panose="02000506040000020004" pitchFamily="50" charset="0"/>
            </a:endParaRPr>
          </a:p>
          <a:p>
            <a:endParaRPr lang="en-GB" sz="1000" dirty="0">
              <a:solidFill>
                <a:schemeClr val="bg1"/>
              </a:solidFill>
              <a:latin typeface="InterstateMono Light" panose="02000506040000020004" pitchFamily="50" charset="0"/>
            </a:endParaRPr>
          </a:p>
          <a:p>
            <a:endParaRPr lang="en-GB" sz="1000" dirty="0">
              <a:solidFill>
                <a:srgbClr val="FF0000"/>
              </a:solidFill>
              <a:latin typeface="InterstateMono Light" panose="02000506040000020004" pitchFamily="50" charset="0"/>
            </a:endParaRPr>
          </a:p>
        </p:txBody>
      </p:sp>
      <p:sp>
        <p:nvSpPr>
          <p:cNvPr id="3" name="Rectangle 2">
            <a:extLst>
              <a:ext uri="{FF2B5EF4-FFF2-40B4-BE49-F238E27FC236}">
                <a16:creationId xmlns:a16="http://schemas.microsoft.com/office/drawing/2014/main" id="{770D2C71-B11C-4165-9568-D061D8556A84}"/>
              </a:ext>
            </a:extLst>
          </p:cNvPr>
          <p:cNvSpPr/>
          <p:nvPr/>
        </p:nvSpPr>
        <p:spPr>
          <a:xfrm>
            <a:off x="0" y="1"/>
            <a:ext cx="12192000" cy="48768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222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54DB9-FD67-4FE0-8A9F-C87C3009433E}"/>
              </a:ext>
            </a:extLst>
          </p:cNvPr>
          <p:cNvSpPr>
            <a:spLocks noGrp="1"/>
          </p:cNvSpPr>
          <p:nvPr>
            <p:ph type="title"/>
          </p:nvPr>
        </p:nvSpPr>
        <p:spPr/>
        <p:txBody>
          <a:bodyPr/>
          <a:lstStyle/>
          <a:p>
            <a:r>
              <a:rPr lang="en-GB" dirty="0"/>
              <a:t>Next time</a:t>
            </a:r>
          </a:p>
        </p:txBody>
      </p:sp>
      <p:grpSp>
        <p:nvGrpSpPr>
          <p:cNvPr id="28" name="Group 27">
            <a:extLst>
              <a:ext uri="{FF2B5EF4-FFF2-40B4-BE49-F238E27FC236}">
                <a16:creationId xmlns:a16="http://schemas.microsoft.com/office/drawing/2014/main" id="{DA907AD4-038A-482C-80B0-14169F3270D6}"/>
              </a:ext>
            </a:extLst>
          </p:cNvPr>
          <p:cNvGrpSpPr/>
          <p:nvPr/>
        </p:nvGrpSpPr>
        <p:grpSpPr>
          <a:xfrm>
            <a:off x="1501792" y="2017585"/>
            <a:ext cx="9177766" cy="4383024"/>
            <a:chOff x="1501792" y="2017585"/>
            <a:chExt cx="9177766" cy="4383024"/>
          </a:xfrm>
        </p:grpSpPr>
        <p:sp>
          <p:nvSpPr>
            <p:cNvPr id="29" name="Freeform: Shape 28">
              <a:extLst>
                <a:ext uri="{FF2B5EF4-FFF2-40B4-BE49-F238E27FC236}">
                  <a16:creationId xmlns:a16="http://schemas.microsoft.com/office/drawing/2014/main" id="{4476F846-CB0B-45B3-BB2A-2D4B229F935A}"/>
                </a:ext>
              </a:extLst>
            </p:cNvPr>
            <p:cNvSpPr/>
            <p:nvPr/>
          </p:nvSpPr>
          <p:spPr>
            <a:xfrm>
              <a:off x="1620547" y="2146235"/>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latin typeface="Acumin Pro" panose="020B0504020202020204" pitchFamily="34" charset="0"/>
                </a:rPr>
                <a:t>Bibliographies</a:t>
              </a:r>
              <a:endParaRPr lang="en-GB" sz="2500" kern="1200" dirty="0">
                <a:latin typeface="Acumin Pro" panose="020B0504020202020204" pitchFamily="34" charset="0"/>
              </a:endParaRPr>
            </a:p>
          </p:txBody>
        </p:sp>
        <p:sp>
          <p:nvSpPr>
            <p:cNvPr id="30" name="Rectangle 29" descr="Books">
              <a:extLst>
                <a:ext uri="{FF2B5EF4-FFF2-40B4-BE49-F238E27FC236}">
                  <a16:creationId xmlns:a16="http://schemas.microsoft.com/office/drawing/2014/main" id="{7C9E31D2-38D3-4A0F-B10B-0115C97644E5}"/>
                </a:ext>
              </a:extLst>
            </p:cNvPr>
            <p:cNvSpPr/>
            <p:nvPr/>
          </p:nvSpPr>
          <p:spPr>
            <a:xfrm>
              <a:off x="1501792" y="2017585"/>
              <a:ext cx="623460" cy="93519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Shape 30">
              <a:extLst>
                <a:ext uri="{FF2B5EF4-FFF2-40B4-BE49-F238E27FC236}">
                  <a16:creationId xmlns:a16="http://schemas.microsoft.com/office/drawing/2014/main" id="{1C36B889-22C8-4244-A8FB-33B60EE41855}"/>
                </a:ext>
              </a:extLst>
            </p:cNvPr>
            <p:cNvSpPr/>
            <p:nvPr/>
          </p:nvSpPr>
          <p:spPr>
            <a:xfrm>
              <a:off x="4725001" y="2146235"/>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Autogenerated meta-sections</a:t>
              </a:r>
              <a:endParaRPr lang="en-GB" sz="2500" kern="1200" dirty="0"/>
            </a:p>
          </p:txBody>
        </p:sp>
        <p:sp>
          <p:nvSpPr>
            <p:cNvPr id="32" name="Rectangle 31" descr="Gears">
              <a:extLst>
                <a:ext uri="{FF2B5EF4-FFF2-40B4-BE49-F238E27FC236}">
                  <a16:creationId xmlns:a16="http://schemas.microsoft.com/office/drawing/2014/main" id="{46E31E2B-F9EE-4B84-A054-D0E0CAE8DE99}"/>
                </a:ext>
              </a:extLst>
            </p:cNvPr>
            <p:cNvSpPr/>
            <p:nvPr/>
          </p:nvSpPr>
          <p:spPr>
            <a:xfrm>
              <a:off x="4606246" y="2017585"/>
              <a:ext cx="623460" cy="93519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33" name="Freeform: Shape 32">
              <a:extLst>
                <a:ext uri="{FF2B5EF4-FFF2-40B4-BE49-F238E27FC236}">
                  <a16:creationId xmlns:a16="http://schemas.microsoft.com/office/drawing/2014/main" id="{177B632B-61D3-4EA7-A5A2-79DCEC7E0D09}"/>
                </a:ext>
              </a:extLst>
            </p:cNvPr>
            <p:cNvSpPr/>
            <p:nvPr/>
          </p:nvSpPr>
          <p:spPr>
            <a:xfrm>
              <a:off x="7829455" y="2146235"/>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Smart labelling</a:t>
              </a:r>
              <a:endParaRPr lang="en-GB" sz="2500" kern="1200" dirty="0"/>
            </a:p>
          </p:txBody>
        </p:sp>
        <p:sp>
          <p:nvSpPr>
            <p:cNvPr id="34" name="Rectangle 33" descr="Tag">
              <a:extLst>
                <a:ext uri="{FF2B5EF4-FFF2-40B4-BE49-F238E27FC236}">
                  <a16:creationId xmlns:a16="http://schemas.microsoft.com/office/drawing/2014/main" id="{44C49C9B-04BD-44FF-9813-BF4FB9ABC4D8}"/>
                </a:ext>
              </a:extLst>
            </p:cNvPr>
            <p:cNvSpPr/>
            <p:nvPr/>
          </p:nvSpPr>
          <p:spPr>
            <a:xfrm>
              <a:off x="7710701" y="2017585"/>
              <a:ext cx="623460" cy="93519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35" name="Freeform: Shape 34">
              <a:extLst>
                <a:ext uri="{FF2B5EF4-FFF2-40B4-BE49-F238E27FC236}">
                  <a16:creationId xmlns:a16="http://schemas.microsoft.com/office/drawing/2014/main" id="{BE9565CE-BA3C-416A-8403-68FEF7E3459C}"/>
                </a:ext>
              </a:extLst>
            </p:cNvPr>
            <p:cNvSpPr/>
            <p:nvPr/>
          </p:nvSpPr>
          <p:spPr>
            <a:xfrm>
              <a:off x="1620547" y="3267474"/>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Advanced page geometry</a:t>
              </a:r>
              <a:endParaRPr lang="en-GB" sz="2500" kern="1200" dirty="0"/>
            </a:p>
          </p:txBody>
        </p:sp>
        <p:sp>
          <p:nvSpPr>
            <p:cNvPr id="36" name="Rectangle 35" descr="Drawing compass">
              <a:extLst>
                <a:ext uri="{FF2B5EF4-FFF2-40B4-BE49-F238E27FC236}">
                  <a16:creationId xmlns:a16="http://schemas.microsoft.com/office/drawing/2014/main" id="{45EC256B-46B1-473C-8836-F8341CF68E24}"/>
                </a:ext>
              </a:extLst>
            </p:cNvPr>
            <p:cNvSpPr/>
            <p:nvPr/>
          </p:nvSpPr>
          <p:spPr>
            <a:xfrm>
              <a:off x="1501792" y="3138824"/>
              <a:ext cx="623460" cy="93519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37" name="Freeform: Shape 36">
              <a:extLst>
                <a:ext uri="{FF2B5EF4-FFF2-40B4-BE49-F238E27FC236}">
                  <a16:creationId xmlns:a16="http://schemas.microsoft.com/office/drawing/2014/main" id="{3C01C7F7-B059-4BB3-BE67-D66D10DC140A}"/>
                </a:ext>
              </a:extLst>
            </p:cNvPr>
            <p:cNvSpPr/>
            <p:nvPr/>
          </p:nvSpPr>
          <p:spPr>
            <a:xfrm>
              <a:off x="4725001" y="3267474"/>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Font and style management</a:t>
              </a:r>
              <a:endParaRPr lang="en-GB" sz="2500" kern="1200" dirty="0"/>
            </a:p>
          </p:txBody>
        </p:sp>
        <p:sp>
          <p:nvSpPr>
            <p:cNvPr id="38" name="Rectangle 37" descr="Typewriter">
              <a:extLst>
                <a:ext uri="{FF2B5EF4-FFF2-40B4-BE49-F238E27FC236}">
                  <a16:creationId xmlns:a16="http://schemas.microsoft.com/office/drawing/2014/main" id="{3C1FE165-2ADE-491A-B622-036A3464067B}"/>
                </a:ext>
              </a:extLst>
            </p:cNvPr>
            <p:cNvSpPr/>
            <p:nvPr/>
          </p:nvSpPr>
          <p:spPr>
            <a:xfrm>
              <a:off x="4606246" y="3138824"/>
              <a:ext cx="623460" cy="93519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39" name="Freeform: Shape 38">
              <a:extLst>
                <a:ext uri="{FF2B5EF4-FFF2-40B4-BE49-F238E27FC236}">
                  <a16:creationId xmlns:a16="http://schemas.microsoft.com/office/drawing/2014/main" id="{2E5E6F32-2548-4EC8-92E3-31F48AF0E183}"/>
                </a:ext>
              </a:extLst>
            </p:cNvPr>
            <p:cNvSpPr/>
            <p:nvPr/>
          </p:nvSpPr>
          <p:spPr>
            <a:xfrm>
              <a:off x="7829455" y="3267474"/>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Multifile documents</a:t>
              </a:r>
              <a:endParaRPr lang="en-GB" sz="2500" kern="1200" dirty="0"/>
            </a:p>
          </p:txBody>
        </p:sp>
        <p:sp>
          <p:nvSpPr>
            <p:cNvPr id="40" name="Rectangle 39" descr="Books on shelf">
              <a:extLst>
                <a:ext uri="{FF2B5EF4-FFF2-40B4-BE49-F238E27FC236}">
                  <a16:creationId xmlns:a16="http://schemas.microsoft.com/office/drawing/2014/main" id="{DC662237-D1CF-4493-B10A-43290ACA08ED}"/>
                </a:ext>
              </a:extLst>
            </p:cNvPr>
            <p:cNvSpPr/>
            <p:nvPr/>
          </p:nvSpPr>
          <p:spPr>
            <a:xfrm>
              <a:off x="7710701" y="3138824"/>
              <a:ext cx="623460" cy="93519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41" name="Freeform: Shape 40">
              <a:extLst>
                <a:ext uri="{FF2B5EF4-FFF2-40B4-BE49-F238E27FC236}">
                  <a16:creationId xmlns:a16="http://schemas.microsoft.com/office/drawing/2014/main" id="{5072A123-A9F2-460A-96DF-2371B0E954DA}"/>
                </a:ext>
              </a:extLst>
            </p:cNvPr>
            <p:cNvSpPr/>
            <p:nvPr/>
          </p:nvSpPr>
          <p:spPr>
            <a:xfrm>
              <a:off x="1620547" y="4388713"/>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Headers and footers</a:t>
              </a:r>
              <a:endParaRPr lang="en-GB" sz="2500" kern="1200" dirty="0"/>
            </a:p>
          </p:txBody>
        </p:sp>
        <p:sp>
          <p:nvSpPr>
            <p:cNvPr id="42" name="Rectangle 41" descr="Footprints">
              <a:extLst>
                <a:ext uri="{FF2B5EF4-FFF2-40B4-BE49-F238E27FC236}">
                  <a16:creationId xmlns:a16="http://schemas.microsoft.com/office/drawing/2014/main" id="{22BB6EE6-3BAD-45B7-A735-08E1CC6EEC1E}"/>
                </a:ext>
              </a:extLst>
            </p:cNvPr>
            <p:cNvSpPr/>
            <p:nvPr/>
          </p:nvSpPr>
          <p:spPr>
            <a:xfrm>
              <a:off x="1501792" y="4260062"/>
              <a:ext cx="623460" cy="93519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43" name="Freeform: Shape 42">
              <a:extLst>
                <a:ext uri="{FF2B5EF4-FFF2-40B4-BE49-F238E27FC236}">
                  <a16:creationId xmlns:a16="http://schemas.microsoft.com/office/drawing/2014/main" id="{8DB88A64-84AD-4DD7-A9D1-7EACD63A78CD}"/>
                </a:ext>
              </a:extLst>
            </p:cNvPr>
            <p:cNvSpPr/>
            <p:nvPr/>
          </p:nvSpPr>
          <p:spPr>
            <a:xfrm>
              <a:off x="4725001" y="4388713"/>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Book-page patterns</a:t>
              </a:r>
              <a:endParaRPr lang="en-GB" sz="2500" kern="1200" dirty="0"/>
            </a:p>
          </p:txBody>
        </p:sp>
        <p:sp>
          <p:nvSpPr>
            <p:cNvPr id="44" name="Rectangle 43" descr="Open book">
              <a:extLst>
                <a:ext uri="{FF2B5EF4-FFF2-40B4-BE49-F238E27FC236}">
                  <a16:creationId xmlns:a16="http://schemas.microsoft.com/office/drawing/2014/main" id="{E7CBB7F0-2C2B-4E04-B081-F0DD5A8EEE5A}"/>
                </a:ext>
              </a:extLst>
            </p:cNvPr>
            <p:cNvSpPr/>
            <p:nvPr/>
          </p:nvSpPr>
          <p:spPr>
            <a:xfrm>
              <a:off x="4606246" y="4260062"/>
              <a:ext cx="623460" cy="935190"/>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45" name="Freeform: Shape 44">
              <a:extLst>
                <a:ext uri="{FF2B5EF4-FFF2-40B4-BE49-F238E27FC236}">
                  <a16:creationId xmlns:a16="http://schemas.microsoft.com/office/drawing/2014/main" id="{4C5B0C93-3460-4108-86D5-76AC0F17D35E}"/>
                </a:ext>
              </a:extLst>
            </p:cNvPr>
            <p:cNvSpPr/>
            <p:nvPr/>
          </p:nvSpPr>
          <p:spPr>
            <a:xfrm>
              <a:off x="7829455" y="4388713"/>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Colours</a:t>
              </a:r>
              <a:endParaRPr lang="en-GB" sz="2500" kern="1200" dirty="0"/>
            </a:p>
          </p:txBody>
        </p:sp>
        <p:sp>
          <p:nvSpPr>
            <p:cNvPr id="46" name="Rectangle 45" descr="Palette">
              <a:extLst>
                <a:ext uri="{FF2B5EF4-FFF2-40B4-BE49-F238E27FC236}">
                  <a16:creationId xmlns:a16="http://schemas.microsoft.com/office/drawing/2014/main" id="{C00BF285-9401-41A0-91D0-4F5793175B5A}"/>
                </a:ext>
              </a:extLst>
            </p:cNvPr>
            <p:cNvSpPr/>
            <p:nvPr/>
          </p:nvSpPr>
          <p:spPr>
            <a:xfrm>
              <a:off x="7710701" y="4260062"/>
              <a:ext cx="623460" cy="935190"/>
            </a:xfrm>
            <a:prstGeom prst="rect">
              <a:avLst/>
            </a:prstGeom>
            <a: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47" name="Freeform: Shape 46">
              <a:extLst>
                <a:ext uri="{FF2B5EF4-FFF2-40B4-BE49-F238E27FC236}">
                  <a16:creationId xmlns:a16="http://schemas.microsoft.com/office/drawing/2014/main" id="{6805D885-4FFC-4599-93A8-526A951FE40B}"/>
                </a:ext>
              </a:extLst>
            </p:cNvPr>
            <p:cNvSpPr/>
            <p:nvPr/>
          </p:nvSpPr>
          <p:spPr>
            <a:xfrm>
              <a:off x="4725001" y="5509952"/>
              <a:ext cx="2850103" cy="890657"/>
            </a:xfrm>
            <a:custGeom>
              <a:avLst/>
              <a:gdLst>
                <a:gd name="connsiteX0" fmla="*/ 0 w 2850103"/>
                <a:gd name="connsiteY0" fmla="*/ 0 h 890657"/>
                <a:gd name="connsiteX1" fmla="*/ 2850103 w 2850103"/>
                <a:gd name="connsiteY1" fmla="*/ 0 h 890657"/>
                <a:gd name="connsiteX2" fmla="*/ 2850103 w 2850103"/>
                <a:gd name="connsiteY2" fmla="*/ 890657 h 890657"/>
                <a:gd name="connsiteX3" fmla="*/ 0 w 2850103"/>
                <a:gd name="connsiteY3" fmla="*/ 890657 h 890657"/>
                <a:gd name="connsiteX4" fmla="*/ 0 w 2850103"/>
                <a:gd name="connsiteY4" fmla="*/ 0 h 8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103" h="890657">
                  <a:moveTo>
                    <a:pt x="0" y="0"/>
                  </a:moveTo>
                  <a:lnTo>
                    <a:pt x="2850103" y="0"/>
                  </a:lnTo>
                  <a:lnTo>
                    <a:pt x="2850103" y="890657"/>
                  </a:lnTo>
                  <a:lnTo>
                    <a:pt x="0" y="890657"/>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603272"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baseline="0" dirty="0"/>
                <a:t>Tables</a:t>
              </a:r>
              <a:endParaRPr lang="en-GB" sz="2500" kern="1200" dirty="0"/>
            </a:p>
          </p:txBody>
        </p:sp>
        <p:sp>
          <p:nvSpPr>
            <p:cNvPr id="48" name="Rectangle 47" descr="Table">
              <a:extLst>
                <a:ext uri="{FF2B5EF4-FFF2-40B4-BE49-F238E27FC236}">
                  <a16:creationId xmlns:a16="http://schemas.microsoft.com/office/drawing/2014/main" id="{BB9976DE-4FB5-417B-A696-87F5EC2C681E}"/>
                </a:ext>
              </a:extLst>
            </p:cNvPr>
            <p:cNvSpPr/>
            <p:nvPr/>
          </p:nvSpPr>
          <p:spPr>
            <a:xfrm>
              <a:off x="4606246" y="5381301"/>
              <a:ext cx="623460" cy="935190"/>
            </a:xfrm>
            <a:prstGeom prst="rect">
              <a:avLst/>
            </a:prstGeom>
            <a: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l="-25000" r="-25000"/>
              </a:stretch>
            </a:blipFill>
            <a:ln>
              <a:noFill/>
            </a:ln>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357725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75D30F-FDC3-49D2-97F8-75DBFB8042DC}"/>
              </a:ext>
            </a:extLst>
          </p:cNvPr>
          <p:cNvSpPr>
            <a:spLocks noGrp="1"/>
          </p:cNvSpPr>
          <p:nvPr>
            <p:ph type="title"/>
          </p:nvPr>
        </p:nvSpPr>
        <p:spPr>
          <a:xfrm>
            <a:off x="677334" y="609599"/>
            <a:ext cx="3843375" cy="5545667"/>
          </a:xfrm>
        </p:spPr>
        <p:txBody>
          <a:bodyPr anchor="ctr">
            <a:normAutofit/>
          </a:bodyPr>
          <a:lstStyle/>
          <a:p>
            <a:r>
              <a:rPr lang="en-GB" dirty="0">
                <a:solidFill>
                  <a:schemeClr val="tx1">
                    <a:lumMod val="85000"/>
                    <a:lumOff val="15000"/>
                  </a:schemeClr>
                </a:solidFill>
              </a:rPr>
              <a:t>Getting started</a:t>
            </a:r>
          </a:p>
        </p:txBody>
      </p:sp>
      <p:sp>
        <p:nvSpPr>
          <p:cNvPr id="3" name="Content Placeholder 2">
            <a:extLst>
              <a:ext uri="{FF2B5EF4-FFF2-40B4-BE49-F238E27FC236}">
                <a16:creationId xmlns:a16="http://schemas.microsoft.com/office/drawing/2014/main" id="{3F4A7A25-A2D7-414A-8AFE-8BD235D21FEF}"/>
              </a:ext>
            </a:extLst>
          </p:cNvPr>
          <p:cNvSpPr>
            <a:spLocks noGrp="1"/>
          </p:cNvSpPr>
          <p:nvPr>
            <p:ph idx="1"/>
          </p:nvPr>
        </p:nvSpPr>
        <p:spPr>
          <a:xfrm>
            <a:off x="6116084" y="609600"/>
            <a:ext cx="5511296" cy="5545667"/>
          </a:xfrm>
        </p:spPr>
        <p:txBody>
          <a:bodyPr anchor="ctr">
            <a:normAutofit/>
          </a:bodyPr>
          <a:lstStyle/>
          <a:p>
            <a:endParaRPr lang="en-GB" dirty="0">
              <a:solidFill>
                <a:srgbClr val="FFFFFF"/>
              </a:solidFill>
              <a:hlinkClick r:id="rId2">
                <a:extLst>
                  <a:ext uri="{A12FA001-AC4F-418D-AE19-62706E023703}">
                    <ahyp:hlinkClr xmlns:ahyp="http://schemas.microsoft.com/office/drawing/2018/hyperlinkcolor" val="tx"/>
                  </a:ext>
                </a:extLst>
              </a:hlinkClick>
            </a:endParaRPr>
          </a:p>
          <a:p>
            <a:endParaRPr lang="en-GB" dirty="0">
              <a:solidFill>
                <a:srgbClr val="FFFFFF"/>
              </a:solidFill>
              <a:hlinkClick r:id="rId2">
                <a:extLst>
                  <a:ext uri="{A12FA001-AC4F-418D-AE19-62706E023703}">
                    <ahyp:hlinkClr xmlns:ahyp="http://schemas.microsoft.com/office/drawing/2018/hyperlinkcolor" val="tx"/>
                  </a:ext>
                </a:extLst>
              </a:hlinkClick>
            </a:endParaRPr>
          </a:p>
          <a:p>
            <a:pPr marL="36900" indent="0">
              <a:buNone/>
            </a:pPr>
            <a:r>
              <a:rPr lang="en-GB" sz="4400" dirty="0">
                <a:solidFill>
                  <a:schemeClr val="bg1"/>
                </a:solidFill>
                <a:hlinkClick r:id="rId2">
                  <a:extLst>
                    <a:ext uri="{A12FA001-AC4F-418D-AE19-62706E023703}">
                      <ahyp:hlinkClr xmlns:ahyp="http://schemas.microsoft.com/office/drawing/2018/hyperlinkcolor" val="tx"/>
                    </a:ext>
                  </a:extLst>
                </a:hlinkClick>
              </a:rPr>
              <a:t>www.overleaf.com</a:t>
            </a:r>
            <a:endParaRPr lang="en-GB" sz="4400" dirty="0">
              <a:solidFill>
                <a:schemeClr val="bg1"/>
              </a:solidFill>
            </a:endParaRPr>
          </a:p>
          <a:p>
            <a:endParaRPr lang="en-GB" dirty="0">
              <a:solidFill>
                <a:srgbClr val="FFFFFF"/>
              </a:solidFill>
            </a:endParaRPr>
          </a:p>
        </p:txBody>
      </p:sp>
    </p:spTree>
    <p:extLst>
      <p:ext uri="{BB962C8B-B14F-4D97-AF65-F5344CB8AC3E}">
        <p14:creationId xmlns:p14="http://schemas.microsoft.com/office/powerpoint/2010/main" val="275423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EB4E01-F2AF-443E-806F-CBC5A03DB11D}"/>
              </a:ext>
            </a:extLst>
          </p:cNvPr>
          <p:cNvSpPr>
            <a:spLocks noGrp="1"/>
          </p:cNvSpPr>
          <p:nvPr>
            <p:ph type="title"/>
          </p:nvPr>
        </p:nvSpPr>
        <p:spPr>
          <a:xfrm>
            <a:off x="643467" y="816638"/>
            <a:ext cx="3367359" cy="5224724"/>
          </a:xfrm>
        </p:spPr>
        <p:txBody>
          <a:bodyPr anchor="ctr">
            <a:normAutofit/>
          </a:bodyPr>
          <a:lstStyle/>
          <a:p>
            <a:r>
              <a:rPr lang="en-GB" dirty="0"/>
              <a:t>Resources</a:t>
            </a:r>
          </a:p>
        </p:txBody>
      </p:sp>
      <p:sp>
        <p:nvSpPr>
          <p:cNvPr id="3" name="Content Placeholder 2">
            <a:extLst>
              <a:ext uri="{FF2B5EF4-FFF2-40B4-BE49-F238E27FC236}">
                <a16:creationId xmlns:a16="http://schemas.microsoft.com/office/drawing/2014/main" id="{40B17E06-61DD-4C28-86AC-83173588035F}"/>
              </a:ext>
            </a:extLst>
          </p:cNvPr>
          <p:cNvSpPr>
            <a:spLocks noGrp="1"/>
          </p:cNvSpPr>
          <p:nvPr>
            <p:ph idx="1"/>
          </p:nvPr>
        </p:nvSpPr>
        <p:spPr>
          <a:xfrm>
            <a:off x="4654295" y="816638"/>
            <a:ext cx="4619706" cy="5224724"/>
          </a:xfrm>
        </p:spPr>
        <p:txBody>
          <a:bodyPr anchor="ctr">
            <a:normAutofit/>
          </a:bodyPr>
          <a:lstStyle/>
          <a:p>
            <a:pPr marL="36900" indent="0">
              <a:buNone/>
            </a:pPr>
            <a:r>
              <a:rPr lang="en-GB" dirty="0"/>
              <a:t>GitHub</a:t>
            </a:r>
            <a:endParaRPr lang="en-GB"/>
          </a:p>
          <a:p>
            <a:pPr marL="36900" indent="0">
              <a:buNone/>
            </a:pPr>
            <a:endParaRPr lang="en-GB"/>
          </a:p>
          <a:p>
            <a:pPr marL="36900" indent="0">
              <a:buNone/>
            </a:pPr>
            <a:r>
              <a:rPr lang="en-GB" dirty="0">
                <a:hlinkClick r:id="rId2"/>
              </a:rPr>
              <a:t>https://www.overleaf.com/learn</a:t>
            </a:r>
            <a:endParaRPr lang="en-GB"/>
          </a:p>
          <a:p>
            <a:pPr marL="36900" indent="0">
              <a:buNone/>
            </a:pPr>
            <a:endParaRPr lang="en-GB"/>
          </a:p>
          <a:p>
            <a:pPr marL="36900" indent="0">
              <a:buNone/>
            </a:pPr>
            <a:r>
              <a:rPr lang="en-GB" dirty="0">
                <a:hlinkClick r:id="rId3"/>
              </a:rPr>
              <a:t>https://TeX.stackexchange.com/</a:t>
            </a:r>
            <a:endParaRPr lang="en-GB"/>
          </a:p>
          <a:p>
            <a:pPr marL="36900" indent="0">
              <a:buNone/>
            </a:pPr>
            <a:endParaRPr lang="en-GB"/>
          </a:p>
          <a:p>
            <a:pPr marL="36900" indent="0">
              <a:buNone/>
            </a:pPr>
            <a:r>
              <a:rPr lang="en-GB" dirty="0">
                <a:hlinkClick r:id="rId4"/>
              </a:rPr>
              <a:t>https://www.overleaf.com/learn/latex/Errors</a:t>
            </a:r>
            <a:endParaRPr lang="en-GB"/>
          </a:p>
        </p:txBody>
      </p:sp>
    </p:spTree>
    <p:extLst>
      <p:ext uri="{BB962C8B-B14F-4D97-AF65-F5344CB8AC3E}">
        <p14:creationId xmlns:p14="http://schemas.microsoft.com/office/powerpoint/2010/main" val="1368915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5105</Words>
  <Application>Microsoft Office PowerPoint</Application>
  <PresentationFormat>Widescreen</PresentationFormat>
  <Paragraphs>1190</Paragraphs>
  <Slides>76</Slides>
  <Notes>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76</vt:i4>
      </vt:variant>
    </vt:vector>
  </HeadingPairs>
  <TitlesOfParts>
    <vt:vector size="89" baseType="lpstr">
      <vt:lpstr>Acumin Pro</vt:lpstr>
      <vt:lpstr>Acumin Pro Light</vt:lpstr>
      <vt:lpstr>Arial</vt:lpstr>
      <vt:lpstr>Calibri</vt:lpstr>
      <vt:lpstr>Cambria Math</vt:lpstr>
      <vt:lpstr>InterstateMono Light</vt:lpstr>
      <vt:lpstr>MathJax_Main</vt:lpstr>
      <vt:lpstr>MathJax_Math-italic</vt:lpstr>
      <vt:lpstr>Merriweather</vt:lpstr>
      <vt:lpstr>Tenso</vt:lpstr>
      <vt:lpstr>Trebuchet MS</vt:lpstr>
      <vt:lpstr>Wingdings 3</vt:lpstr>
      <vt:lpstr>Facet</vt:lpstr>
      <vt:lpstr>LaTeX </vt:lpstr>
      <vt:lpstr>House Rules</vt:lpstr>
      <vt:lpstr>PowerPoint Presentation</vt:lpstr>
      <vt:lpstr>PowerPoint Presentation</vt:lpstr>
      <vt:lpstr>LaTeX -  A Typesetting Language</vt:lpstr>
      <vt:lpstr>Word Processors and Typesetters</vt:lpstr>
      <vt:lpstr>Why Typesetters?</vt:lpstr>
      <vt:lpstr>Getting started</vt:lpstr>
      <vt:lpstr>Resources</vt:lpstr>
      <vt:lpstr>Hierarchy of a LaTeX project</vt:lpstr>
      <vt:lpstr>Structure of a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Commands \command[options]{context} </vt:lpstr>
      <vt:lpstr>Command complexity</vt:lpstr>
      <vt:lpstr>Reserved characters</vt:lpstr>
      <vt:lpstr>Reserved characters</vt:lpstr>
      <vt:lpstr>Whitespace and returns</vt:lpstr>
      <vt:lpstr>PowerPoint Presentation</vt:lpstr>
      <vt:lpstr>Formatting text</vt:lpstr>
      <vt:lpstr>Text modifiers</vt:lpstr>
      <vt:lpstr>Text modifiers</vt:lpstr>
      <vt:lpstr>Give it a go</vt:lpstr>
      <vt:lpstr>PowerPoint Presentation</vt:lpstr>
      <vt:lpstr>Punctuation - quotations</vt:lpstr>
      <vt:lpstr>Punctuation - dashes</vt:lpstr>
      <vt:lpstr>PowerPoint Presentation</vt:lpstr>
      <vt:lpstr>Font size</vt:lpstr>
      <vt:lpstr>Font sizes</vt:lpstr>
      <vt:lpstr>Text Alignment</vt:lpstr>
      <vt:lpstr>Text spacing</vt:lpstr>
      <vt:lpstr>PowerPoint Presentation</vt:lpstr>
      <vt:lpstr>Lists</vt:lpstr>
      <vt:lpstr>Variations on lists </vt:lpstr>
      <vt:lpstr>PowerPoint Presentation</vt:lpstr>
      <vt:lpstr>Structuring documents</vt:lpstr>
      <vt:lpstr>Specifying document types  \documentclass[paper type, text size]{document type} </vt:lpstr>
      <vt:lpstr>Chapters and sections</vt:lpstr>
      <vt:lpstr>Class elements and numbering</vt:lpstr>
      <vt:lpstr>Exercise: sections</vt:lpstr>
      <vt:lpstr>Exercise: sections</vt:lpstr>
      <vt:lpstr>PowerPoint Presentation</vt:lpstr>
      <vt:lpstr>Additional document elements: TOC</vt:lpstr>
      <vt:lpstr>Mathematics</vt:lpstr>
      <vt:lpstr>Maths mode</vt:lpstr>
      <vt:lpstr>Inline and block maths</vt:lpstr>
      <vt:lpstr>Maths packages</vt:lpstr>
      <vt:lpstr>Equations</vt:lpstr>
      <vt:lpstr>Common commands</vt:lpstr>
      <vt:lpstr>Further symbols</vt:lpstr>
      <vt:lpstr>Further symbols</vt:lpstr>
      <vt:lpstr>Further symbols</vt:lpstr>
      <vt:lpstr>Further symbols</vt:lpstr>
      <vt:lpstr>Even more symbols</vt:lpstr>
      <vt:lpstr>Exercise</vt:lpstr>
      <vt:lpstr>PowerPoint Presentation</vt:lpstr>
      <vt:lpstr>Figures</vt:lpstr>
      <vt:lpstr>Graphics packages</vt:lpstr>
      <vt:lpstr>Graphics paths</vt:lpstr>
      <vt:lpstr>Image formats in LaTeX</vt:lpstr>
      <vt:lpstr>Image size</vt:lpstr>
      <vt:lpstr>Units</vt:lpstr>
      <vt:lpstr>Further image manipulation</vt:lpstr>
      <vt:lpstr>PowerPoint Presentation</vt:lpstr>
      <vt:lpstr>Images as figures</vt:lpstr>
      <vt:lpstr>Figure environments</vt:lpstr>
      <vt:lpstr>Positioning</vt:lpstr>
      <vt:lpstr>PowerPoint Presentation</vt:lpstr>
      <vt:lpstr>PowerPoint Presentation</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dc:title>
  <dc:creator>Richard Strange</dc:creator>
  <cp:lastModifiedBy>Richard Strange</cp:lastModifiedBy>
  <cp:revision>1</cp:revision>
  <dcterms:created xsi:type="dcterms:W3CDTF">2019-11-25T22:38:54Z</dcterms:created>
  <dcterms:modified xsi:type="dcterms:W3CDTF">2019-11-25T23:21:35Z</dcterms:modified>
</cp:coreProperties>
</file>