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4"/>
  </p:notesMasterIdLst>
  <p:sldIdLst>
    <p:sldId id="256" r:id="rId2"/>
    <p:sldId id="261" r:id="rId3"/>
    <p:sldId id="257" r:id="rId4"/>
    <p:sldId id="262" r:id="rId5"/>
    <p:sldId id="336" r:id="rId6"/>
    <p:sldId id="337" r:id="rId7"/>
    <p:sldId id="276" r:id="rId8"/>
    <p:sldId id="338" r:id="rId9"/>
    <p:sldId id="340" r:id="rId10"/>
    <p:sldId id="339" r:id="rId11"/>
    <p:sldId id="341" r:id="rId12"/>
    <p:sldId id="343" r:id="rId13"/>
    <p:sldId id="344" r:id="rId14"/>
    <p:sldId id="354" r:id="rId15"/>
    <p:sldId id="345" r:id="rId16"/>
    <p:sldId id="346" r:id="rId17"/>
    <p:sldId id="347" r:id="rId18"/>
    <p:sldId id="349" r:id="rId19"/>
    <p:sldId id="350" r:id="rId20"/>
    <p:sldId id="351" r:id="rId21"/>
    <p:sldId id="353" r:id="rId22"/>
    <p:sldId id="352" r:id="rId23"/>
    <p:sldId id="355" r:id="rId24"/>
    <p:sldId id="357" r:id="rId25"/>
    <p:sldId id="348" r:id="rId26"/>
    <p:sldId id="358" r:id="rId27"/>
    <p:sldId id="363" r:id="rId28"/>
    <p:sldId id="359" r:id="rId29"/>
    <p:sldId id="360" r:id="rId30"/>
    <p:sldId id="361" r:id="rId31"/>
    <p:sldId id="362"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263" r:id="rId47"/>
    <p:sldId id="389" r:id="rId48"/>
    <p:sldId id="402" r:id="rId49"/>
    <p:sldId id="403" r:id="rId50"/>
    <p:sldId id="390" r:id="rId51"/>
    <p:sldId id="392" r:id="rId52"/>
    <p:sldId id="391" r:id="rId53"/>
    <p:sldId id="378" r:id="rId54"/>
    <p:sldId id="379" r:id="rId55"/>
    <p:sldId id="380" r:id="rId56"/>
    <p:sldId id="381" r:id="rId57"/>
    <p:sldId id="382" r:id="rId58"/>
    <p:sldId id="383" r:id="rId59"/>
    <p:sldId id="385" r:id="rId60"/>
    <p:sldId id="386" r:id="rId61"/>
    <p:sldId id="384" r:id="rId62"/>
    <p:sldId id="388" r:id="rId63"/>
    <p:sldId id="387" r:id="rId64"/>
    <p:sldId id="395" r:id="rId65"/>
    <p:sldId id="396" r:id="rId66"/>
    <p:sldId id="397" r:id="rId67"/>
    <p:sldId id="398" r:id="rId68"/>
    <p:sldId id="393" r:id="rId69"/>
    <p:sldId id="394" r:id="rId70"/>
    <p:sldId id="399" r:id="rId71"/>
    <p:sldId id="401" r:id="rId72"/>
    <p:sldId id="404" r:id="rId73"/>
    <p:sldId id="405" r:id="rId74"/>
    <p:sldId id="400" r:id="rId75"/>
    <p:sldId id="406" r:id="rId76"/>
    <p:sldId id="407" r:id="rId77"/>
    <p:sldId id="408" r:id="rId78"/>
    <p:sldId id="409" r:id="rId79"/>
    <p:sldId id="410" r:id="rId80"/>
    <p:sldId id="411" r:id="rId81"/>
    <p:sldId id="412" r:id="rId82"/>
    <p:sldId id="41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_rels/data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ata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8.png"/><Relationship Id="rId7" Type="http://schemas.openxmlformats.org/officeDocument/2006/relationships/image" Target="../media/image91.png"/><Relationship Id="rId2" Type="http://schemas.openxmlformats.org/officeDocument/2006/relationships/image" Target="../media/image87.svg"/><Relationship Id="rId1" Type="http://schemas.openxmlformats.org/officeDocument/2006/relationships/image" Target="../media/image23.png"/><Relationship Id="rId6" Type="http://schemas.openxmlformats.org/officeDocument/2006/relationships/image" Target="../media/image90.svg"/><Relationship Id="rId5" Type="http://schemas.openxmlformats.org/officeDocument/2006/relationships/image" Target="../media/image35.png"/><Relationship Id="rId4" Type="http://schemas.openxmlformats.org/officeDocument/2006/relationships/image" Target="../media/image89.svg"/></Relationships>
</file>

<file path=ppt/diagrams/_rels/data16.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100.png"/><Relationship Id="rId7" Type="http://schemas.openxmlformats.org/officeDocument/2006/relationships/image" Target="../media/image103.png"/><Relationship Id="rId2" Type="http://schemas.openxmlformats.org/officeDocument/2006/relationships/image" Target="../media/image99.svg"/><Relationship Id="rId1" Type="http://schemas.openxmlformats.org/officeDocument/2006/relationships/image" Target="../media/image98.png"/><Relationship Id="rId6" Type="http://schemas.openxmlformats.org/officeDocument/2006/relationships/image" Target="../media/image102.svg"/><Relationship Id="rId5" Type="http://schemas.openxmlformats.org/officeDocument/2006/relationships/image" Target="../media/image91.png"/><Relationship Id="rId4" Type="http://schemas.openxmlformats.org/officeDocument/2006/relationships/image" Target="../media/image101.svg"/></Relationships>
</file>

<file path=ppt/diagrams/_rels/data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8.svg"/><Relationship Id="rId1" Type="http://schemas.openxmlformats.org/officeDocument/2006/relationships/image" Target="../media/image98.png"/><Relationship Id="rId6" Type="http://schemas.openxmlformats.org/officeDocument/2006/relationships/image" Target="../media/image110.svg"/><Relationship Id="rId5" Type="http://schemas.openxmlformats.org/officeDocument/2006/relationships/image" Target="../media/image100.png"/><Relationship Id="rId4" Type="http://schemas.openxmlformats.org/officeDocument/2006/relationships/image" Target="../media/image109.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39.svg"/><Relationship Id="rId5" Type="http://schemas.openxmlformats.org/officeDocument/2006/relationships/image" Target="../media/image15.png"/><Relationship Id="rId4" Type="http://schemas.openxmlformats.org/officeDocument/2006/relationships/image" Target="../media/image38.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13.png"/><Relationship Id="rId7" Type="http://schemas.openxmlformats.org/officeDocument/2006/relationships/image" Target="../media/image60.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_rels/data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88.png"/><Relationship Id="rId7" Type="http://schemas.openxmlformats.org/officeDocument/2006/relationships/image" Target="../media/image91.png"/><Relationship Id="rId2" Type="http://schemas.openxmlformats.org/officeDocument/2006/relationships/image" Target="../media/image93.svg"/><Relationship Id="rId1" Type="http://schemas.openxmlformats.org/officeDocument/2006/relationships/image" Target="../media/image23.png"/><Relationship Id="rId6" Type="http://schemas.openxmlformats.org/officeDocument/2006/relationships/image" Target="../media/image95.svg"/><Relationship Id="rId5" Type="http://schemas.openxmlformats.org/officeDocument/2006/relationships/image" Target="../media/image35.png"/><Relationship Id="rId4" Type="http://schemas.openxmlformats.org/officeDocument/2006/relationships/image" Target="../media/image94.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100.png"/><Relationship Id="rId7" Type="http://schemas.openxmlformats.org/officeDocument/2006/relationships/image" Target="../media/image103.png"/><Relationship Id="rId2" Type="http://schemas.openxmlformats.org/officeDocument/2006/relationships/image" Target="../media/image105.svg"/><Relationship Id="rId1" Type="http://schemas.openxmlformats.org/officeDocument/2006/relationships/image" Target="../media/image98.png"/><Relationship Id="rId6" Type="http://schemas.openxmlformats.org/officeDocument/2006/relationships/image" Target="../media/image107.svg"/><Relationship Id="rId5" Type="http://schemas.openxmlformats.org/officeDocument/2006/relationships/image" Target="../media/image91.png"/><Relationship Id="rId4" Type="http://schemas.openxmlformats.org/officeDocument/2006/relationships/image" Target="../media/image106.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1.svg"/><Relationship Id="rId1" Type="http://schemas.openxmlformats.org/officeDocument/2006/relationships/image" Target="../media/image98.png"/><Relationship Id="rId6" Type="http://schemas.openxmlformats.org/officeDocument/2006/relationships/image" Target="../media/image113.svg"/><Relationship Id="rId5" Type="http://schemas.openxmlformats.org/officeDocument/2006/relationships/image" Target="../media/image100.png"/><Relationship Id="rId4" Type="http://schemas.openxmlformats.org/officeDocument/2006/relationships/image" Target="../media/image1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39.svg"/><Relationship Id="rId5" Type="http://schemas.openxmlformats.org/officeDocument/2006/relationships/image" Target="../media/image15.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13.png"/><Relationship Id="rId7" Type="http://schemas.openxmlformats.org/officeDocument/2006/relationships/image" Target="../media/image60.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5.svg"/><Relationship Id="rId5" Type="http://schemas.openxmlformats.org/officeDocument/2006/relationships/image" Target="../media/image58.png"/><Relationship Id="rId10" Type="http://schemas.openxmlformats.org/officeDocument/2006/relationships/image" Target="../media/image67.svg"/><Relationship Id="rId4" Type="http://schemas.openxmlformats.org/officeDocument/2006/relationships/image" Target="../media/image64.svg"/><Relationship Id="rId9" Type="http://schemas.openxmlformats.org/officeDocument/2006/relationships/image" Target="../media/image6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DBADF7-0DF0-437F-BE30-6047FB6802D0}"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GB"/>
        </a:p>
      </dgm:t>
    </dgm:pt>
    <dgm:pt modelId="{06DFDF10-EF61-4395-A79D-2D577CC39C05}">
      <dgm:prSet/>
      <dgm:spPr/>
      <dgm:t>
        <a:bodyPr/>
        <a:lstStyle/>
        <a:p>
          <a:r>
            <a:rPr lang="en-GB"/>
            <a:t>Welcome to LaTeX</a:t>
          </a:r>
        </a:p>
      </dgm:t>
    </dgm:pt>
    <dgm:pt modelId="{B650F777-335C-429E-B2C3-FC7F74920BCD}" type="parTrans" cxnId="{26F34136-8306-49AF-A1B1-DAF80D1BBC37}">
      <dgm:prSet/>
      <dgm:spPr/>
      <dgm:t>
        <a:bodyPr/>
        <a:lstStyle/>
        <a:p>
          <a:endParaRPr lang="en-GB"/>
        </a:p>
      </dgm:t>
    </dgm:pt>
    <dgm:pt modelId="{AB8ED230-90BC-4056-BF53-EED5DA672166}" type="sibTrans" cxnId="{26F34136-8306-49AF-A1B1-DAF80D1BBC37}">
      <dgm:prSet/>
      <dgm:spPr/>
      <dgm:t>
        <a:bodyPr/>
        <a:lstStyle/>
        <a:p>
          <a:endParaRPr lang="en-GB"/>
        </a:p>
      </dgm:t>
    </dgm:pt>
    <dgm:pt modelId="{12A194C6-539B-4BAE-8271-2D6B5E48A2A9}">
      <dgm:prSet/>
      <dgm:spPr/>
      <dgm:t>
        <a:bodyPr/>
        <a:lstStyle/>
        <a:p>
          <a:r>
            <a:rPr lang="en-GB"/>
            <a:t>Introduction to the language</a:t>
          </a:r>
        </a:p>
      </dgm:t>
    </dgm:pt>
    <dgm:pt modelId="{1E7631DF-75F6-4E4A-AF5A-7E794AA8BE0E}" type="parTrans" cxnId="{78B5E4DD-D848-427E-B3F4-8B8340833CC2}">
      <dgm:prSet/>
      <dgm:spPr/>
      <dgm:t>
        <a:bodyPr/>
        <a:lstStyle/>
        <a:p>
          <a:endParaRPr lang="en-GB"/>
        </a:p>
      </dgm:t>
    </dgm:pt>
    <dgm:pt modelId="{6731E409-C5C4-4653-9CE8-17604B205D3E}" type="sibTrans" cxnId="{78B5E4DD-D848-427E-B3F4-8B8340833CC2}">
      <dgm:prSet/>
      <dgm:spPr/>
      <dgm:t>
        <a:bodyPr/>
        <a:lstStyle/>
        <a:p>
          <a:endParaRPr lang="en-GB"/>
        </a:p>
      </dgm:t>
    </dgm:pt>
    <dgm:pt modelId="{288FA4C6-F532-46C7-9FB4-5D5324712C31}">
      <dgm:prSet/>
      <dgm:spPr/>
      <dgm:t>
        <a:bodyPr/>
        <a:lstStyle/>
        <a:p>
          <a:r>
            <a:rPr lang="en-GB"/>
            <a:t>File and project structure</a:t>
          </a:r>
        </a:p>
      </dgm:t>
    </dgm:pt>
    <dgm:pt modelId="{5A0B8E08-3153-4544-B6FC-DC1A20548DC6}" type="parTrans" cxnId="{8A9F12F7-F5C1-49D4-9ED2-A8077CA080F6}">
      <dgm:prSet/>
      <dgm:spPr/>
      <dgm:t>
        <a:bodyPr/>
        <a:lstStyle/>
        <a:p>
          <a:endParaRPr lang="en-GB"/>
        </a:p>
      </dgm:t>
    </dgm:pt>
    <dgm:pt modelId="{94E61CE0-4154-491A-A954-87BD185A275A}" type="sibTrans" cxnId="{8A9F12F7-F5C1-49D4-9ED2-A8077CA080F6}">
      <dgm:prSet/>
      <dgm:spPr/>
      <dgm:t>
        <a:bodyPr/>
        <a:lstStyle/>
        <a:p>
          <a:endParaRPr lang="en-GB"/>
        </a:p>
      </dgm:t>
    </dgm:pt>
    <dgm:pt modelId="{F09077EE-F5DF-4B94-B97E-E895907AD26E}">
      <dgm:prSet/>
      <dgm:spPr/>
      <dgm:t>
        <a:bodyPr/>
        <a:lstStyle/>
        <a:p>
          <a:r>
            <a:rPr lang="en-GB"/>
            <a:t>Writing commands</a:t>
          </a:r>
        </a:p>
      </dgm:t>
    </dgm:pt>
    <dgm:pt modelId="{CD119F33-1638-459A-969C-80B4B2BD28B4}" type="parTrans" cxnId="{FEACAFB7-A9D7-4676-B4D8-22601B1145F1}">
      <dgm:prSet/>
      <dgm:spPr/>
      <dgm:t>
        <a:bodyPr/>
        <a:lstStyle/>
        <a:p>
          <a:endParaRPr lang="en-GB"/>
        </a:p>
      </dgm:t>
    </dgm:pt>
    <dgm:pt modelId="{C4BE7639-5E9E-48AF-9A59-1474270D43EB}" type="sibTrans" cxnId="{FEACAFB7-A9D7-4676-B4D8-22601B1145F1}">
      <dgm:prSet/>
      <dgm:spPr/>
      <dgm:t>
        <a:bodyPr/>
        <a:lstStyle/>
        <a:p>
          <a:endParaRPr lang="en-GB"/>
        </a:p>
      </dgm:t>
    </dgm:pt>
    <dgm:pt modelId="{2832DE12-6C7E-4AC0-BDA6-0560340441D2}">
      <dgm:prSet/>
      <dgm:spPr/>
      <dgm:t>
        <a:bodyPr/>
        <a:lstStyle/>
        <a:p>
          <a:r>
            <a:rPr lang="en-GB"/>
            <a:t>Formatting text</a:t>
          </a:r>
        </a:p>
      </dgm:t>
    </dgm:pt>
    <dgm:pt modelId="{56C0C847-CE12-424E-8998-B4475F67725A}" type="parTrans" cxnId="{8B85B72F-C1FA-47F4-B92D-4709DA82F0C7}">
      <dgm:prSet/>
      <dgm:spPr/>
      <dgm:t>
        <a:bodyPr/>
        <a:lstStyle/>
        <a:p>
          <a:endParaRPr lang="en-GB"/>
        </a:p>
      </dgm:t>
    </dgm:pt>
    <dgm:pt modelId="{4FEF01FA-43AE-4D24-8800-186060506FFF}" type="sibTrans" cxnId="{8B85B72F-C1FA-47F4-B92D-4709DA82F0C7}">
      <dgm:prSet/>
      <dgm:spPr/>
      <dgm:t>
        <a:bodyPr/>
        <a:lstStyle/>
        <a:p>
          <a:endParaRPr lang="en-GB"/>
        </a:p>
      </dgm:t>
    </dgm:pt>
    <dgm:pt modelId="{B96C1C8C-8DF3-42FD-9914-60D407FA8448}">
      <dgm:prSet/>
      <dgm:spPr/>
      <dgm:t>
        <a:bodyPr/>
        <a:lstStyle/>
        <a:p>
          <a:r>
            <a:rPr lang="en-GB"/>
            <a:t>Text modifiers</a:t>
          </a:r>
        </a:p>
      </dgm:t>
    </dgm:pt>
    <dgm:pt modelId="{336B167B-6618-4D02-B7B3-637E77CB57BD}" type="parTrans" cxnId="{3A23FEF2-891E-4EED-8FD1-F5915A6B9019}">
      <dgm:prSet/>
      <dgm:spPr/>
      <dgm:t>
        <a:bodyPr/>
        <a:lstStyle/>
        <a:p>
          <a:endParaRPr lang="en-GB"/>
        </a:p>
      </dgm:t>
    </dgm:pt>
    <dgm:pt modelId="{58DBC185-CD2D-426C-A1C8-4AFBBBB9AA6B}" type="sibTrans" cxnId="{3A23FEF2-891E-4EED-8FD1-F5915A6B9019}">
      <dgm:prSet/>
      <dgm:spPr/>
      <dgm:t>
        <a:bodyPr/>
        <a:lstStyle/>
        <a:p>
          <a:endParaRPr lang="en-GB"/>
        </a:p>
      </dgm:t>
    </dgm:pt>
    <dgm:pt modelId="{E59FE517-337E-4D7E-9478-C93F78EE1CD1}">
      <dgm:prSet/>
      <dgm:spPr/>
      <dgm:t>
        <a:bodyPr/>
        <a:lstStyle/>
        <a:p>
          <a:r>
            <a:rPr lang="en-GB"/>
            <a:t>Punctuation</a:t>
          </a:r>
        </a:p>
      </dgm:t>
    </dgm:pt>
    <dgm:pt modelId="{ECCB4F24-7C42-4471-8179-5D7A2AE33372}" type="parTrans" cxnId="{0A16FBBF-0931-4566-B496-2128FB6FEB9D}">
      <dgm:prSet/>
      <dgm:spPr/>
      <dgm:t>
        <a:bodyPr/>
        <a:lstStyle/>
        <a:p>
          <a:endParaRPr lang="en-GB"/>
        </a:p>
      </dgm:t>
    </dgm:pt>
    <dgm:pt modelId="{23D81792-BE12-4112-BB21-838707D0E133}" type="sibTrans" cxnId="{0A16FBBF-0931-4566-B496-2128FB6FEB9D}">
      <dgm:prSet/>
      <dgm:spPr/>
      <dgm:t>
        <a:bodyPr/>
        <a:lstStyle/>
        <a:p>
          <a:endParaRPr lang="en-GB"/>
        </a:p>
      </dgm:t>
    </dgm:pt>
    <dgm:pt modelId="{D79BE154-B142-47B7-B1F5-03384C0F6F6D}">
      <dgm:prSet/>
      <dgm:spPr/>
      <dgm:t>
        <a:bodyPr/>
        <a:lstStyle/>
        <a:p>
          <a:r>
            <a:rPr lang="en-GB"/>
            <a:t>Lists</a:t>
          </a:r>
        </a:p>
      </dgm:t>
    </dgm:pt>
    <dgm:pt modelId="{D7BF3DF6-DEDC-4660-81EB-2A835B26EEC2}" type="parTrans" cxnId="{02EE0F67-8D64-44DC-A1BB-39B6B2F5A20C}">
      <dgm:prSet/>
      <dgm:spPr/>
      <dgm:t>
        <a:bodyPr/>
        <a:lstStyle/>
        <a:p>
          <a:endParaRPr lang="en-GB"/>
        </a:p>
      </dgm:t>
    </dgm:pt>
    <dgm:pt modelId="{A002538A-5C69-4A02-BD83-3FCD8F4C6322}" type="sibTrans" cxnId="{02EE0F67-8D64-44DC-A1BB-39B6B2F5A20C}">
      <dgm:prSet/>
      <dgm:spPr/>
      <dgm:t>
        <a:bodyPr/>
        <a:lstStyle/>
        <a:p>
          <a:endParaRPr lang="en-GB"/>
        </a:p>
      </dgm:t>
    </dgm:pt>
    <dgm:pt modelId="{E0AE5D03-28DB-4C28-9E6A-AE86843F8F36}">
      <dgm:prSet/>
      <dgm:spPr/>
      <dgm:t>
        <a:bodyPr/>
        <a:lstStyle/>
        <a:p>
          <a:r>
            <a:rPr lang="en-GB"/>
            <a:t>Structuring documents</a:t>
          </a:r>
        </a:p>
      </dgm:t>
    </dgm:pt>
    <dgm:pt modelId="{26E490D8-A52C-4B7D-B4B9-264EED3E8B67}" type="parTrans" cxnId="{F9804FE3-219A-4A81-9726-F65D57C68600}">
      <dgm:prSet/>
      <dgm:spPr/>
      <dgm:t>
        <a:bodyPr/>
        <a:lstStyle/>
        <a:p>
          <a:endParaRPr lang="en-GB"/>
        </a:p>
      </dgm:t>
    </dgm:pt>
    <dgm:pt modelId="{7A1C0EF8-6E57-46EC-AB70-1C5CCBD30275}" type="sibTrans" cxnId="{F9804FE3-219A-4A81-9726-F65D57C68600}">
      <dgm:prSet/>
      <dgm:spPr/>
      <dgm:t>
        <a:bodyPr/>
        <a:lstStyle/>
        <a:p>
          <a:endParaRPr lang="en-GB"/>
        </a:p>
      </dgm:t>
    </dgm:pt>
    <dgm:pt modelId="{EE9A84B5-BB99-4C62-82DE-1C8DC8294F3D}">
      <dgm:prSet/>
      <dgm:spPr/>
      <dgm:t>
        <a:bodyPr/>
        <a:lstStyle/>
        <a:p>
          <a:r>
            <a:rPr lang="en-GB"/>
            <a:t>Document classes</a:t>
          </a:r>
        </a:p>
      </dgm:t>
    </dgm:pt>
    <dgm:pt modelId="{97D5D4C3-6527-4CDE-BCEA-B33104FF3B97}" type="parTrans" cxnId="{0F0838CC-E7D4-4588-8E5B-EE9CE00F0011}">
      <dgm:prSet/>
      <dgm:spPr/>
      <dgm:t>
        <a:bodyPr/>
        <a:lstStyle/>
        <a:p>
          <a:endParaRPr lang="en-GB"/>
        </a:p>
      </dgm:t>
    </dgm:pt>
    <dgm:pt modelId="{A2A1B47E-9F00-4373-951A-C2DB2C955E56}" type="sibTrans" cxnId="{0F0838CC-E7D4-4588-8E5B-EE9CE00F0011}">
      <dgm:prSet/>
      <dgm:spPr/>
      <dgm:t>
        <a:bodyPr/>
        <a:lstStyle/>
        <a:p>
          <a:endParaRPr lang="en-GB"/>
        </a:p>
      </dgm:t>
    </dgm:pt>
    <dgm:pt modelId="{387A2565-1C44-4A7C-B12A-74E1A90F8672}">
      <dgm:prSet/>
      <dgm:spPr/>
      <dgm:t>
        <a:bodyPr/>
        <a:lstStyle/>
        <a:p>
          <a:r>
            <a:rPr lang="en-GB"/>
            <a:t>Document sections and blocks</a:t>
          </a:r>
        </a:p>
      </dgm:t>
    </dgm:pt>
    <dgm:pt modelId="{D7CD2FA3-B7B6-44C7-91CA-BAB95B14A198}" type="parTrans" cxnId="{7E308AAC-BF8D-40B3-A5FC-1FC5AD16EE60}">
      <dgm:prSet/>
      <dgm:spPr/>
      <dgm:t>
        <a:bodyPr/>
        <a:lstStyle/>
        <a:p>
          <a:endParaRPr lang="en-GB"/>
        </a:p>
      </dgm:t>
    </dgm:pt>
    <dgm:pt modelId="{033AD73D-8B41-4DD5-8F30-EE193029F96B}" type="sibTrans" cxnId="{7E308AAC-BF8D-40B3-A5FC-1FC5AD16EE60}">
      <dgm:prSet/>
      <dgm:spPr/>
      <dgm:t>
        <a:bodyPr/>
        <a:lstStyle/>
        <a:p>
          <a:endParaRPr lang="en-GB"/>
        </a:p>
      </dgm:t>
    </dgm:pt>
    <dgm:pt modelId="{31BC8491-FEB6-485B-8DAC-1095B9299E7B}">
      <dgm:prSet/>
      <dgm:spPr/>
      <dgm:t>
        <a:bodyPr/>
        <a:lstStyle/>
        <a:p>
          <a:r>
            <a:rPr lang="en-GB"/>
            <a:t>Writing mathematics</a:t>
          </a:r>
        </a:p>
      </dgm:t>
    </dgm:pt>
    <dgm:pt modelId="{C83E4633-43D2-4130-B835-7A0796BF4AB1}" type="parTrans" cxnId="{9B8F58E5-F9C0-4025-8D11-333C94BDF6A8}">
      <dgm:prSet/>
      <dgm:spPr/>
      <dgm:t>
        <a:bodyPr/>
        <a:lstStyle/>
        <a:p>
          <a:endParaRPr lang="en-GB"/>
        </a:p>
      </dgm:t>
    </dgm:pt>
    <dgm:pt modelId="{D61D3664-6584-490C-9D46-3C381489F354}" type="sibTrans" cxnId="{9B8F58E5-F9C0-4025-8D11-333C94BDF6A8}">
      <dgm:prSet/>
      <dgm:spPr/>
      <dgm:t>
        <a:bodyPr/>
        <a:lstStyle/>
        <a:p>
          <a:endParaRPr lang="en-GB"/>
        </a:p>
      </dgm:t>
    </dgm:pt>
    <dgm:pt modelId="{425D0376-C849-4F41-AD7B-BA0DA9D70E26}">
      <dgm:prSet/>
      <dgm:spPr/>
      <dgm:t>
        <a:bodyPr/>
        <a:lstStyle/>
        <a:p>
          <a:r>
            <a:rPr lang="en-GB"/>
            <a:t>Simple mathematical blocks</a:t>
          </a:r>
        </a:p>
      </dgm:t>
    </dgm:pt>
    <dgm:pt modelId="{56F0B07F-DA95-40C4-A5EA-A07C6A1FE7CE}" type="parTrans" cxnId="{874B7FA4-82EC-4588-AA0B-055B65ECD961}">
      <dgm:prSet/>
      <dgm:spPr/>
      <dgm:t>
        <a:bodyPr/>
        <a:lstStyle/>
        <a:p>
          <a:endParaRPr lang="en-GB"/>
        </a:p>
      </dgm:t>
    </dgm:pt>
    <dgm:pt modelId="{DCC3D3AB-06A7-4204-B358-60C3906B5FE1}" type="sibTrans" cxnId="{874B7FA4-82EC-4588-AA0B-055B65ECD961}">
      <dgm:prSet/>
      <dgm:spPr/>
      <dgm:t>
        <a:bodyPr/>
        <a:lstStyle/>
        <a:p>
          <a:endParaRPr lang="en-GB"/>
        </a:p>
      </dgm:t>
    </dgm:pt>
    <dgm:pt modelId="{AECE70B1-E6C3-4726-9E86-17DBD1487EBB}">
      <dgm:prSet/>
      <dgm:spPr/>
      <dgm:t>
        <a:bodyPr/>
        <a:lstStyle/>
        <a:p>
          <a:r>
            <a:rPr lang="en-GB"/>
            <a:t>Equations</a:t>
          </a:r>
        </a:p>
      </dgm:t>
    </dgm:pt>
    <dgm:pt modelId="{AEC5B260-0653-457D-92DA-414A04B72E94}" type="parTrans" cxnId="{65BCDE97-BD93-4258-BE1B-4F0DBC6974FF}">
      <dgm:prSet/>
      <dgm:spPr/>
      <dgm:t>
        <a:bodyPr/>
        <a:lstStyle/>
        <a:p>
          <a:endParaRPr lang="en-GB"/>
        </a:p>
      </dgm:t>
    </dgm:pt>
    <dgm:pt modelId="{27CC2472-9DB7-43B9-98F1-8153F73AD9AC}" type="sibTrans" cxnId="{65BCDE97-BD93-4258-BE1B-4F0DBC6974FF}">
      <dgm:prSet/>
      <dgm:spPr/>
      <dgm:t>
        <a:bodyPr/>
        <a:lstStyle/>
        <a:p>
          <a:endParaRPr lang="en-GB"/>
        </a:p>
      </dgm:t>
    </dgm:pt>
    <dgm:pt modelId="{B919EC81-84AD-4292-9580-08A6DB4FF3E2}">
      <dgm:prSet/>
      <dgm:spPr/>
      <dgm:t>
        <a:bodyPr/>
        <a:lstStyle/>
        <a:p>
          <a:r>
            <a:rPr lang="en-GB"/>
            <a:t>Mathematical characters</a:t>
          </a:r>
        </a:p>
      </dgm:t>
    </dgm:pt>
    <dgm:pt modelId="{47F1F416-E540-4468-99E4-3FDA08AB360F}" type="parTrans" cxnId="{E9AAFCB6-AD09-4A88-AF7D-905D8666AA9C}">
      <dgm:prSet/>
      <dgm:spPr/>
      <dgm:t>
        <a:bodyPr/>
        <a:lstStyle/>
        <a:p>
          <a:endParaRPr lang="en-GB"/>
        </a:p>
      </dgm:t>
    </dgm:pt>
    <dgm:pt modelId="{D70F2BD9-D9D0-457F-97E1-227528285350}" type="sibTrans" cxnId="{E9AAFCB6-AD09-4A88-AF7D-905D8666AA9C}">
      <dgm:prSet/>
      <dgm:spPr/>
      <dgm:t>
        <a:bodyPr/>
        <a:lstStyle/>
        <a:p>
          <a:endParaRPr lang="en-GB"/>
        </a:p>
      </dgm:t>
    </dgm:pt>
    <dgm:pt modelId="{161434AF-32CD-41A4-BC33-68E79B3329C9}">
      <dgm:prSet/>
      <dgm:spPr/>
      <dgm:t>
        <a:bodyPr/>
        <a:lstStyle/>
        <a:p>
          <a:r>
            <a:rPr lang="en-GB"/>
            <a:t>Using figures</a:t>
          </a:r>
        </a:p>
      </dgm:t>
    </dgm:pt>
    <dgm:pt modelId="{17DEA890-C8E5-4954-BFCE-AA2458E9579D}" type="parTrans" cxnId="{8F230AA6-87CB-4A40-9166-EA405CA92035}">
      <dgm:prSet/>
      <dgm:spPr/>
      <dgm:t>
        <a:bodyPr/>
        <a:lstStyle/>
        <a:p>
          <a:endParaRPr lang="en-GB"/>
        </a:p>
      </dgm:t>
    </dgm:pt>
    <dgm:pt modelId="{40CB878F-AF16-4E17-B6D8-9CE7F92032E9}" type="sibTrans" cxnId="{8F230AA6-87CB-4A40-9166-EA405CA92035}">
      <dgm:prSet/>
      <dgm:spPr/>
      <dgm:t>
        <a:bodyPr/>
        <a:lstStyle/>
        <a:p>
          <a:endParaRPr lang="en-GB"/>
        </a:p>
      </dgm:t>
    </dgm:pt>
    <dgm:pt modelId="{46A4D79E-C150-4EAD-96D6-CDC16E5D1773}">
      <dgm:prSet/>
      <dgm:spPr/>
      <dgm:t>
        <a:bodyPr/>
        <a:lstStyle/>
        <a:p>
          <a:r>
            <a:rPr lang="en-GB"/>
            <a:t>Using images</a:t>
          </a:r>
        </a:p>
      </dgm:t>
    </dgm:pt>
    <dgm:pt modelId="{65AFCB4B-9F57-4F2F-A983-8B206FFEF6C3}" type="parTrans" cxnId="{B4A63E09-BEBB-477D-B08E-56EF181A17F3}">
      <dgm:prSet/>
      <dgm:spPr/>
      <dgm:t>
        <a:bodyPr/>
        <a:lstStyle/>
        <a:p>
          <a:endParaRPr lang="en-GB"/>
        </a:p>
      </dgm:t>
    </dgm:pt>
    <dgm:pt modelId="{DBF66564-A741-44A8-86EE-D4A9C7F3C6CD}" type="sibTrans" cxnId="{B4A63E09-BEBB-477D-B08E-56EF181A17F3}">
      <dgm:prSet/>
      <dgm:spPr/>
      <dgm:t>
        <a:bodyPr/>
        <a:lstStyle/>
        <a:p>
          <a:endParaRPr lang="en-GB"/>
        </a:p>
      </dgm:t>
    </dgm:pt>
    <dgm:pt modelId="{83D60D3B-BEDB-4D15-BDB6-E3B097E2E31C}">
      <dgm:prSet/>
      <dgm:spPr/>
      <dgm:t>
        <a:bodyPr/>
        <a:lstStyle/>
        <a:p>
          <a:r>
            <a:rPr lang="en-GB"/>
            <a:t>Image operations</a:t>
          </a:r>
        </a:p>
      </dgm:t>
    </dgm:pt>
    <dgm:pt modelId="{E1C71596-6FFB-41A0-A548-E81A3191388E}" type="parTrans" cxnId="{614325C9-A199-4876-A46A-5F369B39FD57}">
      <dgm:prSet/>
      <dgm:spPr/>
      <dgm:t>
        <a:bodyPr/>
        <a:lstStyle/>
        <a:p>
          <a:endParaRPr lang="en-GB"/>
        </a:p>
      </dgm:t>
    </dgm:pt>
    <dgm:pt modelId="{5B3EB3A4-8C05-40F8-B089-8B5E5EC80349}" type="sibTrans" cxnId="{614325C9-A199-4876-A46A-5F369B39FD57}">
      <dgm:prSet/>
      <dgm:spPr/>
      <dgm:t>
        <a:bodyPr/>
        <a:lstStyle/>
        <a:p>
          <a:endParaRPr lang="en-GB"/>
        </a:p>
      </dgm:t>
    </dgm:pt>
    <dgm:pt modelId="{15751A9E-BAEE-46F6-8B06-72351E9CB9F6}">
      <dgm:prSet/>
      <dgm:spPr/>
      <dgm:t>
        <a:bodyPr/>
        <a:lstStyle/>
        <a:p>
          <a:r>
            <a:rPr lang="en-GB"/>
            <a:t>LaTeX figures</a:t>
          </a:r>
        </a:p>
      </dgm:t>
    </dgm:pt>
    <dgm:pt modelId="{01560E50-C163-4CFC-9D62-B37CFF1DE5F7}" type="parTrans" cxnId="{1135133D-5570-4C98-9335-438D81E69EFB}">
      <dgm:prSet/>
      <dgm:spPr/>
      <dgm:t>
        <a:bodyPr/>
        <a:lstStyle/>
        <a:p>
          <a:endParaRPr lang="en-GB"/>
        </a:p>
      </dgm:t>
    </dgm:pt>
    <dgm:pt modelId="{39054D3D-1C61-4116-9CBB-7DF5490C511B}" type="sibTrans" cxnId="{1135133D-5570-4C98-9335-438D81E69EFB}">
      <dgm:prSet/>
      <dgm:spPr/>
      <dgm:t>
        <a:bodyPr/>
        <a:lstStyle/>
        <a:p>
          <a:endParaRPr lang="en-GB"/>
        </a:p>
      </dgm:t>
    </dgm:pt>
    <dgm:pt modelId="{A6E4B376-8A77-45CF-8F55-3E6990FD267E}">
      <dgm:prSet/>
      <dgm:spPr/>
      <dgm:t>
        <a:bodyPr/>
        <a:lstStyle/>
        <a:p>
          <a:r>
            <a:rPr lang="en-GB"/>
            <a:t>Positioning figures</a:t>
          </a:r>
        </a:p>
      </dgm:t>
    </dgm:pt>
    <dgm:pt modelId="{4F9DDC9A-A0DE-472B-AACD-7BBAF8EA1D53}" type="parTrans" cxnId="{C8B3180F-C5C2-49D3-9ACB-14E3B9D8BD19}">
      <dgm:prSet/>
      <dgm:spPr/>
      <dgm:t>
        <a:bodyPr/>
        <a:lstStyle/>
        <a:p>
          <a:endParaRPr lang="en-GB"/>
        </a:p>
      </dgm:t>
    </dgm:pt>
    <dgm:pt modelId="{59566376-B500-4AC0-B89F-B406B2DF8813}" type="sibTrans" cxnId="{C8B3180F-C5C2-49D3-9ACB-14E3B9D8BD19}">
      <dgm:prSet/>
      <dgm:spPr/>
      <dgm:t>
        <a:bodyPr/>
        <a:lstStyle/>
        <a:p>
          <a:endParaRPr lang="en-GB"/>
        </a:p>
      </dgm:t>
    </dgm:pt>
    <dgm:pt modelId="{E367850B-4E3B-48D6-80D4-D23FB9F60361}" type="pres">
      <dgm:prSet presAssocID="{9EDBADF7-0DF0-437F-BE30-6047FB6802D0}" presName="Name0" presStyleCnt="0">
        <dgm:presLayoutVars>
          <dgm:dir/>
          <dgm:animLvl val="lvl"/>
          <dgm:resizeHandles val="exact"/>
        </dgm:presLayoutVars>
      </dgm:prSet>
      <dgm:spPr/>
    </dgm:pt>
    <dgm:pt modelId="{49B8E7E0-E3F4-413B-8540-219863FB7E8A}" type="pres">
      <dgm:prSet presAssocID="{161434AF-32CD-41A4-BC33-68E79B3329C9}" presName="boxAndChildren" presStyleCnt="0"/>
      <dgm:spPr/>
    </dgm:pt>
    <dgm:pt modelId="{EA5200A3-FB03-478F-9141-43EA861E034C}" type="pres">
      <dgm:prSet presAssocID="{161434AF-32CD-41A4-BC33-68E79B3329C9}" presName="parentTextBox" presStyleLbl="node1" presStyleIdx="0" presStyleCnt="5"/>
      <dgm:spPr/>
    </dgm:pt>
    <dgm:pt modelId="{4D4CE9E9-F71F-4C92-893B-B63A14AC1E00}" type="pres">
      <dgm:prSet presAssocID="{161434AF-32CD-41A4-BC33-68E79B3329C9}" presName="entireBox" presStyleLbl="node1" presStyleIdx="0" presStyleCnt="5"/>
      <dgm:spPr/>
    </dgm:pt>
    <dgm:pt modelId="{2B403C15-E1E8-48BF-9725-679B9FA1E46C}" type="pres">
      <dgm:prSet presAssocID="{161434AF-32CD-41A4-BC33-68E79B3329C9}" presName="descendantBox" presStyleCnt="0"/>
      <dgm:spPr/>
    </dgm:pt>
    <dgm:pt modelId="{03A7265D-DA43-4D64-BBF4-4F93B4AF174D}" type="pres">
      <dgm:prSet presAssocID="{46A4D79E-C150-4EAD-96D6-CDC16E5D1773}" presName="childTextBox" presStyleLbl="fgAccFollowNode1" presStyleIdx="0" presStyleCnt="15">
        <dgm:presLayoutVars>
          <dgm:bulletEnabled val="1"/>
        </dgm:presLayoutVars>
      </dgm:prSet>
      <dgm:spPr/>
    </dgm:pt>
    <dgm:pt modelId="{5B206B78-A1FF-4902-B329-3B526636C8FF}" type="pres">
      <dgm:prSet presAssocID="{83D60D3B-BEDB-4D15-BDB6-E3B097E2E31C}" presName="childTextBox" presStyleLbl="fgAccFollowNode1" presStyleIdx="1" presStyleCnt="15">
        <dgm:presLayoutVars>
          <dgm:bulletEnabled val="1"/>
        </dgm:presLayoutVars>
      </dgm:prSet>
      <dgm:spPr/>
    </dgm:pt>
    <dgm:pt modelId="{27AEFC40-2DC7-44DF-8278-153F8F5644DA}" type="pres">
      <dgm:prSet presAssocID="{15751A9E-BAEE-46F6-8B06-72351E9CB9F6}" presName="childTextBox" presStyleLbl="fgAccFollowNode1" presStyleIdx="2" presStyleCnt="15">
        <dgm:presLayoutVars>
          <dgm:bulletEnabled val="1"/>
        </dgm:presLayoutVars>
      </dgm:prSet>
      <dgm:spPr/>
    </dgm:pt>
    <dgm:pt modelId="{B66A012A-32ED-47A1-8A8D-F7021254572A}" type="pres">
      <dgm:prSet presAssocID="{A6E4B376-8A77-45CF-8F55-3E6990FD267E}" presName="childTextBox" presStyleLbl="fgAccFollowNode1" presStyleIdx="3" presStyleCnt="15">
        <dgm:presLayoutVars>
          <dgm:bulletEnabled val="1"/>
        </dgm:presLayoutVars>
      </dgm:prSet>
      <dgm:spPr/>
    </dgm:pt>
    <dgm:pt modelId="{15162778-5C10-4E55-BA7E-61AF14A2F3E7}" type="pres">
      <dgm:prSet presAssocID="{D61D3664-6584-490C-9D46-3C381489F354}" presName="sp" presStyleCnt="0"/>
      <dgm:spPr/>
    </dgm:pt>
    <dgm:pt modelId="{983E854A-4F1B-4CFD-B435-308292D046DF}" type="pres">
      <dgm:prSet presAssocID="{31BC8491-FEB6-485B-8DAC-1095B9299E7B}" presName="arrowAndChildren" presStyleCnt="0"/>
      <dgm:spPr/>
    </dgm:pt>
    <dgm:pt modelId="{DDC2822C-44E5-461D-A7AC-D9A24BE57D3F}" type="pres">
      <dgm:prSet presAssocID="{31BC8491-FEB6-485B-8DAC-1095B9299E7B}" presName="parentTextArrow" presStyleLbl="node1" presStyleIdx="0" presStyleCnt="5"/>
      <dgm:spPr/>
    </dgm:pt>
    <dgm:pt modelId="{2D08B651-3641-4069-AB96-F75A4A65EBC8}" type="pres">
      <dgm:prSet presAssocID="{31BC8491-FEB6-485B-8DAC-1095B9299E7B}" presName="arrow" presStyleLbl="node1" presStyleIdx="1" presStyleCnt="5"/>
      <dgm:spPr/>
    </dgm:pt>
    <dgm:pt modelId="{DC328BE4-4FC9-41BC-94CD-8E84051D37E1}" type="pres">
      <dgm:prSet presAssocID="{31BC8491-FEB6-485B-8DAC-1095B9299E7B}" presName="descendantArrow" presStyleCnt="0"/>
      <dgm:spPr/>
    </dgm:pt>
    <dgm:pt modelId="{5AD5EC16-4AC5-4AFF-B2B1-0A02CBB08703}" type="pres">
      <dgm:prSet presAssocID="{425D0376-C849-4F41-AD7B-BA0DA9D70E26}" presName="childTextArrow" presStyleLbl="fgAccFollowNode1" presStyleIdx="4" presStyleCnt="15">
        <dgm:presLayoutVars>
          <dgm:bulletEnabled val="1"/>
        </dgm:presLayoutVars>
      </dgm:prSet>
      <dgm:spPr/>
    </dgm:pt>
    <dgm:pt modelId="{9E2FC656-1164-42C2-A3DD-0D4C71908754}" type="pres">
      <dgm:prSet presAssocID="{AECE70B1-E6C3-4726-9E86-17DBD1487EBB}" presName="childTextArrow" presStyleLbl="fgAccFollowNode1" presStyleIdx="5" presStyleCnt="15">
        <dgm:presLayoutVars>
          <dgm:bulletEnabled val="1"/>
        </dgm:presLayoutVars>
      </dgm:prSet>
      <dgm:spPr/>
    </dgm:pt>
    <dgm:pt modelId="{B55E21D1-CD0C-4CEF-AFE8-2850A731299F}" type="pres">
      <dgm:prSet presAssocID="{B919EC81-84AD-4292-9580-08A6DB4FF3E2}" presName="childTextArrow" presStyleLbl="fgAccFollowNode1" presStyleIdx="6" presStyleCnt="15">
        <dgm:presLayoutVars>
          <dgm:bulletEnabled val="1"/>
        </dgm:presLayoutVars>
      </dgm:prSet>
      <dgm:spPr/>
    </dgm:pt>
    <dgm:pt modelId="{E347877D-4A13-4EED-A59C-DAD87E08B348}" type="pres">
      <dgm:prSet presAssocID="{7A1C0EF8-6E57-46EC-AB70-1C5CCBD30275}" presName="sp" presStyleCnt="0"/>
      <dgm:spPr/>
    </dgm:pt>
    <dgm:pt modelId="{F6196165-C910-43D9-B391-78C30CBC8E62}" type="pres">
      <dgm:prSet presAssocID="{E0AE5D03-28DB-4C28-9E6A-AE86843F8F36}" presName="arrowAndChildren" presStyleCnt="0"/>
      <dgm:spPr/>
    </dgm:pt>
    <dgm:pt modelId="{DD9B40D6-3278-499E-A0D8-238C6F49B904}" type="pres">
      <dgm:prSet presAssocID="{E0AE5D03-28DB-4C28-9E6A-AE86843F8F36}" presName="parentTextArrow" presStyleLbl="node1" presStyleIdx="1" presStyleCnt="5"/>
      <dgm:spPr/>
    </dgm:pt>
    <dgm:pt modelId="{D5C4D057-ECE2-49F8-A58A-644E1556032F}" type="pres">
      <dgm:prSet presAssocID="{E0AE5D03-28DB-4C28-9E6A-AE86843F8F36}" presName="arrow" presStyleLbl="node1" presStyleIdx="2" presStyleCnt="5"/>
      <dgm:spPr/>
    </dgm:pt>
    <dgm:pt modelId="{02C1DE3E-81A8-40F2-B3AB-6D472C476A28}" type="pres">
      <dgm:prSet presAssocID="{E0AE5D03-28DB-4C28-9E6A-AE86843F8F36}" presName="descendantArrow" presStyleCnt="0"/>
      <dgm:spPr/>
    </dgm:pt>
    <dgm:pt modelId="{033483BC-54DD-4ED9-988F-DAB9AACD0BA0}" type="pres">
      <dgm:prSet presAssocID="{EE9A84B5-BB99-4C62-82DE-1C8DC8294F3D}" presName="childTextArrow" presStyleLbl="fgAccFollowNode1" presStyleIdx="7" presStyleCnt="15">
        <dgm:presLayoutVars>
          <dgm:bulletEnabled val="1"/>
        </dgm:presLayoutVars>
      </dgm:prSet>
      <dgm:spPr/>
    </dgm:pt>
    <dgm:pt modelId="{EF96A4FB-DD80-4507-A344-9B6B4E75CA82}" type="pres">
      <dgm:prSet presAssocID="{387A2565-1C44-4A7C-B12A-74E1A90F8672}" presName="childTextArrow" presStyleLbl="fgAccFollowNode1" presStyleIdx="8" presStyleCnt="15">
        <dgm:presLayoutVars>
          <dgm:bulletEnabled val="1"/>
        </dgm:presLayoutVars>
      </dgm:prSet>
      <dgm:spPr/>
    </dgm:pt>
    <dgm:pt modelId="{F3E10329-8FA4-4456-A999-53476C387B8C}" type="pres">
      <dgm:prSet presAssocID="{4FEF01FA-43AE-4D24-8800-186060506FFF}" presName="sp" presStyleCnt="0"/>
      <dgm:spPr/>
    </dgm:pt>
    <dgm:pt modelId="{0C693929-E13B-4471-B8D6-D21CADD87B29}" type="pres">
      <dgm:prSet presAssocID="{2832DE12-6C7E-4AC0-BDA6-0560340441D2}" presName="arrowAndChildren" presStyleCnt="0"/>
      <dgm:spPr/>
    </dgm:pt>
    <dgm:pt modelId="{69B26438-D2F0-4E08-AD6E-6CA5F59F10DA}" type="pres">
      <dgm:prSet presAssocID="{2832DE12-6C7E-4AC0-BDA6-0560340441D2}" presName="parentTextArrow" presStyleLbl="node1" presStyleIdx="2" presStyleCnt="5"/>
      <dgm:spPr/>
    </dgm:pt>
    <dgm:pt modelId="{6A4EE235-E500-402E-AC17-3F2B851CE953}" type="pres">
      <dgm:prSet presAssocID="{2832DE12-6C7E-4AC0-BDA6-0560340441D2}" presName="arrow" presStyleLbl="node1" presStyleIdx="3" presStyleCnt="5"/>
      <dgm:spPr/>
    </dgm:pt>
    <dgm:pt modelId="{8DCF6CC8-0DA3-4F21-B815-145C44E69517}" type="pres">
      <dgm:prSet presAssocID="{2832DE12-6C7E-4AC0-BDA6-0560340441D2}" presName="descendantArrow" presStyleCnt="0"/>
      <dgm:spPr/>
    </dgm:pt>
    <dgm:pt modelId="{8B45F9C8-B1F4-4ABF-8A4D-E643201D719A}" type="pres">
      <dgm:prSet presAssocID="{B96C1C8C-8DF3-42FD-9914-60D407FA8448}" presName="childTextArrow" presStyleLbl="fgAccFollowNode1" presStyleIdx="9" presStyleCnt="15">
        <dgm:presLayoutVars>
          <dgm:bulletEnabled val="1"/>
        </dgm:presLayoutVars>
      </dgm:prSet>
      <dgm:spPr/>
    </dgm:pt>
    <dgm:pt modelId="{D94FE297-C25E-4504-8C43-408FCB823B7B}" type="pres">
      <dgm:prSet presAssocID="{E59FE517-337E-4D7E-9478-C93F78EE1CD1}" presName="childTextArrow" presStyleLbl="fgAccFollowNode1" presStyleIdx="10" presStyleCnt="15">
        <dgm:presLayoutVars>
          <dgm:bulletEnabled val="1"/>
        </dgm:presLayoutVars>
      </dgm:prSet>
      <dgm:spPr/>
    </dgm:pt>
    <dgm:pt modelId="{2B4B07E6-9CF0-4546-847D-52D67100FD91}" type="pres">
      <dgm:prSet presAssocID="{D79BE154-B142-47B7-B1F5-03384C0F6F6D}" presName="childTextArrow" presStyleLbl="fgAccFollowNode1" presStyleIdx="11" presStyleCnt="15">
        <dgm:presLayoutVars>
          <dgm:bulletEnabled val="1"/>
        </dgm:presLayoutVars>
      </dgm:prSet>
      <dgm:spPr/>
    </dgm:pt>
    <dgm:pt modelId="{A158A4FB-B225-4CB5-ABCE-0700F76B5248}" type="pres">
      <dgm:prSet presAssocID="{AB8ED230-90BC-4056-BF53-EED5DA672166}" presName="sp" presStyleCnt="0"/>
      <dgm:spPr/>
    </dgm:pt>
    <dgm:pt modelId="{FE35E337-4CA1-49E2-A8C5-D15BCA2C6F68}" type="pres">
      <dgm:prSet presAssocID="{06DFDF10-EF61-4395-A79D-2D577CC39C05}" presName="arrowAndChildren" presStyleCnt="0"/>
      <dgm:spPr/>
    </dgm:pt>
    <dgm:pt modelId="{D38D61F2-5411-471C-8184-C08B94F7587C}" type="pres">
      <dgm:prSet presAssocID="{06DFDF10-EF61-4395-A79D-2D577CC39C05}" presName="parentTextArrow" presStyleLbl="node1" presStyleIdx="3" presStyleCnt="5"/>
      <dgm:spPr/>
    </dgm:pt>
    <dgm:pt modelId="{F8E4736F-8F1B-45DA-9873-5D6F5862534C}" type="pres">
      <dgm:prSet presAssocID="{06DFDF10-EF61-4395-A79D-2D577CC39C05}" presName="arrow" presStyleLbl="node1" presStyleIdx="4" presStyleCnt="5"/>
      <dgm:spPr/>
    </dgm:pt>
    <dgm:pt modelId="{E3C93281-1104-4CA9-AD80-F3475FF59ED2}" type="pres">
      <dgm:prSet presAssocID="{06DFDF10-EF61-4395-A79D-2D577CC39C05}" presName="descendantArrow" presStyleCnt="0"/>
      <dgm:spPr/>
    </dgm:pt>
    <dgm:pt modelId="{719420B7-95BF-4F1D-ACA1-A296FFC9CAFE}" type="pres">
      <dgm:prSet presAssocID="{12A194C6-539B-4BAE-8271-2D6B5E48A2A9}" presName="childTextArrow" presStyleLbl="fgAccFollowNode1" presStyleIdx="12" presStyleCnt="15">
        <dgm:presLayoutVars>
          <dgm:bulletEnabled val="1"/>
        </dgm:presLayoutVars>
      </dgm:prSet>
      <dgm:spPr/>
    </dgm:pt>
    <dgm:pt modelId="{44249431-907F-4A4B-95AF-F4AB767E4A98}" type="pres">
      <dgm:prSet presAssocID="{288FA4C6-F532-46C7-9FB4-5D5324712C31}" presName="childTextArrow" presStyleLbl="fgAccFollowNode1" presStyleIdx="13" presStyleCnt="15">
        <dgm:presLayoutVars>
          <dgm:bulletEnabled val="1"/>
        </dgm:presLayoutVars>
      </dgm:prSet>
      <dgm:spPr/>
    </dgm:pt>
    <dgm:pt modelId="{4DE36D4A-6CD0-45A9-BA4F-9ABF1D5D7010}" type="pres">
      <dgm:prSet presAssocID="{F09077EE-F5DF-4B94-B97E-E895907AD26E}" presName="childTextArrow" presStyleLbl="fgAccFollowNode1" presStyleIdx="14" presStyleCnt="15">
        <dgm:presLayoutVars>
          <dgm:bulletEnabled val="1"/>
        </dgm:presLayoutVars>
      </dgm:prSet>
      <dgm:spPr/>
    </dgm:pt>
  </dgm:ptLst>
  <dgm:cxnLst>
    <dgm:cxn modelId="{B4A63E09-BEBB-477D-B08E-56EF181A17F3}" srcId="{161434AF-32CD-41A4-BC33-68E79B3329C9}" destId="{46A4D79E-C150-4EAD-96D6-CDC16E5D1773}" srcOrd="0" destOrd="0" parTransId="{65AFCB4B-9F57-4F2F-A983-8B206FFEF6C3}" sibTransId="{DBF66564-A741-44A8-86EE-D4A9C7F3C6CD}"/>
    <dgm:cxn modelId="{C8B3180F-C5C2-49D3-9ACB-14E3B9D8BD19}" srcId="{161434AF-32CD-41A4-BC33-68E79B3329C9}" destId="{A6E4B376-8A77-45CF-8F55-3E6990FD267E}" srcOrd="3" destOrd="0" parTransId="{4F9DDC9A-A0DE-472B-AACD-7BBAF8EA1D53}" sibTransId="{59566376-B500-4AC0-B89F-B406B2DF8813}"/>
    <dgm:cxn modelId="{87C80E2A-5A70-4D79-AAF2-2510B66EEE2B}" type="presOf" srcId="{B919EC81-84AD-4292-9580-08A6DB4FF3E2}" destId="{B55E21D1-CD0C-4CEF-AFE8-2850A731299F}" srcOrd="0" destOrd="0" presId="urn:microsoft.com/office/officeart/2005/8/layout/process4"/>
    <dgm:cxn modelId="{8B85B72F-C1FA-47F4-B92D-4709DA82F0C7}" srcId="{9EDBADF7-0DF0-437F-BE30-6047FB6802D0}" destId="{2832DE12-6C7E-4AC0-BDA6-0560340441D2}" srcOrd="1" destOrd="0" parTransId="{56C0C847-CE12-424E-8998-B4475F67725A}" sibTransId="{4FEF01FA-43AE-4D24-8800-186060506FFF}"/>
    <dgm:cxn modelId="{1580CC34-9361-4EF0-85E4-D70DFA4718F0}" type="presOf" srcId="{E0AE5D03-28DB-4C28-9E6A-AE86843F8F36}" destId="{D5C4D057-ECE2-49F8-A58A-644E1556032F}" srcOrd="1" destOrd="0" presId="urn:microsoft.com/office/officeart/2005/8/layout/process4"/>
    <dgm:cxn modelId="{26F34136-8306-49AF-A1B1-DAF80D1BBC37}" srcId="{9EDBADF7-0DF0-437F-BE30-6047FB6802D0}" destId="{06DFDF10-EF61-4395-A79D-2D577CC39C05}" srcOrd="0" destOrd="0" parTransId="{B650F777-335C-429E-B2C3-FC7F74920BCD}" sibTransId="{AB8ED230-90BC-4056-BF53-EED5DA672166}"/>
    <dgm:cxn modelId="{75F1A439-FD63-48C5-8A6D-93A1C07C9685}" type="presOf" srcId="{AECE70B1-E6C3-4726-9E86-17DBD1487EBB}" destId="{9E2FC656-1164-42C2-A3DD-0D4C71908754}" srcOrd="0" destOrd="0" presId="urn:microsoft.com/office/officeart/2005/8/layout/process4"/>
    <dgm:cxn modelId="{D4F4D439-947C-47D8-899C-EB7BF425F618}" type="presOf" srcId="{B96C1C8C-8DF3-42FD-9914-60D407FA8448}" destId="{8B45F9C8-B1F4-4ABF-8A4D-E643201D719A}" srcOrd="0" destOrd="0" presId="urn:microsoft.com/office/officeart/2005/8/layout/process4"/>
    <dgm:cxn modelId="{443F283B-B664-4870-AFCD-6B2CC1D0756D}" type="presOf" srcId="{31BC8491-FEB6-485B-8DAC-1095B9299E7B}" destId="{2D08B651-3641-4069-AB96-F75A4A65EBC8}" srcOrd="1" destOrd="0" presId="urn:microsoft.com/office/officeart/2005/8/layout/process4"/>
    <dgm:cxn modelId="{1135133D-5570-4C98-9335-438D81E69EFB}" srcId="{161434AF-32CD-41A4-BC33-68E79B3329C9}" destId="{15751A9E-BAEE-46F6-8B06-72351E9CB9F6}" srcOrd="2" destOrd="0" parTransId="{01560E50-C163-4CFC-9D62-B37CFF1DE5F7}" sibTransId="{39054D3D-1C61-4116-9CBB-7DF5490C511B}"/>
    <dgm:cxn modelId="{4A900661-BF3D-401B-8251-75A232A2115F}" type="presOf" srcId="{06DFDF10-EF61-4395-A79D-2D577CC39C05}" destId="{F8E4736F-8F1B-45DA-9873-5D6F5862534C}" srcOrd="1" destOrd="0" presId="urn:microsoft.com/office/officeart/2005/8/layout/process4"/>
    <dgm:cxn modelId="{460EDA43-BCA4-4034-BD4D-EB297060AE1C}" type="presOf" srcId="{2832DE12-6C7E-4AC0-BDA6-0560340441D2}" destId="{69B26438-D2F0-4E08-AD6E-6CA5F59F10DA}" srcOrd="0" destOrd="0" presId="urn:microsoft.com/office/officeart/2005/8/layout/process4"/>
    <dgm:cxn modelId="{18CD8665-1D3E-4ED7-A0BF-5FA2450E9083}" type="presOf" srcId="{06DFDF10-EF61-4395-A79D-2D577CC39C05}" destId="{D38D61F2-5411-471C-8184-C08B94F7587C}" srcOrd="0" destOrd="0" presId="urn:microsoft.com/office/officeart/2005/8/layout/process4"/>
    <dgm:cxn modelId="{905F8666-68E8-4249-890C-92F35C1B383B}" type="presOf" srcId="{46A4D79E-C150-4EAD-96D6-CDC16E5D1773}" destId="{03A7265D-DA43-4D64-BBF4-4F93B4AF174D}" srcOrd="0" destOrd="0" presId="urn:microsoft.com/office/officeart/2005/8/layout/process4"/>
    <dgm:cxn modelId="{02EE0F67-8D64-44DC-A1BB-39B6B2F5A20C}" srcId="{2832DE12-6C7E-4AC0-BDA6-0560340441D2}" destId="{D79BE154-B142-47B7-B1F5-03384C0F6F6D}" srcOrd="2" destOrd="0" parTransId="{D7BF3DF6-DEDC-4660-81EB-2A835B26EEC2}" sibTransId="{A002538A-5C69-4A02-BD83-3FCD8F4C6322}"/>
    <dgm:cxn modelId="{98234E6E-2BCE-4436-92E3-147B69572696}" type="presOf" srcId="{F09077EE-F5DF-4B94-B97E-E895907AD26E}" destId="{4DE36D4A-6CD0-45A9-BA4F-9ABF1D5D7010}" srcOrd="0" destOrd="0" presId="urn:microsoft.com/office/officeart/2005/8/layout/process4"/>
    <dgm:cxn modelId="{1DCA385A-79AE-4889-9D27-E9E04A8C09F1}" type="presOf" srcId="{425D0376-C849-4F41-AD7B-BA0DA9D70E26}" destId="{5AD5EC16-4AC5-4AFF-B2B1-0A02CBB08703}" srcOrd="0" destOrd="0" presId="urn:microsoft.com/office/officeart/2005/8/layout/process4"/>
    <dgm:cxn modelId="{F17C357C-A80B-414C-A4A1-2488EBD2DAF4}" type="presOf" srcId="{161434AF-32CD-41A4-BC33-68E79B3329C9}" destId="{EA5200A3-FB03-478F-9141-43EA861E034C}" srcOrd="0" destOrd="0" presId="urn:microsoft.com/office/officeart/2005/8/layout/process4"/>
    <dgm:cxn modelId="{C05E068C-1C25-4E6C-A255-44E1C925D90D}" type="presOf" srcId="{83D60D3B-BEDB-4D15-BDB6-E3B097E2E31C}" destId="{5B206B78-A1FF-4902-B329-3B526636C8FF}" srcOrd="0" destOrd="0" presId="urn:microsoft.com/office/officeart/2005/8/layout/process4"/>
    <dgm:cxn modelId="{1C60198C-0175-4CEF-83BD-26283CBCDA9E}" type="presOf" srcId="{387A2565-1C44-4A7C-B12A-74E1A90F8672}" destId="{EF96A4FB-DD80-4507-A344-9B6B4E75CA82}" srcOrd="0" destOrd="0" presId="urn:microsoft.com/office/officeart/2005/8/layout/process4"/>
    <dgm:cxn modelId="{0DEA2C8C-0E36-4ED5-87A4-60152F037D25}" type="presOf" srcId="{31BC8491-FEB6-485B-8DAC-1095B9299E7B}" destId="{DDC2822C-44E5-461D-A7AC-D9A24BE57D3F}" srcOrd="0" destOrd="0" presId="urn:microsoft.com/office/officeart/2005/8/layout/process4"/>
    <dgm:cxn modelId="{52302D97-27D6-4134-B507-8588DB2622CF}" type="presOf" srcId="{D79BE154-B142-47B7-B1F5-03384C0F6F6D}" destId="{2B4B07E6-9CF0-4546-847D-52D67100FD91}" srcOrd="0" destOrd="0" presId="urn:microsoft.com/office/officeart/2005/8/layout/process4"/>
    <dgm:cxn modelId="{65BCDE97-BD93-4258-BE1B-4F0DBC6974FF}" srcId="{31BC8491-FEB6-485B-8DAC-1095B9299E7B}" destId="{AECE70B1-E6C3-4726-9E86-17DBD1487EBB}" srcOrd="1" destOrd="0" parTransId="{AEC5B260-0653-457D-92DA-414A04B72E94}" sibTransId="{27CC2472-9DB7-43B9-98F1-8153F73AD9AC}"/>
    <dgm:cxn modelId="{874B7FA4-82EC-4588-AA0B-055B65ECD961}" srcId="{31BC8491-FEB6-485B-8DAC-1095B9299E7B}" destId="{425D0376-C849-4F41-AD7B-BA0DA9D70E26}" srcOrd="0" destOrd="0" parTransId="{56F0B07F-DA95-40C4-A5EA-A07C6A1FE7CE}" sibTransId="{DCC3D3AB-06A7-4204-B358-60C3906B5FE1}"/>
    <dgm:cxn modelId="{8F230AA6-87CB-4A40-9166-EA405CA92035}" srcId="{9EDBADF7-0DF0-437F-BE30-6047FB6802D0}" destId="{161434AF-32CD-41A4-BC33-68E79B3329C9}" srcOrd="4" destOrd="0" parTransId="{17DEA890-C8E5-4954-BFCE-AA2458E9579D}" sibTransId="{40CB878F-AF16-4E17-B6D8-9CE7F92032E9}"/>
    <dgm:cxn modelId="{5600EAA7-4B69-4700-8BDD-B1B5B2CC38DB}" type="presOf" srcId="{EE9A84B5-BB99-4C62-82DE-1C8DC8294F3D}" destId="{033483BC-54DD-4ED9-988F-DAB9AACD0BA0}" srcOrd="0" destOrd="0" presId="urn:microsoft.com/office/officeart/2005/8/layout/process4"/>
    <dgm:cxn modelId="{7E308AAC-BF8D-40B3-A5FC-1FC5AD16EE60}" srcId="{E0AE5D03-28DB-4C28-9E6A-AE86843F8F36}" destId="{387A2565-1C44-4A7C-B12A-74E1A90F8672}" srcOrd="1" destOrd="0" parTransId="{D7CD2FA3-B7B6-44C7-91CA-BAB95B14A198}" sibTransId="{033AD73D-8B41-4DD5-8F30-EE193029F96B}"/>
    <dgm:cxn modelId="{8B4897AC-5ED0-4FEE-993C-B05FE289F407}" type="presOf" srcId="{E0AE5D03-28DB-4C28-9E6A-AE86843F8F36}" destId="{DD9B40D6-3278-499E-A0D8-238C6F49B904}" srcOrd="0" destOrd="0" presId="urn:microsoft.com/office/officeart/2005/8/layout/process4"/>
    <dgm:cxn modelId="{E9AAFCB6-AD09-4A88-AF7D-905D8666AA9C}" srcId="{31BC8491-FEB6-485B-8DAC-1095B9299E7B}" destId="{B919EC81-84AD-4292-9580-08A6DB4FF3E2}" srcOrd="2" destOrd="0" parTransId="{47F1F416-E540-4468-99E4-3FDA08AB360F}" sibTransId="{D70F2BD9-D9D0-457F-97E1-227528285350}"/>
    <dgm:cxn modelId="{FEACAFB7-A9D7-4676-B4D8-22601B1145F1}" srcId="{06DFDF10-EF61-4395-A79D-2D577CC39C05}" destId="{F09077EE-F5DF-4B94-B97E-E895907AD26E}" srcOrd="2" destOrd="0" parTransId="{CD119F33-1638-459A-969C-80B4B2BD28B4}" sibTransId="{C4BE7639-5E9E-48AF-9A59-1474270D43EB}"/>
    <dgm:cxn modelId="{35B73AB8-7A8B-46EF-995E-CBC76EEACB01}" type="presOf" srcId="{161434AF-32CD-41A4-BC33-68E79B3329C9}" destId="{4D4CE9E9-F71F-4C92-893B-B63A14AC1E00}" srcOrd="1" destOrd="0" presId="urn:microsoft.com/office/officeart/2005/8/layout/process4"/>
    <dgm:cxn modelId="{54A713B9-ADD5-436B-A0D8-B3FF981EA314}" type="presOf" srcId="{9EDBADF7-0DF0-437F-BE30-6047FB6802D0}" destId="{E367850B-4E3B-48D6-80D4-D23FB9F60361}" srcOrd="0" destOrd="0" presId="urn:microsoft.com/office/officeart/2005/8/layout/process4"/>
    <dgm:cxn modelId="{7B590BBD-208C-404F-BE29-2ACE11A7CB83}" type="presOf" srcId="{12A194C6-539B-4BAE-8271-2D6B5E48A2A9}" destId="{719420B7-95BF-4F1D-ACA1-A296FFC9CAFE}" srcOrd="0" destOrd="0" presId="urn:microsoft.com/office/officeart/2005/8/layout/process4"/>
    <dgm:cxn modelId="{74EA6BBE-AD2C-4964-BA48-608AB4F29891}" type="presOf" srcId="{E59FE517-337E-4D7E-9478-C93F78EE1CD1}" destId="{D94FE297-C25E-4504-8C43-408FCB823B7B}" srcOrd="0" destOrd="0" presId="urn:microsoft.com/office/officeart/2005/8/layout/process4"/>
    <dgm:cxn modelId="{0A16FBBF-0931-4566-B496-2128FB6FEB9D}" srcId="{2832DE12-6C7E-4AC0-BDA6-0560340441D2}" destId="{E59FE517-337E-4D7E-9478-C93F78EE1CD1}" srcOrd="1" destOrd="0" parTransId="{ECCB4F24-7C42-4471-8179-5D7A2AE33372}" sibTransId="{23D81792-BE12-4112-BB21-838707D0E133}"/>
    <dgm:cxn modelId="{614325C9-A199-4876-A46A-5F369B39FD57}" srcId="{161434AF-32CD-41A4-BC33-68E79B3329C9}" destId="{83D60D3B-BEDB-4D15-BDB6-E3B097E2E31C}" srcOrd="1" destOrd="0" parTransId="{E1C71596-6FFB-41A0-A548-E81A3191388E}" sibTransId="{5B3EB3A4-8C05-40F8-B089-8B5E5EC80349}"/>
    <dgm:cxn modelId="{0F0838CC-E7D4-4588-8E5B-EE9CE00F0011}" srcId="{E0AE5D03-28DB-4C28-9E6A-AE86843F8F36}" destId="{EE9A84B5-BB99-4C62-82DE-1C8DC8294F3D}" srcOrd="0" destOrd="0" parTransId="{97D5D4C3-6527-4CDE-BCEA-B33104FF3B97}" sibTransId="{A2A1B47E-9F00-4373-951A-C2DB2C955E56}"/>
    <dgm:cxn modelId="{754640D1-A164-46F2-887F-E8B2F9189BCB}" type="presOf" srcId="{2832DE12-6C7E-4AC0-BDA6-0560340441D2}" destId="{6A4EE235-E500-402E-AC17-3F2B851CE953}" srcOrd="1" destOrd="0" presId="urn:microsoft.com/office/officeart/2005/8/layout/process4"/>
    <dgm:cxn modelId="{F65516D8-FB64-4503-BA73-A3AFD9C7A6A1}" type="presOf" srcId="{288FA4C6-F532-46C7-9FB4-5D5324712C31}" destId="{44249431-907F-4A4B-95AF-F4AB767E4A98}" srcOrd="0" destOrd="0" presId="urn:microsoft.com/office/officeart/2005/8/layout/process4"/>
    <dgm:cxn modelId="{78B5E4DD-D848-427E-B3F4-8B8340833CC2}" srcId="{06DFDF10-EF61-4395-A79D-2D577CC39C05}" destId="{12A194C6-539B-4BAE-8271-2D6B5E48A2A9}" srcOrd="0" destOrd="0" parTransId="{1E7631DF-75F6-4E4A-AF5A-7E794AA8BE0E}" sibTransId="{6731E409-C5C4-4653-9CE8-17604B205D3E}"/>
    <dgm:cxn modelId="{E0F865E0-B147-46FD-82FC-511BECCA42D3}" type="presOf" srcId="{15751A9E-BAEE-46F6-8B06-72351E9CB9F6}" destId="{27AEFC40-2DC7-44DF-8278-153F8F5644DA}" srcOrd="0" destOrd="0" presId="urn:microsoft.com/office/officeart/2005/8/layout/process4"/>
    <dgm:cxn modelId="{5D1305E3-6AB8-476D-8950-A602450A75D5}" type="presOf" srcId="{A6E4B376-8A77-45CF-8F55-3E6990FD267E}" destId="{B66A012A-32ED-47A1-8A8D-F7021254572A}" srcOrd="0" destOrd="0" presId="urn:microsoft.com/office/officeart/2005/8/layout/process4"/>
    <dgm:cxn modelId="{F9804FE3-219A-4A81-9726-F65D57C68600}" srcId="{9EDBADF7-0DF0-437F-BE30-6047FB6802D0}" destId="{E0AE5D03-28DB-4C28-9E6A-AE86843F8F36}" srcOrd="2" destOrd="0" parTransId="{26E490D8-A52C-4B7D-B4B9-264EED3E8B67}" sibTransId="{7A1C0EF8-6E57-46EC-AB70-1C5CCBD30275}"/>
    <dgm:cxn modelId="{9B8F58E5-F9C0-4025-8D11-333C94BDF6A8}" srcId="{9EDBADF7-0DF0-437F-BE30-6047FB6802D0}" destId="{31BC8491-FEB6-485B-8DAC-1095B9299E7B}" srcOrd="3" destOrd="0" parTransId="{C83E4633-43D2-4130-B835-7A0796BF4AB1}" sibTransId="{D61D3664-6584-490C-9D46-3C381489F354}"/>
    <dgm:cxn modelId="{3A23FEF2-891E-4EED-8FD1-F5915A6B9019}" srcId="{2832DE12-6C7E-4AC0-BDA6-0560340441D2}" destId="{B96C1C8C-8DF3-42FD-9914-60D407FA8448}" srcOrd="0" destOrd="0" parTransId="{336B167B-6618-4D02-B7B3-637E77CB57BD}" sibTransId="{58DBC185-CD2D-426C-A1C8-4AFBBBB9AA6B}"/>
    <dgm:cxn modelId="{8A9F12F7-F5C1-49D4-9ED2-A8077CA080F6}" srcId="{06DFDF10-EF61-4395-A79D-2D577CC39C05}" destId="{288FA4C6-F532-46C7-9FB4-5D5324712C31}" srcOrd="1" destOrd="0" parTransId="{5A0B8E08-3153-4544-B6FC-DC1A20548DC6}" sibTransId="{94E61CE0-4154-491A-A954-87BD185A275A}"/>
    <dgm:cxn modelId="{C68908DA-1D62-42DC-90DE-D52D4C904B4F}" type="presParOf" srcId="{E367850B-4E3B-48D6-80D4-D23FB9F60361}" destId="{49B8E7E0-E3F4-413B-8540-219863FB7E8A}" srcOrd="0" destOrd="0" presId="urn:microsoft.com/office/officeart/2005/8/layout/process4"/>
    <dgm:cxn modelId="{6FCA80EF-D574-44C8-906F-9A37870E78E5}" type="presParOf" srcId="{49B8E7E0-E3F4-413B-8540-219863FB7E8A}" destId="{EA5200A3-FB03-478F-9141-43EA861E034C}" srcOrd="0" destOrd="0" presId="urn:microsoft.com/office/officeart/2005/8/layout/process4"/>
    <dgm:cxn modelId="{525F9B0C-0720-4433-B267-68CFA1A0CDA2}" type="presParOf" srcId="{49B8E7E0-E3F4-413B-8540-219863FB7E8A}" destId="{4D4CE9E9-F71F-4C92-893B-B63A14AC1E00}" srcOrd="1" destOrd="0" presId="urn:microsoft.com/office/officeart/2005/8/layout/process4"/>
    <dgm:cxn modelId="{B1E05514-29E9-4459-A957-D887C969CBB2}" type="presParOf" srcId="{49B8E7E0-E3F4-413B-8540-219863FB7E8A}" destId="{2B403C15-E1E8-48BF-9725-679B9FA1E46C}" srcOrd="2" destOrd="0" presId="urn:microsoft.com/office/officeart/2005/8/layout/process4"/>
    <dgm:cxn modelId="{C1A94D53-3710-435D-8FAF-950027ECC720}" type="presParOf" srcId="{2B403C15-E1E8-48BF-9725-679B9FA1E46C}" destId="{03A7265D-DA43-4D64-BBF4-4F93B4AF174D}" srcOrd="0" destOrd="0" presId="urn:microsoft.com/office/officeart/2005/8/layout/process4"/>
    <dgm:cxn modelId="{5A467671-1326-4934-BF1F-17DC42C7E2E4}" type="presParOf" srcId="{2B403C15-E1E8-48BF-9725-679B9FA1E46C}" destId="{5B206B78-A1FF-4902-B329-3B526636C8FF}" srcOrd="1" destOrd="0" presId="urn:microsoft.com/office/officeart/2005/8/layout/process4"/>
    <dgm:cxn modelId="{34909334-C2E5-4EDE-BD79-83F75D2471AB}" type="presParOf" srcId="{2B403C15-E1E8-48BF-9725-679B9FA1E46C}" destId="{27AEFC40-2DC7-44DF-8278-153F8F5644DA}" srcOrd="2" destOrd="0" presId="urn:microsoft.com/office/officeart/2005/8/layout/process4"/>
    <dgm:cxn modelId="{FF37EFCE-2EEA-464F-A6E3-CDDC65751DFE}" type="presParOf" srcId="{2B403C15-E1E8-48BF-9725-679B9FA1E46C}" destId="{B66A012A-32ED-47A1-8A8D-F7021254572A}" srcOrd="3" destOrd="0" presId="urn:microsoft.com/office/officeart/2005/8/layout/process4"/>
    <dgm:cxn modelId="{A52A1454-7906-43CD-BC6C-BD08072E91DF}" type="presParOf" srcId="{E367850B-4E3B-48D6-80D4-D23FB9F60361}" destId="{15162778-5C10-4E55-BA7E-61AF14A2F3E7}" srcOrd="1" destOrd="0" presId="urn:microsoft.com/office/officeart/2005/8/layout/process4"/>
    <dgm:cxn modelId="{8413B507-98D5-40F9-8605-2C001FA099D2}" type="presParOf" srcId="{E367850B-4E3B-48D6-80D4-D23FB9F60361}" destId="{983E854A-4F1B-4CFD-B435-308292D046DF}" srcOrd="2" destOrd="0" presId="urn:microsoft.com/office/officeart/2005/8/layout/process4"/>
    <dgm:cxn modelId="{F48D4E7C-83DE-4FB2-9237-C250E544B8E2}" type="presParOf" srcId="{983E854A-4F1B-4CFD-B435-308292D046DF}" destId="{DDC2822C-44E5-461D-A7AC-D9A24BE57D3F}" srcOrd="0" destOrd="0" presId="urn:microsoft.com/office/officeart/2005/8/layout/process4"/>
    <dgm:cxn modelId="{6142E71E-43D8-41D5-9DD2-1F57D6B3EDB5}" type="presParOf" srcId="{983E854A-4F1B-4CFD-B435-308292D046DF}" destId="{2D08B651-3641-4069-AB96-F75A4A65EBC8}" srcOrd="1" destOrd="0" presId="urn:microsoft.com/office/officeart/2005/8/layout/process4"/>
    <dgm:cxn modelId="{D61FEA60-667E-4E0F-8075-9B61FF596C1A}" type="presParOf" srcId="{983E854A-4F1B-4CFD-B435-308292D046DF}" destId="{DC328BE4-4FC9-41BC-94CD-8E84051D37E1}" srcOrd="2" destOrd="0" presId="urn:microsoft.com/office/officeart/2005/8/layout/process4"/>
    <dgm:cxn modelId="{9443C7BD-F9A6-4150-8878-629636C0D691}" type="presParOf" srcId="{DC328BE4-4FC9-41BC-94CD-8E84051D37E1}" destId="{5AD5EC16-4AC5-4AFF-B2B1-0A02CBB08703}" srcOrd="0" destOrd="0" presId="urn:microsoft.com/office/officeart/2005/8/layout/process4"/>
    <dgm:cxn modelId="{130C65EA-EACE-48B6-A322-1689F9EC6028}" type="presParOf" srcId="{DC328BE4-4FC9-41BC-94CD-8E84051D37E1}" destId="{9E2FC656-1164-42C2-A3DD-0D4C71908754}" srcOrd="1" destOrd="0" presId="urn:microsoft.com/office/officeart/2005/8/layout/process4"/>
    <dgm:cxn modelId="{B54E15BA-EE3C-43C7-9DEA-BDE803C299BF}" type="presParOf" srcId="{DC328BE4-4FC9-41BC-94CD-8E84051D37E1}" destId="{B55E21D1-CD0C-4CEF-AFE8-2850A731299F}" srcOrd="2" destOrd="0" presId="urn:microsoft.com/office/officeart/2005/8/layout/process4"/>
    <dgm:cxn modelId="{D255DB5A-E9B5-4535-8D62-42CAD50C518A}" type="presParOf" srcId="{E367850B-4E3B-48D6-80D4-D23FB9F60361}" destId="{E347877D-4A13-4EED-A59C-DAD87E08B348}" srcOrd="3" destOrd="0" presId="urn:microsoft.com/office/officeart/2005/8/layout/process4"/>
    <dgm:cxn modelId="{DD75124B-962A-437B-85B1-F194173B0888}" type="presParOf" srcId="{E367850B-4E3B-48D6-80D4-D23FB9F60361}" destId="{F6196165-C910-43D9-B391-78C30CBC8E62}" srcOrd="4" destOrd="0" presId="urn:microsoft.com/office/officeart/2005/8/layout/process4"/>
    <dgm:cxn modelId="{B605E283-069A-4E4E-8B46-B932C0A11BA9}" type="presParOf" srcId="{F6196165-C910-43D9-B391-78C30CBC8E62}" destId="{DD9B40D6-3278-499E-A0D8-238C6F49B904}" srcOrd="0" destOrd="0" presId="urn:microsoft.com/office/officeart/2005/8/layout/process4"/>
    <dgm:cxn modelId="{BA528A68-B130-44E1-AB2E-C0EB26B99F1F}" type="presParOf" srcId="{F6196165-C910-43D9-B391-78C30CBC8E62}" destId="{D5C4D057-ECE2-49F8-A58A-644E1556032F}" srcOrd="1" destOrd="0" presId="urn:microsoft.com/office/officeart/2005/8/layout/process4"/>
    <dgm:cxn modelId="{42726A35-D7FA-4364-969D-A79062304A69}" type="presParOf" srcId="{F6196165-C910-43D9-B391-78C30CBC8E62}" destId="{02C1DE3E-81A8-40F2-B3AB-6D472C476A28}" srcOrd="2" destOrd="0" presId="urn:microsoft.com/office/officeart/2005/8/layout/process4"/>
    <dgm:cxn modelId="{FDE50BC0-F1F8-4DDD-9A3B-3A638C663072}" type="presParOf" srcId="{02C1DE3E-81A8-40F2-B3AB-6D472C476A28}" destId="{033483BC-54DD-4ED9-988F-DAB9AACD0BA0}" srcOrd="0" destOrd="0" presId="urn:microsoft.com/office/officeart/2005/8/layout/process4"/>
    <dgm:cxn modelId="{6F32A04B-6974-4685-ABEB-42075EE51A60}" type="presParOf" srcId="{02C1DE3E-81A8-40F2-B3AB-6D472C476A28}" destId="{EF96A4FB-DD80-4507-A344-9B6B4E75CA82}" srcOrd="1" destOrd="0" presId="urn:microsoft.com/office/officeart/2005/8/layout/process4"/>
    <dgm:cxn modelId="{2377BB8F-9C9C-4E33-BAFC-C9FA0B835717}" type="presParOf" srcId="{E367850B-4E3B-48D6-80D4-D23FB9F60361}" destId="{F3E10329-8FA4-4456-A999-53476C387B8C}" srcOrd="5" destOrd="0" presId="urn:microsoft.com/office/officeart/2005/8/layout/process4"/>
    <dgm:cxn modelId="{C3E2CED2-47FC-48A3-B39C-DD88C6199F6B}" type="presParOf" srcId="{E367850B-4E3B-48D6-80D4-D23FB9F60361}" destId="{0C693929-E13B-4471-B8D6-D21CADD87B29}" srcOrd="6" destOrd="0" presId="urn:microsoft.com/office/officeart/2005/8/layout/process4"/>
    <dgm:cxn modelId="{3F089AF6-4A91-4171-A2E1-8789059A354A}" type="presParOf" srcId="{0C693929-E13B-4471-B8D6-D21CADD87B29}" destId="{69B26438-D2F0-4E08-AD6E-6CA5F59F10DA}" srcOrd="0" destOrd="0" presId="urn:microsoft.com/office/officeart/2005/8/layout/process4"/>
    <dgm:cxn modelId="{50548EE1-6D0D-4E20-905C-F951A7F73DE6}" type="presParOf" srcId="{0C693929-E13B-4471-B8D6-D21CADD87B29}" destId="{6A4EE235-E500-402E-AC17-3F2B851CE953}" srcOrd="1" destOrd="0" presId="urn:microsoft.com/office/officeart/2005/8/layout/process4"/>
    <dgm:cxn modelId="{88BDBCF5-DD73-4B22-A423-71FB6E1E134E}" type="presParOf" srcId="{0C693929-E13B-4471-B8D6-D21CADD87B29}" destId="{8DCF6CC8-0DA3-4F21-B815-145C44E69517}" srcOrd="2" destOrd="0" presId="urn:microsoft.com/office/officeart/2005/8/layout/process4"/>
    <dgm:cxn modelId="{FCAEB0DB-B1AC-4A13-9A0B-A3B0B092E92C}" type="presParOf" srcId="{8DCF6CC8-0DA3-4F21-B815-145C44E69517}" destId="{8B45F9C8-B1F4-4ABF-8A4D-E643201D719A}" srcOrd="0" destOrd="0" presId="urn:microsoft.com/office/officeart/2005/8/layout/process4"/>
    <dgm:cxn modelId="{71630ACE-FDDE-475E-9B0F-FDE114296FF4}" type="presParOf" srcId="{8DCF6CC8-0DA3-4F21-B815-145C44E69517}" destId="{D94FE297-C25E-4504-8C43-408FCB823B7B}" srcOrd="1" destOrd="0" presId="urn:microsoft.com/office/officeart/2005/8/layout/process4"/>
    <dgm:cxn modelId="{EC9F42B6-D385-4CA2-9FA3-FD751F1C2F33}" type="presParOf" srcId="{8DCF6CC8-0DA3-4F21-B815-145C44E69517}" destId="{2B4B07E6-9CF0-4546-847D-52D67100FD91}" srcOrd="2" destOrd="0" presId="urn:microsoft.com/office/officeart/2005/8/layout/process4"/>
    <dgm:cxn modelId="{EB27AF2C-960D-4917-B004-60B86B1959C6}" type="presParOf" srcId="{E367850B-4E3B-48D6-80D4-D23FB9F60361}" destId="{A158A4FB-B225-4CB5-ABCE-0700F76B5248}" srcOrd="7" destOrd="0" presId="urn:microsoft.com/office/officeart/2005/8/layout/process4"/>
    <dgm:cxn modelId="{795298E5-737E-4786-BFDA-9892BE7209A1}" type="presParOf" srcId="{E367850B-4E3B-48D6-80D4-D23FB9F60361}" destId="{FE35E337-4CA1-49E2-A8C5-D15BCA2C6F68}" srcOrd="8" destOrd="0" presId="urn:microsoft.com/office/officeart/2005/8/layout/process4"/>
    <dgm:cxn modelId="{5F555BA9-BF2D-43CC-B76D-0DBA246BFE70}" type="presParOf" srcId="{FE35E337-4CA1-49E2-A8C5-D15BCA2C6F68}" destId="{D38D61F2-5411-471C-8184-C08B94F7587C}" srcOrd="0" destOrd="0" presId="urn:microsoft.com/office/officeart/2005/8/layout/process4"/>
    <dgm:cxn modelId="{C162F0BC-DF68-448C-8712-9381D8E3E038}" type="presParOf" srcId="{FE35E337-4CA1-49E2-A8C5-D15BCA2C6F68}" destId="{F8E4736F-8F1B-45DA-9873-5D6F5862534C}" srcOrd="1" destOrd="0" presId="urn:microsoft.com/office/officeart/2005/8/layout/process4"/>
    <dgm:cxn modelId="{96727CEA-7BA3-4491-95CA-53FA0287766D}" type="presParOf" srcId="{FE35E337-4CA1-49E2-A8C5-D15BCA2C6F68}" destId="{E3C93281-1104-4CA9-AD80-F3475FF59ED2}" srcOrd="2" destOrd="0" presId="urn:microsoft.com/office/officeart/2005/8/layout/process4"/>
    <dgm:cxn modelId="{36232ED8-5200-4228-8A63-ACB782FB8067}" type="presParOf" srcId="{E3C93281-1104-4CA9-AD80-F3475FF59ED2}" destId="{719420B7-95BF-4F1D-ACA1-A296FFC9CAFE}" srcOrd="0" destOrd="0" presId="urn:microsoft.com/office/officeart/2005/8/layout/process4"/>
    <dgm:cxn modelId="{A2A79A1F-A9C4-4E05-B342-56DD1B6C4110}" type="presParOf" srcId="{E3C93281-1104-4CA9-AD80-F3475FF59ED2}" destId="{44249431-907F-4A4B-95AF-F4AB767E4A98}" srcOrd="1" destOrd="0" presId="urn:microsoft.com/office/officeart/2005/8/layout/process4"/>
    <dgm:cxn modelId="{112B298D-5577-4CFE-A342-24F4171B1CBC}" type="presParOf" srcId="{E3C93281-1104-4CA9-AD80-F3475FF59ED2}" destId="{4DE36D4A-6CD0-45A9-BA4F-9ABF1D5D7010}"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CDF2D5-873E-4FDB-B053-1B3C7BCAB025}"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en-GB"/>
        </a:p>
      </dgm:t>
    </dgm:pt>
    <dgm:pt modelId="{218FE632-C333-44F8-A37B-5E7EACB02AE8}">
      <dgm:prSet/>
      <dgm:spPr/>
      <dgm:t>
        <a:bodyPr/>
        <a:lstStyle/>
        <a:p>
          <a:r>
            <a:rPr lang="en-GB" baseline="0" dirty="0">
              <a:latin typeface="Acumin Pro Light" panose="020B0404020202020204" pitchFamily="34" charset="0"/>
            </a:rPr>
            <a:t>Main Directory</a:t>
          </a:r>
          <a:endParaRPr lang="en-GB" dirty="0">
            <a:latin typeface="Acumin Pro Light" panose="020B0404020202020204" pitchFamily="34" charset="0"/>
          </a:endParaRPr>
        </a:p>
      </dgm:t>
    </dgm:pt>
    <dgm:pt modelId="{400A30F7-7D2D-4CAD-8904-4CD67C76FDF3}" type="parTrans" cxnId="{6BA2340E-1FBF-4F79-9F8F-81D17C5AFEEB}">
      <dgm:prSet/>
      <dgm:spPr/>
      <dgm:t>
        <a:bodyPr/>
        <a:lstStyle/>
        <a:p>
          <a:endParaRPr lang="en-GB">
            <a:latin typeface="Acumin Pro Light" panose="020B0404020202020204" pitchFamily="34" charset="0"/>
          </a:endParaRPr>
        </a:p>
      </dgm:t>
    </dgm:pt>
    <dgm:pt modelId="{C52C59ED-A266-43C1-A196-511B58249421}" type="sibTrans" cxnId="{6BA2340E-1FBF-4F79-9F8F-81D17C5AFEEB}">
      <dgm:prSet/>
      <dgm:spPr/>
      <dgm:t>
        <a:bodyPr/>
        <a:lstStyle/>
        <a:p>
          <a:endParaRPr lang="en-GB">
            <a:latin typeface="Acumin Pro Light" panose="020B0404020202020204" pitchFamily="34" charset="0"/>
          </a:endParaRPr>
        </a:p>
      </dgm:t>
    </dgm:pt>
    <dgm:pt modelId="{AF19C733-8DC7-4EBB-8556-1D63CE692B51}">
      <dgm:prSet/>
      <dgm:spPr/>
      <dgm:t>
        <a:bodyPr/>
        <a:lstStyle/>
        <a:p>
          <a:r>
            <a:rPr lang="en-GB" baseline="0" dirty="0">
              <a:latin typeface="Acumin Pro Light" panose="020B0404020202020204" pitchFamily="34" charset="0"/>
            </a:rPr>
            <a:t>Main .TeX file</a:t>
          </a:r>
          <a:endParaRPr lang="en-GB" dirty="0">
            <a:latin typeface="Acumin Pro Light" panose="020B0404020202020204" pitchFamily="34" charset="0"/>
          </a:endParaRPr>
        </a:p>
      </dgm:t>
    </dgm:pt>
    <dgm:pt modelId="{71667C75-40EF-4071-B3E7-2723F13DEF2C}" type="parTrans" cxnId="{725C215F-126C-422F-8AFE-9E8364B73248}">
      <dgm:prSet/>
      <dgm:spPr/>
      <dgm:t>
        <a:bodyPr/>
        <a:lstStyle/>
        <a:p>
          <a:endParaRPr lang="en-GB">
            <a:latin typeface="Acumin Pro Light" panose="020B0404020202020204" pitchFamily="34" charset="0"/>
          </a:endParaRPr>
        </a:p>
      </dgm:t>
    </dgm:pt>
    <dgm:pt modelId="{E319077E-7D83-44AA-967E-9262B758C46E}" type="sibTrans" cxnId="{725C215F-126C-422F-8AFE-9E8364B73248}">
      <dgm:prSet/>
      <dgm:spPr/>
      <dgm:t>
        <a:bodyPr/>
        <a:lstStyle/>
        <a:p>
          <a:endParaRPr lang="en-GB">
            <a:latin typeface="Acumin Pro Light" panose="020B0404020202020204" pitchFamily="34" charset="0"/>
          </a:endParaRPr>
        </a:p>
      </dgm:t>
    </dgm:pt>
    <dgm:pt modelId="{06B7C259-10F2-424C-B693-0A8F2E940C4E}">
      <dgm:prSet/>
      <dgm:spPr/>
      <dgm:t>
        <a:bodyPr/>
        <a:lstStyle/>
        <a:p>
          <a:r>
            <a:rPr lang="en-GB" baseline="0" dirty="0">
              <a:latin typeface="Acumin Pro Light" panose="020B0404020202020204" pitchFamily="34" charset="0"/>
            </a:rPr>
            <a:t>Chapter directories</a:t>
          </a:r>
          <a:endParaRPr lang="en-GB" dirty="0">
            <a:latin typeface="Acumin Pro Light" panose="020B0404020202020204" pitchFamily="34" charset="0"/>
          </a:endParaRPr>
        </a:p>
      </dgm:t>
    </dgm:pt>
    <dgm:pt modelId="{1EA12977-B3D5-4185-9B03-A4834FD43B4F}" type="parTrans" cxnId="{CD79392E-C930-427D-9D19-36016FED1C9C}">
      <dgm:prSet/>
      <dgm:spPr/>
      <dgm:t>
        <a:bodyPr/>
        <a:lstStyle/>
        <a:p>
          <a:endParaRPr lang="en-GB">
            <a:latin typeface="Acumin Pro Light" panose="020B0404020202020204" pitchFamily="34" charset="0"/>
          </a:endParaRPr>
        </a:p>
      </dgm:t>
    </dgm:pt>
    <dgm:pt modelId="{1F82F9D2-52F1-448E-838E-D98E9E69786A}" type="sibTrans" cxnId="{CD79392E-C930-427D-9D19-36016FED1C9C}">
      <dgm:prSet/>
      <dgm:spPr/>
      <dgm:t>
        <a:bodyPr/>
        <a:lstStyle/>
        <a:p>
          <a:endParaRPr lang="en-GB">
            <a:latin typeface="Acumin Pro Light" panose="020B0404020202020204" pitchFamily="34" charset="0"/>
          </a:endParaRPr>
        </a:p>
      </dgm:t>
    </dgm:pt>
    <dgm:pt modelId="{A73D528B-3523-4A2D-86F3-0111CC7D3ED4}">
      <dgm:prSet/>
      <dgm:spPr/>
      <dgm:t>
        <a:bodyPr/>
        <a:lstStyle/>
        <a:p>
          <a:r>
            <a:rPr lang="en-GB" dirty="0">
              <a:latin typeface="Acumin Pro Light" panose="020B0404020202020204" pitchFamily="34" charset="0"/>
            </a:rPr>
            <a:t>Chapter .TeX files</a:t>
          </a:r>
        </a:p>
      </dgm:t>
    </dgm:pt>
    <dgm:pt modelId="{8622A990-D367-4A9B-B554-AFD239946F7F}" type="parTrans" cxnId="{8B9BF7FC-0BF4-45AD-8929-29C9E3DF1E98}">
      <dgm:prSet/>
      <dgm:spPr/>
      <dgm:t>
        <a:bodyPr/>
        <a:lstStyle/>
        <a:p>
          <a:endParaRPr lang="en-GB">
            <a:latin typeface="Acumin Pro Light" panose="020B0404020202020204" pitchFamily="34" charset="0"/>
          </a:endParaRPr>
        </a:p>
      </dgm:t>
    </dgm:pt>
    <dgm:pt modelId="{2B9B2347-6F13-47B2-942D-10277668FF17}" type="sibTrans" cxnId="{8B9BF7FC-0BF4-45AD-8929-29C9E3DF1E98}">
      <dgm:prSet/>
      <dgm:spPr/>
      <dgm:t>
        <a:bodyPr/>
        <a:lstStyle/>
        <a:p>
          <a:endParaRPr lang="en-GB">
            <a:latin typeface="Acumin Pro Light" panose="020B0404020202020204" pitchFamily="34" charset="0"/>
          </a:endParaRPr>
        </a:p>
      </dgm:t>
    </dgm:pt>
    <dgm:pt modelId="{6CC1F516-8015-44F1-86FD-95C2AAE27A0F}">
      <dgm:prSet/>
      <dgm:spPr/>
      <dgm:t>
        <a:bodyPr/>
        <a:lstStyle/>
        <a:p>
          <a:r>
            <a:rPr lang="en-GB" baseline="0" dirty="0">
              <a:latin typeface="Acumin Pro Light" panose="020B0404020202020204" pitchFamily="34" charset="0"/>
            </a:rPr>
            <a:t>Figures</a:t>
          </a:r>
          <a:endParaRPr lang="en-GB" dirty="0">
            <a:latin typeface="Acumin Pro Light" panose="020B0404020202020204" pitchFamily="34" charset="0"/>
          </a:endParaRPr>
        </a:p>
      </dgm:t>
    </dgm:pt>
    <dgm:pt modelId="{0A396912-D354-46A4-9F85-F1999761B0C4}" type="parTrans" cxnId="{C2573370-2B3C-4FB1-8298-5BA9413DFCFF}">
      <dgm:prSet/>
      <dgm:spPr/>
      <dgm:t>
        <a:bodyPr/>
        <a:lstStyle/>
        <a:p>
          <a:endParaRPr lang="en-GB">
            <a:latin typeface="Acumin Pro Light" panose="020B0404020202020204" pitchFamily="34" charset="0"/>
          </a:endParaRPr>
        </a:p>
      </dgm:t>
    </dgm:pt>
    <dgm:pt modelId="{B25C3B72-3B99-4B04-9DCA-8D27DB18EB36}" type="sibTrans" cxnId="{C2573370-2B3C-4FB1-8298-5BA9413DFCFF}">
      <dgm:prSet/>
      <dgm:spPr/>
      <dgm:t>
        <a:bodyPr/>
        <a:lstStyle/>
        <a:p>
          <a:endParaRPr lang="en-GB">
            <a:latin typeface="Acumin Pro Light" panose="020B0404020202020204" pitchFamily="34" charset="0"/>
          </a:endParaRPr>
        </a:p>
      </dgm:t>
    </dgm:pt>
    <dgm:pt modelId="{7985945B-AFD1-48E8-BD2D-55C32DCDFF58}">
      <dgm:prSet/>
      <dgm:spPr/>
      <dgm:t>
        <a:bodyPr/>
        <a:lstStyle/>
        <a:p>
          <a:r>
            <a:rPr lang="en-GB" baseline="0" dirty="0">
              <a:latin typeface="Acumin Pro Light" panose="020B0404020202020204" pitchFamily="34" charset="0"/>
            </a:rPr>
            <a:t>Images</a:t>
          </a:r>
          <a:endParaRPr lang="en-GB" dirty="0">
            <a:latin typeface="Acumin Pro Light" panose="020B0404020202020204" pitchFamily="34" charset="0"/>
          </a:endParaRPr>
        </a:p>
      </dgm:t>
    </dgm:pt>
    <dgm:pt modelId="{6D5D18C4-23D0-452F-A2BF-DF5752828798}" type="parTrans" cxnId="{65B533EB-BD88-40AC-A444-F4FCC13F79EA}">
      <dgm:prSet/>
      <dgm:spPr/>
      <dgm:t>
        <a:bodyPr/>
        <a:lstStyle/>
        <a:p>
          <a:endParaRPr lang="en-GB">
            <a:latin typeface="Acumin Pro Light" panose="020B0404020202020204" pitchFamily="34" charset="0"/>
          </a:endParaRPr>
        </a:p>
      </dgm:t>
    </dgm:pt>
    <dgm:pt modelId="{E6E1AE36-78C1-4A57-A2E5-150A195621A7}" type="sibTrans" cxnId="{65B533EB-BD88-40AC-A444-F4FCC13F79EA}">
      <dgm:prSet/>
      <dgm:spPr/>
      <dgm:t>
        <a:bodyPr/>
        <a:lstStyle/>
        <a:p>
          <a:endParaRPr lang="en-GB">
            <a:latin typeface="Acumin Pro Light" panose="020B0404020202020204" pitchFamily="34" charset="0"/>
          </a:endParaRPr>
        </a:p>
      </dgm:t>
    </dgm:pt>
    <dgm:pt modelId="{5D64F365-E6A7-4774-BCE6-C8969D9C4712}">
      <dgm:prSet/>
      <dgm:spPr/>
      <dgm:t>
        <a:bodyPr/>
        <a:lstStyle/>
        <a:p>
          <a:r>
            <a:rPr lang="en-GB" baseline="0" dirty="0">
              <a:latin typeface="Acumin Pro Light" panose="020B0404020202020204" pitchFamily="34" charset="0"/>
            </a:rPr>
            <a:t>.bibtex</a:t>
          </a:r>
          <a:endParaRPr lang="en-GB" dirty="0">
            <a:latin typeface="Acumin Pro Light" panose="020B0404020202020204" pitchFamily="34" charset="0"/>
          </a:endParaRPr>
        </a:p>
      </dgm:t>
    </dgm:pt>
    <dgm:pt modelId="{24A82D38-C84E-48E7-B255-58F81EA36B7B}" type="parTrans" cxnId="{80A56392-9B1E-475A-99A0-AE0B1AE6B677}">
      <dgm:prSet/>
      <dgm:spPr/>
      <dgm:t>
        <a:bodyPr/>
        <a:lstStyle/>
        <a:p>
          <a:endParaRPr lang="en-GB">
            <a:latin typeface="Acumin Pro Light" panose="020B0404020202020204" pitchFamily="34" charset="0"/>
          </a:endParaRPr>
        </a:p>
      </dgm:t>
    </dgm:pt>
    <dgm:pt modelId="{973E2EDB-6C3E-429D-9980-35500DA8EC4B}" type="sibTrans" cxnId="{80A56392-9B1E-475A-99A0-AE0B1AE6B677}">
      <dgm:prSet/>
      <dgm:spPr/>
      <dgm:t>
        <a:bodyPr/>
        <a:lstStyle/>
        <a:p>
          <a:endParaRPr lang="en-GB">
            <a:latin typeface="Acumin Pro Light" panose="020B0404020202020204" pitchFamily="34" charset="0"/>
          </a:endParaRPr>
        </a:p>
      </dgm:t>
    </dgm:pt>
    <dgm:pt modelId="{C90EA4DB-A04F-47BF-A5AA-D08C29D2A36F}">
      <dgm:prSet/>
      <dgm:spPr/>
      <dgm:t>
        <a:bodyPr/>
        <a:lstStyle/>
        <a:p>
          <a:r>
            <a:rPr lang="en-GB" baseline="0" dirty="0">
              <a:latin typeface="Acumin Pro Light" panose="020B0404020202020204" pitchFamily="34" charset="0"/>
            </a:rPr>
            <a:t>Generated .pdf</a:t>
          </a:r>
          <a:endParaRPr lang="en-GB" dirty="0">
            <a:latin typeface="Acumin Pro Light" panose="020B0404020202020204" pitchFamily="34" charset="0"/>
          </a:endParaRPr>
        </a:p>
      </dgm:t>
    </dgm:pt>
    <dgm:pt modelId="{5F340242-55CA-4287-974E-B526F1662AFE}" type="parTrans" cxnId="{BEC243CC-517D-4DB3-BC2E-335625AAA0C9}">
      <dgm:prSet/>
      <dgm:spPr/>
      <dgm:t>
        <a:bodyPr/>
        <a:lstStyle/>
        <a:p>
          <a:endParaRPr lang="en-GB">
            <a:latin typeface="Acumin Pro Light" panose="020B0404020202020204" pitchFamily="34" charset="0"/>
          </a:endParaRPr>
        </a:p>
      </dgm:t>
    </dgm:pt>
    <dgm:pt modelId="{9A63F229-0F22-4B24-A617-4C8AD640766B}" type="sibTrans" cxnId="{BEC243CC-517D-4DB3-BC2E-335625AAA0C9}">
      <dgm:prSet/>
      <dgm:spPr/>
      <dgm:t>
        <a:bodyPr/>
        <a:lstStyle/>
        <a:p>
          <a:endParaRPr lang="en-GB">
            <a:latin typeface="Acumin Pro Light" panose="020B0404020202020204" pitchFamily="34" charset="0"/>
          </a:endParaRPr>
        </a:p>
      </dgm:t>
    </dgm:pt>
    <dgm:pt modelId="{3CE5439F-CACA-49D7-A3A1-2201D8E82AB0}">
      <dgm:prSet/>
      <dgm:spPr/>
      <dgm:t>
        <a:bodyPr/>
        <a:lstStyle/>
        <a:p>
          <a:r>
            <a:rPr lang="en-GB" dirty="0">
              <a:latin typeface="Acumin Pro Light" panose="020B0404020202020204" pitchFamily="34" charset="0"/>
            </a:rPr>
            <a:t>Figures</a:t>
          </a:r>
        </a:p>
      </dgm:t>
    </dgm:pt>
    <dgm:pt modelId="{60E40E78-72EB-4A23-82EF-084387392432}" type="parTrans" cxnId="{1960A914-4FB9-44A4-A3D2-F548DC5F11AD}">
      <dgm:prSet/>
      <dgm:spPr/>
      <dgm:t>
        <a:bodyPr/>
        <a:lstStyle/>
        <a:p>
          <a:endParaRPr lang="en-GB">
            <a:latin typeface="Acumin Pro Light" panose="020B0404020202020204" pitchFamily="34" charset="0"/>
          </a:endParaRPr>
        </a:p>
      </dgm:t>
    </dgm:pt>
    <dgm:pt modelId="{03FA4DCE-8271-4D8F-861A-B99A95E3F5BA}" type="sibTrans" cxnId="{1960A914-4FB9-44A4-A3D2-F548DC5F11AD}">
      <dgm:prSet/>
      <dgm:spPr/>
      <dgm:t>
        <a:bodyPr/>
        <a:lstStyle/>
        <a:p>
          <a:endParaRPr lang="en-GB">
            <a:latin typeface="Acumin Pro Light" panose="020B0404020202020204" pitchFamily="34" charset="0"/>
          </a:endParaRPr>
        </a:p>
      </dgm:t>
    </dgm:pt>
    <dgm:pt modelId="{3354FF7A-990B-4CE7-BFA4-1FFC868C2078}">
      <dgm:prSet/>
      <dgm:spPr/>
      <dgm:t>
        <a:bodyPr/>
        <a:lstStyle/>
        <a:p>
          <a:r>
            <a:rPr lang="en-GB" dirty="0">
              <a:latin typeface="Acumin Pro Light" panose="020B0404020202020204" pitchFamily="34" charset="0"/>
            </a:rPr>
            <a:t>Bibliography</a:t>
          </a:r>
        </a:p>
      </dgm:t>
    </dgm:pt>
    <dgm:pt modelId="{2AA3101C-65CD-4F08-948A-F901D967CA0C}" type="parTrans" cxnId="{E5A363D6-E3B2-4353-8EF9-8B037746982B}">
      <dgm:prSet/>
      <dgm:spPr/>
      <dgm:t>
        <a:bodyPr/>
        <a:lstStyle/>
        <a:p>
          <a:endParaRPr lang="en-GB">
            <a:latin typeface="Acumin Pro Light" panose="020B0404020202020204" pitchFamily="34" charset="0"/>
          </a:endParaRPr>
        </a:p>
      </dgm:t>
    </dgm:pt>
    <dgm:pt modelId="{50F8AB68-87B0-40CD-AA22-431BAC547E71}" type="sibTrans" cxnId="{E5A363D6-E3B2-4353-8EF9-8B037746982B}">
      <dgm:prSet/>
      <dgm:spPr/>
      <dgm:t>
        <a:bodyPr/>
        <a:lstStyle/>
        <a:p>
          <a:endParaRPr lang="en-GB">
            <a:latin typeface="Acumin Pro Light" panose="020B0404020202020204" pitchFamily="34" charset="0"/>
          </a:endParaRPr>
        </a:p>
      </dgm:t>
    </dgm:pt>
    <dgm:pt modelId="{DBB47F3A-11E3-4FC1-8A6B-364600AD1854}" type="pres">
      <dgm:prSet presAssocID="{40CDF2D5-873E-4FDB-B053-1B3C7BCAB025}" presName="hierChild1" presStyleCnt="0">
        <dgm:presLayoutVars>
          <dgm:orgChart val="1"/>
          <dgm:chPref val="1"/>
          <dgm:dir/>
          <dgm:animOne val="branch"/>
          <dgm:animLvl val="lvl"/>
          <dgm:resizeHandles/>
        </dgm:presLayoutVars>
      </dgm:prSet>
      <dgm:spPr/>
    </dgm:pt>
    <dgm:pt modelId="{555B2056-B638-4987-A024-6288079F7D01}" type="pres">
      <dgm:prSet presAssocID="{218FE632-C333-44F8-A37B-5E7EACB02AE8}" presName="hierRoot1" presStyleCnt="0">
        <dgm:presLayoutVars>
          <dgm:hierBranch val="init"/>
        </dgm:presLayoutVars>
      </dgm:prSet>
      <dgm:spPr/>
    </dgm:pt>
    <dgm:pt modelId="{C0669C3B-3C4E-40A0-A54D-CDADE954A86D}" type="pres">
      <dgm:prSet presAssocID="{218FE632-C333-44F8-A37B-5E7EACB02AE8}" presName="rootComposite1" presStyleCnt="0"/>
      <dgm:spPr/>
    </dgm:pt>
    <dgm:pt modelId="{A5B18DD3-C2F4-4753-8AE2-615436225C70}" type="pres">
      <dgm:prSet presAssocID="{218FE632-C333-44F8-A37B-5E7EACB02AE8}" presName="rootText1" presStyleLbl="node0" presStyleIdx="0" presStyleCnt="1">
        <dgm:presLayoutVars>
          <dgm:chPref val="3"/>
        </dgm:presLayoutVars>
      </dgm:prSet>
      <dgm:spPr/>
    </dgm:pt>
    <dgm:pt modelId="{D45FA707-C0F8-4962-B1E7-9D881CF4C716}" type="pres">
      <dgm:prSet presAssocID="{218FE632-C333-44F8-A37B-5E7EACB02AE8}" presName="rootConnector1" presStyleLbl="node1" presStyleIdx="0" presStyleCnt="0"/>
      <dgm:spPr/>
    </dgm:pt>
    <dgm:pt modelId="{1A75D6FB-0179-4A92-8031-0B8739BCEC7F}" type="pres">
      <dgm:prSet presAssocID="{218FE632-C333-44F8-A37B-5E7EACB02AE8}" presName="hierChild2" presStyleCnt="0"/>
      <dgm:spPr/>
    </dgm:pt>
    <dgm:pt modelId="{7B6FF9CA-61DE-4BC4-9DC2-B27D1FC10129}" type="pres">
      <dgm:prSet presAssocID="{71667C75-40EF-4071-B3E7-2723F13DEF2C}" presName="Name37" presStyleLbl="parChTrans1D2" presStyleIdx="0" presStyleCnt="5"/>
      <dgm:spPr/>
    </dgm:pt>
    <dgm:pt modelId="{23A7DACE-160D-4594-A83F-63931DE4A906}" type="pres">
      <dgm:prSet presAssocID="{AF19C733-8DC7-4EBB-8556-1D63CE692B51}" presName="hierRoot2" presStyleCnt="0">
        <dgm:presLayoutVars>
          <dgm:hierBranch val="init"/>
        </dgm:presLayoutVars>
      </dgm:prSet>
      <dgm:spPr/>
    </dgm:pt>
    <dgm:pt modelId="{4B0E2E0A-AF4C-4D85-A04A-5DD78FB86B43}" type="pres">
      <dgm:prSet presAssocID="{AF19C733-8DC7-4EBB-8556-1D63CE692B51}" presName="rootComposite" presStyleCnt="0"/>
      <dgm:spPr/>
    </dgm:pt>
    <dgm:pt modelId="{39EE363D-9C63-449B-9771-C85729A92227}" type="pres">
      <dgm:prSet presAssocID="{AF19C733-8DC7-4EBB-8556-1D63CE692B51}" presName="rootText" presStyleLbl="node2" presStyleIdx="0" presStyleCnt="5">
        <dgm:presLayoutVars>
          <dgm:chPref val="3"/>
        </dgm:presLayoutVars>
      </dgm:prSet>
      <dgm:spPr/>
    </dgm:pt>
    <dgm:pt modelId="{4D2B8382-9D39-4830-87A5-C36E6E60D203}" type="pres">
      <dgm:prSet presAssocID="{AF19C733-8DC7-4EBB-8556-1D63CE692B51}" presName="rootConnector" presStyleLbl="node2" presStyleIdx="0" presStyleCnt="5"/>
      <dgm:spPr/>
    </dgm:pt>
    <dgm:pt modelId="{4CEC2BBA-42F5-46C0-B123-B7C439071A74}" type="pres">
      <dgm:prSet presAssocID="{AF19C733-8DC7-4EBB-8556-1D63CE692B51}" presName="hierChild4" presStyleCnt="0"/>
      <dgm:spPr/>
    </dgm:pt>
    <dgm:pt modelId="{71DF75C1-5920-4CBF-AE74-C83A98031BCB}" type="pres">
      <dgm:prSet presAssocID="{AF19C733-8DC7-4EBB-8556-1D63CE692B51}" presName="hierChild5" presStyleCnt="0"/>
      <dgm:spPr/>
    </dgm:pt>
    <dgm:pt modelId="{34B48EB5-7988-46C1-B2E2-279CA9B9A147}" type="pres">
      <dgm:prSet presAssocID="{1EA12977-B3D5-4185-9B03-A4834FD43B4F}" presName="Name37" presStyleLbl="parChTrans1D2" presStyleIdx="1" presStyleCnt="5"/>
      <dgm:spPr/>
    </dgm:pt>
    <dgm:pt modelId="{57920F49-14A1-414F-AB45-F8D2F4EB0FC1}" type="pres">
      <dgm:prSet presAssocID="{06B7C259-10F2-424C-B693-0A8F2E940C4E}" presName="hierRoot2" presStyleCnt="0">
        <dgm:presLayoutVars>
          <dgm:hierBranch val="init"/>
        </dgm:presLayoutVars>
      </dgm:prSet>
      <dgm:spPr/>
    </dgm:pt>
    <dgm:pt modelId="{43012F99-EFED-4FF5-A6E8-B6EA0BBFF5F7}" type="pres">
      <dgm:prSet presAssocID="{06B7C259-10F2-424C-B693-0A8F2E940C4E}" presName="rootComposite" presStyleCnt="0"/>
      <dgm:spPr/>
    </dgm:pt>
    <dgm:pt modelId="{1E02C4A3-DC7F-48EF-8865-82D789309C43}" type="pres">
      <dgm:prSet presAssocID="{06B7C259-10F2-424C-B693-0A8F2E940C4E}" presName="rootText" presStyleLbl="node2" presStyleIdx="1" presStyleCnt="5">
        <dgm:presLayoutVars>
          <dgm:chPref val="3"/>
        </dgm:presLayoutVars>
      </dgm:prSet>
      <dgm:spPr/>
    </dgm:pt>
    <dgm:pt modelId="{B37987A7-38F3-455B-8D7E-E381E46FC11D}" type="pres">
      <dgm:prSet presAssocID="{06B7C259-10F2-424C-B693-0A8F2E940C4E}" presName="rootConnector" presStyleLbl="node2" presStyleIdx="1" presStyleCnt="5"/>
      <dgm:spPr/>
    </dgm:pt>
    <dgm:pt modelId="{A3550123-B3E8-44C9-897E-7AA854BA5490}" type="pres">
      <dgm:prSet presAssocID="{06B7C259-10F2-424C-B693-0A8F2E940C4E}" presName="hierChild4" presStyleCnt="0"/>
      <dgm:spPr/>
    </dgm:pt>
    <dgm:pt modelId="{F42AECD6-811C-4249-8C95-334898448C1A}" type="pres">
      <dgm:prSet presAssocID="{8622A990-D367-4A9B-B554-AFD239946F7F}" presName="Name37" presStyleLbl="parChTrans1D3" presStyleIdx="0" presStyleCnt="4"/>
      <dgm:spPr/>
    </dgm:pt>
    <dgm:pt modelId="{3114D238-FD0C-4796-A1C3-0F5106C15A6F}" type="pres">
      <dgm:prSet presAssocID="{A73D528B-3523-4A2D-86F3-0111CC7D3ED4}" presName="hierRoot2" presStyleCnt="0">
        <dgm:presLayoutVars>
          <dgm:hierBranch val="init"/>
        </dgm:presLayoutVars>
      </dgm:prSet>
      <dgm:spPr/>
    </dgm:pt>
    <dgm:pt modelId="{726FFAC6-25A8-4714-9B3E-343526DAD85B}" type="pres">
      <dgm:prSet presAssocID="{A73D528B-3523-4A2D-86F3-0111CC7D3ED4}" presName="rootComposite" presStyleCnt="0"/>
      <dgm:spPr/>
    </dgm:pt>
    <dgm:pt modelId="{04B551F2-1083-41E4-B111-CDAE2D063C04}" type="pres">
      <dgm:prSet presAssocID="{A73D528B-3523-4A2D-86F3-0111CC7D3ED4}" presName="rootText" presStyleLbl="node3" presStyleIdx="0" presStyleCnt="4">
        <dgm:presLayoutVars>
          <dgm:chPref val="3"/>
        </dgm:presLayoutVars>
      </dgm:prSet>
      <dgm:spPr/>
    </dgm:pt>
    <dgm:pt modelId="{0B3108AD-3561-4045-BB6C-3006E266B804}" type="pres">
      <dgm:prSet presAssocID="{A73D528B-3523-4A2D-86F3-0111CC7D3ED4}" presName="rootConnector" presStyleLbl="node3" presStyleIdx="0" presStyleCnt="4"/>
      <dgm:spPr/>
    </dgm:pt>
    <dgm:pt modelId="{2FAC116D-E055-433F-B8D6-2E245C750198}" type="pres">
      <dgm:prSet presAssocID="{A73D528B-3523-4A2D-86F3-0111CC7D3ED4}" presName="hierChild4" presStyleCnt="0"/>
      <dgm:spPr/>
    </dgm:pt>
    <dgm:pt modelId="{CE540E86-CACB-4865-852A-FD21B49A8C17}" type="pres">
      <dgm:prSet presAssocID="{A73D528B-3523-4A2D-86F3-0111CC7D3ED4}" presName="hierChild5" presStyleCnt="0"/>
      <dgm:spPr/>
    </dgm:pt>
    <dgm:pt modelId="{75F87F63-BF90-44B6-B737-C5DB0AFDCE81}" type="pres">
      <dgm:prSet presAssocID="{60E40E78-72EB-4A23-82EF-084387392432}" presName="Name37" presStyleLbl="parChTrans1D3" presStyleIdx="1" presStyleCnt="4"/>
      <dgm:spPr/>
    </dgm:pt>
    <dgm:pt modelId="{2AD7D9D7-D443-4729-8537-33D4CEE31031}" type="pres">
      <dgm:prSet presAssocID="{3CE5439F-CACA-49D7-A3A1-2201D8E82AB0}" presName="hierRoot2" presStyleCnt="0">
        <dgm:presLayoutVars>
          <dgm:hierBranch val="init"/>
        </dgm:presLayoutVars>
      </dgm:prSet>
      <dgm:spPr/>
    </dgm:pt>
    <dgm:pt modelId="{745712EC-87D7-4C80-B9CE-28157B872C20}" type="pres">
      <dgm:prSet presAssocID="{3CE5439F-CACA-49D7-A3A1-2201D8E82AB0}" presName="rootComposite" presStyleCnt="0"/>
      <dgm:spPr/>
    </dgm:pt>
    <dgm:pt modelId="{184DAF1F-819A-43B1-BBCA-A5CA564EA4D9}" type="pres">
      <dgm:prSet presAssocID="{3CE5439F-CACA-49D7-A3A1-2201D8E82AB0}" presName="rootText" presStyleLbl="node3" presStyleIdx="1" presStyleCnt="4">
        <dgm:presLayoutVars>
          <dgm:chPref val="3"/>
        </dgm:presLayoutVars>
      </dgm:prSet>
      <dgm:spPr/>
    </dgm:pt>
    <dgm:pt modelId="{2A11C3F8-A9BF-40E6-9B76-F4EA706F1F61}" type="pres">
      <dgm:prSet presAssocID="{3CE5439F-CACA-49D7-A3A1-2201D8E82AB0}" presName="rootConnector" presStyleLbl="node3" presStyleIdx="1" presStyleCnt="4"/>
      <dgm:spPr/>
    </dgm:pt>
    <dgm:pt modelId="{0D355435-20ED-49AB-9964-38A5E752266D}" type="pres">
      <dgm:prSet presAssocID="{3CE5439F-CACA-49D7-A3A1-2201D8E82AB0}" presName="hierChild4" presStyleCnt="0"/>
      <dgm:spPr/>
    </dgm:pt>
    <dgm:pt modelId="{504E23B6-60AF-415B-8EE5-78D6B778DD4E}" type="pres">
      <dgm:prSet presAssocID="{3CE5439F-CACA-49D7-A3A1-2201D8E82AB0}" presName="hierChild5" presStyleCnt="0"/>
      <dgm:spPr/>
    </dgm:pt>
    <dgm:pt modelId="{4B4B6DF4-B478-4675-83D2-15937905DB11}" type="pres">
      <dgm:prSet presAssocID="{2AA3101C-65CD-4F08-948A-F901D967CA0C}" presName="Name37" presStyleLbl="parChTrans1D3" presStyleIdx="2" presStyleCnt="4"/>
      <dgm:spPr/>
    </dgm:pt>
    <dgm:pt modelId="{6014A3DA-F532-4793-89D6-9129C8CFCE90}" type="pres">
      <dgm:prSet presAssocID="{3354FF7A-990B-4CE7-BFA4-1FFC868C2078}" presName="hierRoot2" presStyleCnt="0">
        <dgm:presLayoutVars>
          <dgm:hierBranch val="init"/>
        </dgm:presLayoutVars>
      </dgm:prSet>
      <dgm:spPr/>
    </dgm:pt>
    <dgm:pt modelId="{9ABF915A-6777-40DD-BB41-FDE2F586EA66}" type="pres">
      <dgm:prSet presAssocID="{3354FF7A-990B-4CE7-BFA4-1FFC868C2078}" presName="rootComposite" presStyleCnt="0"/>
      <dgm:spPr/>
    </dgm:pt>
    <dgm:pt modelId="{3047140B-9AA7-4556-A079-ABFB7613A2F4}" type="pres">
      <dgm:prSet presAssocID="{3354FF7A-990B-4CE7-BFA4-1FFC868C2078}" presName="rootText" presStyleLbl="node3" presStyleIdx="2" presStyleCnt="4">
        <dgm:presLayoutVars>
          <dgm:chPref val="3"/>
        </dgm:presLayoutVars>
      </dgm:prSet>
      <dgm:spPr/>
    </dgm:pt>
    <dgm:pt modelId="{8CB1CA25-1B6C-4F7A-849A-96789AF037F7}" type="pres">
      <dgm:prSet presAssocID="{3354FF7A-990B-4CE7-BFA4-1FFC868C2078}" presName="rootConnector" presStyleLbl="node3" presStyleIdx="2" presStyleCnt="4"/>
      <dgm:spPr/>
    </dgm:pt>
    <dgm:pt modelId="{5DA2B969-3777-4E48-83DB-AF8C17EDBB61}" type="pres">
      <dgm:prSet presAssocID="{3354FF7A-990B-4CE7-BFA4-1FFC868C2078}" presName="hierChild4" presStyleCnt="0"/>
      <dgm:spPr/>
    </dgm:pt>
    <dgm:pt modelId="{6C00184D-DEE3-48FC-8CB3-1476696120D1}" type="pres">
      <dgm:prSet presAssocID="{3354FF7A-990B-4CE7-BFA4-1FFC868C2078}" presName="hierChild5" presStyleCnt="0"/>
      <dgm:spPr/>
    </dgm:pt>
    <dgm:pt modelId="{5732622A-7334-4E82-90B6-3F81D10A9A14}" type="pres">
      <dgm:prSet presAssocID="{06B7C259-10F2-424C-B693-0A8F2E940C4E}" presName="hierChild5" presStyleCnt="0"/>
      <dgm:spPr/>
    </dgm:pt>
    <dgm:pt modelId="{84AD29E7-A7D0-434F-8FF9-FE4BBB25A829}" type="pres">
      <dgm:prSet presAssocID="{0A396912-D354-46A4-9F85-F1999761B0C4}" presName="Name37" presStyleLbl="parChTrans1D2" presStyleIdx="2" presStyleCnt="5"/>
      <dgm:spPr/>
    </dgm:pt>
    <dgm:pt modelId="{70813800-ABC2-4FE8-93E2-44B486D967C8}" type="pres">
      <dgm:prSet presAssocID="{6CC1F516-8015-44F1-86FD-95C2AAE27A0F}" presName="hierRoot2" presStyleCnt="0">
        <dgm:presLayoutVars>
          <dgm:hierBranch val="init"/>
        </dgm:presLayoutVars>
      </dgm:prSet>
      <dgm:spPr/>
    </dgm:pt>
    <dgm:pt modelId="{31D73546-1646-4219-9E77-FB11086BAB9A}" type="pres">
      <dgm:prSet presAssocID="{6CC1F516-8015-44F1-86FD-95C2AAE27A0F}" presName="rootComposite" presStyleCnt="0"/>
      <dgm:spPr/>
    </dgm:pt>
    <dgm:pt modelId="{10919688-C10C-4B0B-9552-D53DA7B41570}" type="pres">
      <dgm:prSet presAssocID="{6CC1F516-8015-44F1-86FD-95C2AAE27A0F}" presName="rootText" presStyleLbl="node2" presStyleIdx="2" presStyleCnt="5">
        <dgm:presLayoutVars>
          <dgm:chPref val="3"/>
        </dgm:presLayoutVars>
      </dgm:prSet>
      <dgm:spPr/>
    </dgm:pt>
    <dgm:pt modelId="{83DAA6B5-2260-48CB-8527-75B1B8AA5C76}" type="pres">
      <dgm:prSet presAssocID="{6CC1F516-8015-44F1-86FD-95C2AAE27A0F}" presName="rootConnector" presStyleLbl="node2" presStyleIdx="2" presStyleCnt="5"/>
      <dgm:spPr/>
    </dgm:pt>
    <dgm:pt modelId="{3B999FE3-6F5D-433F-9726-E07AAE571082}" type="pres">
      <dgm:prSet presAssocID="{6CC1F516-8015-44F1-86FD-95C2AAE27A0F}" presName="hierChild4" presStyleCnt="0"/>
      <dgm:spPr/>
    </dgm:pt>
    <dgm:pt modelId="{BF5C16D1-53F4-42E9-9DA4-3371D2B503F5}" type="pres">
      <dgm:prSet presAssocID="{6D5D18C4-23D0-452F-A2BF-DF5752828798}" presName="Name37" presStyleLbl="parChTrans1D3" presStyleIdx="3" presStyleCnt="4"/>
      <dgm:spPr/>
    </dgm:pt>
    <dgm:pt modelId="{E43DA839-3EDA-4FA4-A5D8-B217DBBB9BA6}" type="pres">
      <dgm:prSet presAssocID="{7985945B-AFD1-48E8-BD2D-55C32DCDFF58}" presName="hierRoot2" presStyleCnt="0">
        <dgm:presLayoutVars>
          <dgm:hierBranch val="init"/>
        </dgm:presLayoutVars>
      </dgm:prSet>
      <dgm:spPr/>
    </dgm:pt>
    <dgm:pt modelId="{AB9BE57C-AE43-44F6-A692-0BAB5CCFB704}" type="pres">
      <dgm:prSet presAssocID="{7985945B-AFD1-48E8-BD2D-55C32DCDFF58}" presName="rootComposite" presStyleCnt="0"/>
      <dgm:spPr/>
    </dgm:pt>
    <dgm:pt modelId="{BD5141CF-280A-4173-B0C2-C751EE9774BF}" type="pres">
      <dgm:prSet presAssocID="{7985945B-AFD1-48E8-BD2D-55C32DCDFF58}" presName="rootText" presStyleLbl="node3" presStyleIdx="3" presStyleCnt="4">
        <dgm:presLayoutVars>
          <dgm:chPref val="3"/>
        </dgm:presLayoutVars>
      </dgm:prSet>
      <dgm:spPr/>
    </dgm:pt>
    <dgm:pt modelId="{DB104ABD-D853-4B3E-9C0C-37FB5125A9F4}" type="pres">
      <dgm:prSet presAssocID="{7985945B-AFD1-48E8-BD2D-55C32DCDFF58}" presName="rootConnector" presStyleLbl="node3" presStyleIdx="3" presStyleCnt="4"/>
      <dgm:spPr/>
    </dgm:pt>
    <dgm:pt modelId="{FA3AF4B1-49C5-4945-8B44-42D7CE445BD3}" type="pres">
      <dgm:prSet presAssocID="{7985945B-AFD1-48E8-BD2D-55C32DCDFF58}" presName="hierChild4" presStyleCnt="0"/>
      <dgm:spPr/>
    </dgm:pt>
    <dgm:pt modelId="{86A9AE30-7D35-4EB9-B2F0-66E50D37C045}" type="pres">
      <dgm:prSet presAssocID="{7985945B-AFD1-48E8-BD2D-55C32DCDFF58}" presName="hierChild5" presStyleCnt="0"/>
      <dgm:spPr/>
    </dgm:pt>
    <dgm:pt modelId="{D6446FD1-B7B6-49D0-A4C2-421C16C36611}" type="pres">
      <dgm:prSet presAssocID="{6CC1F516-8015-44F1-86FD-95C2AAE27A0F}" presName="hierChild5" presStyleCnt="0"/>
      <dgm:spPr/>
    </dgm:pt>
    <dgm:pt modelId="{65496E62-552B-4192-B195-F1E04F39140D}" type="pres">
      <dgm:prSet presAssocID="{24A82D38-C84E-48E7-B255-58F81EA36B7B}" presName="Name37" presStyleLbl="parChTrans1D2" presStyleIdx="3" presStyleCnt="5"/>
      <dgm:spPr/>
    </dgm:pt>
    <dgm:pt modelId="{21E91FC8-113C-4499-92A1-429933D456B3}" type="pres">
      <dgm:prSet presAssocID="{5D64F365-E6A7-4774-BCE6-C8969D9C4712}" presName="hierRoot2" presStyleCnt="0">
        <dgm:presLayoutVars>
          <dgm:hierBranch val="init"/>
        </dgm:presLayoutVars>
      </dgm:prSet>
      <dgm:spPr/>
    </dgm:pt>
    <dgm:pt modelId="{6FE359CA-E0EA-448D-8E5F-BB1C6AEECDC2}" type="pres">
      <dgm:prSet presAssocID="{5D64F365-E6A7-4774-BCE6-C8969D9C4712}" presName="rootComposite" presStyleCnt="0"/>
      <dgm:spPr/>
    </dgm:pt>
    <dgm:pt modelId="{60025CF0-FDA1-4E31-B934-EF48AF564220}" type="pres">
      <dgm:prSet presAssocID="{5D64F365-E6A7-4774-BCE6-C8969D9C4712}" presName="rootText" presStyleLbl="node2" presStyleIdx="3" presStyleCnt="5">
        <dgm:presLayoutVars>
          <dgm:chPref val="3"/>
        </dgm:presLayoutVars>
      </dgm:prSet>
      <dgm:spPr/>
    </dgm:pt>
    <dgm:pt modelId="{3EFC9073-9A7F-443E-A10C-A017EC18A37D}" type="pres">
      <dgm:prSet presAssocID="{5D64F365-E6A7-4774-BCE6-C8969D9C4712}" presName="rootConnector" presStyleLbl="node2" presStyleIdx="3" presStyleCnt="5"/>
      <dgm:spPr/>
    </dgm:pt>
    <dgm:pt modelId="{B9BD1943-4265-42D2-8F9D-8400DB17F5FA}" type="pres">
      <dgm:prSet presAssocID="{5D64F365-E6A7-4774-BCE6-C8969D9C4712}" presName="hierChild4" presStyleCnt="0"/>
      <dgm:spPr/>
    </dgm:pt>
    <dgm:pt modelId="{746CBD66-4E33-4A71-AE9A-A8DF97C89984}" type="pres">
      <dgm:prSet presAssocID="{5D64F365-E6A7-4774-BCE6-C8969D9C4712}" presName="hierChild5" presStyleCnt="0"/>
      <dgm:spPr/>
    </dgm:pt>
    <dgm:pt modelId="{235A90A2-DDC5-4BE7-B788-AC20AC516E13}" type="pres">
      <dgm:prSet presAssocID="{5F340242-55CA-4287-974E-B526F1662AFE}" presName="Name37" presStyleLbl="parChTrans1D2" presStyleIdx="4" presStyleCnt="5"/>
      <dgm:spPr/>
    </dgm:pt>
    <dgm:pt modelId="{2840ED0A-DD38-42C9-8C7C-4580F8042FB5}" type="pres">
      <dgm:prSet presAssocID="{C90EA4DB-A04F-47BF-A5AA-D08C29D2A36F}" presName="hierRoot2" presStyleCnt="0">
        <dgm:presLayoutVars>
          <dgm:hierBranch val="init"/>
        </dgm:presLayoutVars>
      </dgm:prSet>
      <dgm:spPr/>
    </dgm:pt>
    <dgm:pt modelId="{36E1EAF3-4E20-419E-8A27-C39C115C881F}" type="pres">
      <dgm:prSet presAssocID="{C90EA4DB-A04F-47BF-A5AA-D08C29D2A36F}" presName="rootComposite" presStyleCnt="0"/>
      <dgm:spPr/>
    </dgm:pt>
    <dgm:pt modelId="{5C2D8F3D-009A-4259-AAA9-1FA28D9B652D}" type="pres">
      <dgm:prSet presAssocID="{C90EA4DB-A04F-47BF-A5AA-D08C29D2A36F}" presName="rootText" presStyleLbl="node2" presStyleIdx="4" presStyleCnt="5">
        <dgm:presLayoutVars>
          <dgm:chPref val="3"/>
        </dgm:presLayoutVars>
      </dgm:prSet>
      <dgm:spPr/>
    </dgm:pt>
    <dgm:pt modelId="{E1330AA0-8371-4503-9477-4318A8EB0074}" type="pres">
      <dgm:prSet presAssocID="{C90EA4DB-A04F-47BF-A5AA-D08C29D2A36F}" presName="rootConnector" presStyleLbl="node2" presStyleIdx="4" presStyleCnt="5"/>
      <dgm:spPr/>
    </dgm:pt>
    <dgm:pt modelId="{87D46B43-A87B-4404-ACA4-294642C8F72A}" type="pres">
      <dgm:prSet presAssocID="{C90EA4DB-A04F-47BF-A5AA-D08C29D2A36F}" presName="hierChild4" presStyleCnt="0"/>
      <dgm:spPr/>
    </dgm:pt>
    <dgm:pt modelId="{A1655245-9793-4E93-8D16-BBBAECE76D96}" type="pres">
      <dgm:prSet presAssocID="{C90EA4DB-A04F-47BF-A5AA-D08C29D2A36F}" presName="hierChild5" presStyleCnt="0"/>
      <dgm:spPr/>
    </dgm:pt>
    <dgm:pt modelId="{774CE76E-3CC4-4981-85FE-CACD29730B89}" type="pres">
      <dgm:prSet presAssocID="{218FE632-C333-44F8-A37B-5E7EACB02AE8}" presName="hierChild3" presStyleCnt="0"/>
      <dgm:spPr/>
    </dgm:pt>
  </dgm:ptLst>
  <dgm:cxnLst>
    <dgm:cxn modelId="{40D9BB02-DE18-476F-B409-96B833C51B7D}" type="presOf" srcId="{6D5D18C4-23D0-452F-A2BF-DF5752828798}" destId="{BF5C16D1-53F4-42E9-9DA4-3371D2B503F5}" srcOrd="0" destOrd="0" presId="urn:microsoft.com/office/officeart/2005/8/layout/orgChart1"/>
    <dgm:cxn modelId="{59C4DC08-0D5E-44FD-AAE5-DAC5734B0075}" type="presOf" srcId="{A73D528B-3523-4A2D-86F3-0111CC7D3ED4}" destId="{0B3108AD-3561-4045-BB6C-3006E266B804}" srcOrd="1" destOrd="0" presId="urn:microsoft.com/office/officeart/2005/8/layout/orgChart1"/>
    <dgm:cxn modelId="{D6BEFB0D-1E5F-4EEB-8EA1-DE5E4EA20009}" type="presOf" srcId="{1EA12977-B3D5-4185-9B03-A4834FD43B4F}" destId="{34B48EB5-7988-46C1-B2E2-279CA9B9A147}" srcOrd="0" destOrd="0" presId="urn:microsoft.com/office/officeart/2005/8/layout/orgChart1"/>
    <dgm:cxn modelId="{6BA2340E-1FBF-4F79-9F8F-81D17C5AFEEB}" srcId="{40CDF2D5-873E-4FDB-B053-1B3C7BCAB025}" destId="{218FE632-C333-44F8-A37B-5E7EACB02AE8}" srcOrd="0" destOrd="0" parTransId="{400A30F7-7D2D-4CAD-8904-4CD67C76FDF3}" sibTransId="{C52C59ED-A266-43C1-A196-511B58249421}"/>
    <dgm:cxn modelId="{1960A914-4FB9-44A4-A3D2-F548DC5F11AD}" srcId="{06B7C259-10F2-424C-B693-0A8F2E940C4E}" destId="{3CE5439F-CACA-49D7-A3A1-2201D8E82AB0}" srcOrd="1" destOrd="0" parTransId="{60E40E78-72EB-4A23-82EF-084387392432}" sibTransId="{03FA4DCE-8271-4D8F-861A-B99A95E3F5BA}"/>
    <dgm:cxn modelId="{48DA8C27-319D-424C-BA64-BAF28D9CE8B3}" type="presOf" srcId="{8622A990-D367-4A9B-B554-AFD239946F7F}" destId="{F42AECD6-811C-4249-8C95-334898448C1A}" srcOrd="0" destOrd="0" presId="urn:microsoft.com/office/officeart/2005/8/layout/orgChart1"/>
    <dgm:cxn modelId="{7CFA062B-06C0-4C3B-B620-F438A11BEAEF}" type="presOf" srcId="{60E40E78-72EB-4A23-82EF-084387392432}" destId="{75F87F63-BF90-44B6-B737-C5DB0AFDCE81}" srcOrd="0" destOrd="0" presId="urn:microsoft.com/office/officeart/2005/8/layout/orgChart1"/>
    <dgm:cxn modelId="{611C672B-5E59-4625-B717-B4EDF263EFF2}" type="presOf" srcId="{0A396912-D354-46A4-9F85-F1999761B0C4}" destId="{84AD29E7-A7D0-434F-8FF9-FE4BBB25A829}" srcOrd="0" destOrd="0" presId="urn:microsoft.com/office/officeart/2005/8/layout/orgChart1"/>
    <dgm:cxn modelId="{58234B2C-63BB-4CA6-A38D-22DDCCCAA09D}" type="presOf" srcId="{6CC1F516-8015-44F1-86FD-95C2AAE27A0F}" destId="{10919688-C10C-4B0B-9552-D53DA7B41570}" srcOrd="0" destOrd="0" presId="urn:microsoft.com/office/officeart/2005/8/layout/orgChart1"/>
    <dgm:cxn modelId="{CD79392E-C930-427D-9D19-36016FED1C9C}" srcId="{218FE632-C333-44F8-A37B-5E7EACB02AE8}" destId="{06B7C259-10F2-424C-B693-0A8F2E940C4E}" srcOrd="1" destOrd="0" parTransId="{1EA12977-B3D5-4185-9B03-A4834FD43B4F}" sibTransId="{1F82F9D2-52F1-448E-838E-D98E9E69786A}"/>
    <dgm:cxn modelId="{3AE1E63E-2FE2-4A05-9032-8FA16238FE76}" type="presOf" srcId="{7985945B-AFD1-48E8-BD2D-55C32DCDFF58}" destId="{BD5141CF-280A-4173-B0C2-C751EE9774BF}" srcOrd="0" destOrd="0" presId="urn:microsoft.com/office/officeart/2005/8/layout/orgChart1"/>
    <dgm:cxn modelId="{4C425C5B-3D52-45E5-AADC-AE98F594388E}" type="presOf" srcId="{71667C75-40EF-4071-B3E7-2723F13DEF2C}" destId="{7B6FF9CA-61DE-4BC4-9DC2-B27D1FC10129}" srcOrd="0" destOrd="0" presId="urn:microsoft.com/office/officeart/2005/8/layout/orgChart1"/>
    <dgm:cxn modelId="{725C215F-126C-422F-8AFE-9E8364B73248}" srcId="{218FE632-C333-44F8-A37B-5E7EACB02AE8}" destId="{AF19C733-8DC7-4EBB-8556-1D63CE692B51}" srcOrd="0" destOrd="0" parTransId="{71667C75-40EF-4071-B3E7-2723F13DEF2C}" sibTransId="{E319077E-7D83-44AA-967E-9262B758C46E}"/>
    <dgm:cxn modelId="{4E9AB460-7CC2-41CD-B794-1D15EA4382E2}" type="presOf" srcId="{3CE5439F-CACA-49D7-A3A1-2201D8E82AB0}" destId="{2A11C3F8-A9BF-40E6-9B76-F4EA706F1F61}" srcOrd="1" destOrd="0" presId="urn:microsoft.com/office/officeart/2005/8/layout/orgChart1"/>
    <dgm:cxn modelId="{26443863-EA53-472E-82F1-2E20D2C10A28}" type="presOf" srcId="{3CE5439F-CACA-49D7-A3A1-2201D8E82AB0}" destId="{184DAF1F-819A-43B1-BBCA-A5CA564EA4D9}" srcOrd="0" destOrd="0" presId="urn:microsoft.com/office/officeart/2005/8/layout/orgChart1"/>
    <dgm:cxn modelId="{7B288068-4F38-4A62-B011-CD22C76CE06A}" type="presOf" srcId="{218FE632-C333-44F8-A37B-5E7EACB02AE8}" destId="{D45FA707-C0F8-4962-B1E7-9D881CF4C716}" srcOrd="1" destOrd="0" presId="urn:microsoft.com/office/officeart/2005/8/layout/orgChart1"/>
    <dgm:cxn modelId="{B471CC6B-E2E2-4538-AE48-2A2466C6A0D6}" type="presOf" srcId="{2AA3101C-65CD-4F08-948A-F901D967CA0C}" destId="{4B4B6DF4-B478-4675-83D2-15937905DB11}" srcOrd="0" destOrd="0" presId="urn:microsoft.com/office/officeart/2005/8/layout/orgChart1"/>
    <dgm:cxn modelId="{2D8D1D4D-DBB0-46BF-BE68-E3994BF647B9}" type="presOf" srcId="{40CDF2D5-873E-4FDB-B053-1B3C7BCAB025}" destId="{DBB47F3A-11E3-4FC1-8A6B-364600AD1854}" srcOrd="0" destOrd="0" presId="urn:microsoft.com/office/officeart/2005/8/layout/orgChart1"/>
    <dgm:cxn modelId="{09033F4D-17CC-4517-BD76-C8E1BBCAB7B9}" type="presOf" srcId="{6CC1F516-8015-44F1-86FD-95C2AAE27A0F}" destId="{83DAA6B5-2260-48CB-8527-75B1B8AA5C76}" srcOrd="1" destOrd="0" presId="urn:microsoft.com/office/officeart/2005/8/layout/orgChart1"/>
    <dgm:cxn modelId="{AD1E0A50-F388-4BEA-977C-3FE49911607C}" type="presOf" srcId="{5D64F365-E6A7-4774-BCE6-C8969D9C4712}" destId="{60025CF0-FDA1-4E31-B934-EF48AF564220}" srcOrd="0" destOrd="0" presId="urn:microsoft.com/office/officeart/2005/8/layout/orgChart1"/>
    <dgm:cxn modelId="{C2573370-2B3C-4FB1-8298-5BA9413DFCFF}" srcId="{218FE632-C333-44F8-A37B-5E7EACB02AE8}" destId="{6CC1F516-8015-44F1-86FD-95C2AAE27A0F}" srcOrd="2" destOrd="0" parTransId="{0A396912-D354-46A4-9F85-F1999761B0C4}" sibTransId="{B25C3B72-3B99-4B04-9DCA-8D27DB18EB36}"/>
    <dgm:cxn modelId="{67D2D454-D7A8-4A6D-B2D3-9976EDC6DFE9}" type="presOf" srcId="{3354FF7A-990B-4CE7-BFA4-1FFC868C2078}" destId="{3047140B-9AA7-4556-A079-ABFB7613A2F4}" srcOrd="0" destOrd="0" presId="urn:microsoft.com/office/officeart/2005/8/layout/orgChart1"/>
    <dgm:cxn modelId="{5C57BE8C-26AE-416B-84DA-A8ACE9800028}" type="presOf" srcId="{7985945B-AFD1-48E8-BD2D-55C32DCDFF58}" destId="{DB104ABD-D853-4B3E-9C0C-37FB5125A9F4}" srcOrd="1" destOrd="0" presId="urn:microsoft.com/office/officeart/2005/8/layout/orgChart1"/>
    <dgm:cxn modelId="{C016658F-E6FF-4620-9AE1-1F9FEFD2190B}" type="presOf" srcId="{A73D528B-3523-4A2D-86F3-0111CC7D3ED4}" destId="{04B551F2-1083-41E4-B111-CDAE2D063C04}" srcOrd="0" destOrd="0" presId="urn:microsoft.com/office/officeart/2005/8/layout/orgChart1"/>
    <dgm:cxn modelId="{80A56392-9B1E-475A-99A0-AE0B1AE6B677}" srcId="{218FE632-C333-44F8-A37B-5E7EACB02AE8}" destId="{5D64F365-E6A7-4774-BCE6-C8969D9C4712}" srcOrd="3" destOrd="0" parTransId="{24A82D38-C84E-48E7-B255-58F81EA36B7B}" sibTransId="{973E2EDB-6C3E-429D-9980-35500DA8EC4B}"/>
    <dgm:cxn modelId="{37CE12A6-0C13-4EB4-9842-F59E3C3787BC}" type="presOf" srcId="{C90EA4DB-A04F-47BF-A5AA-D08C29D2A36F}" destId="{E1330AA0-8371-4503-9477-4318A8EB0074}" srcOrd="1" destOrd="0" presId="urn:microsoft.com/office/officeart/2005/8/layout/orgChart1"/>
    <dgm:cxn modelId="{2DDB3BA9-D7F3-48E6-B7A4-4601DBBA0C93}" type="presOf" srcId="{218FE632-C333-44F8-A37B-5E7EACB02AE8}" destId="{A5B18DD3-C2F4-4753-8AE2-615436225C70}" srcOrd="0" destOrd="0" presId="urn:microsoft.com/office/officeart/2005/8/layout/orgChart1"/>
    <dgm:cxn modelId="{671401C4-74C1-44E9-8828-1401A5B7A41E}" type="presOf" srcId="{06B7C259-10F2-424C-B693-0A8F2E940C4E}" destId="{1E02C4A3-DC7F-48EF-8865-82D789309C43}" srcOrd="0" destOrd="0" presId="urn:microsoft.com/office/officeart/2005/8/layout/orgChart1"/>
    <dgm:cxn modelId="{BB3739C8-05C1-4F30-B92E-9072AF5B0B26}" type="presOf" srcId="{5D64F365-E6A7-4774-BCE6-C8969D9C4712}" destId="{3EFC9073-9A7F-443E-A10C-A017EC18A37D}" srcOrd="1" destOrd="0" presId="urn:microsoft.com/office/officeart/2005/8/layout/orgChart1"/>
    <dgm:cxn modelId="{BEC243CC-517D-4DB3-BC2E-335625AAA0C9}" srcId="{218FE632-C333-44F8-A37B-5E7EACB02AE8}" destId="{C90EA4DB-A04F-47BF-A5AA-D08C29D2A36F}" srcOrd="4" destOrd="0" parTransId="{5F340242-55CA-4287-974E-B526F1662AFE}" sibTransId="{9A63F229-0F22-4B24-A617-4C8AD640766B}"/>
    <dgm:cxn modelId="{3F28EACC-7EAB-4B1D-8F2B-27A1529807C2}" type="presOf" srcId="{AF19C733-8DC7-4EBB-8556-1D63CE692B51}" destId="{4D2B8382-9D39-4830-87A5-C36E6E60D203}" srcOrd="1" destOrd="0" presId="urn:microsoft.com/office/officeart/2005/8/layout/orgChart1"/>
    <dgm:cxn modelId="{0A8FEDCD-57C8-4175-BA5C-8D83C35EE2A9}" type="presOf" srcId="{06B7C259-10F2-424C-B693-0A8F2E940C4E}" destId="{B37987A7-38F3-455B-8D7E-E381E46FC11D}" srcOrd="1" destOrd="0" presId="urn:microsoft.com/office/officeart/2005/8/layout/orgChart1"/>
    <dgm:cxn modelId="{E5A363D6-E3B2-4353-8EF9-8B037746982B}" srcId="{06B7C259-10F2-424C-B693-0A8F2E940C4E}" destId="{3354FF7A-990B-4CE7-BFA4-1FFC868C2078}" srcOrd="2" destOrd="0" parTransId="{2AA3101C-65CD-4F08-948A-F901D967CA0C}" sibTransId="{50F8AB68-87B0-40CD-AA22-431BAC547E71}"/>
    <dgm:cxn modelId="{FC24A7E6-A4A7-4BA5-9FEC-43DFF6D8FA8C}" type="presOf" srcId="{C90EA4DB-A04F-47BF-A5AA-D08C29D2A36F}" destId="{5C2D8F3D-009A-4259-AAA9-1FA28D9B652D}" srcOrd="0" destOrd="0" presId="urn:microsoft.com/office/officeart/2005/8/layout/orgChart1"/>
    <dgm:cxn modelId="{65B533EB-BD88-40AC-A444-F4FCC13F79EA}" srcId="{6CC1F516-8015-44F1-86FD-95C2AAE27A0F}" destId="{7985945B-AFD1-48E8-BD2D-55C32DCDFF58}" srcOrd="0" destOrd="0" parTransId="{6D5D18C4-23D0-452F-A2BF-DF5752828798}" sibTransId="{E6E1AE36-78C1-4A57-A2E5-150A195621A7}"/>
    <dgm:cxn modelId="{FB65FBF3-E4EF-42CC-899E-B88C92C6C7F0}" type="presOf" srcId="{24A82D38-C84E-48E7-B255-58F81EA36B7B}" destId="{65496E62-552B-4192-B195-F1E04F39140D}" srcOrd="0" destOrd="0" presId="urn:microsoft.com/office/officeart/2005/8/layout/orgChart1"/>
    <dgm:cxn modelId="{BFD5DAF5-523B-440A-89ED-64FBD5AF9597}" type="presOf" srcId="{AF19C733-8DC7-4EBB-8556-1D63CE692B51}" destId="{39EE363D-9C63-449B-9771-C85729A92227}" srcOrd="0" destOrd="0" presId="urn:microsoft.com/office/officeart/2005/8/layout/orgChart1"/>
    <dgm:cxn modelId="{0C3F5FFC-6481-4310-894A-D16D0E8A7629}" type="presOf" srcId="{3354FF7A-990B-4CE7-BFA4-1FFC868C2078}" destId="{8CB1CA25-1B6C-4F7A-849A-96789AF037F7}" srcOrd="1" destOrd="0" presId="urn:microsoft.com/office/officeart/2005/8/layout/orgChart1"/>
    <dgm:cxn modelId="{738866FC-C9A4-4014-AC5E-6FCF3741DA42}" type="presOf" srcId="{5F340242-55CA-4287-974E-B526F1662AFE}" destId="{235A90A2-DDC5-4BE7-B788-AC20AC516E13}" srcOrd="0" destOrd="0" presId="urn:microsoft.com/office/officeart/2005/8/layout/orgChart1"/>
    <dgm:cxn modelId="{8B9BF7FC-0BF4-45AD-8929-29C9E3DF1E98}" srcId="{06B7C259-10F2-424C-B693-0A8F2E940C4E}" destId="{A73D528B-3523-4A2D-86F3-0111CC7D3ED4}" srcOrd="0" destOrd="0" parTransId="{8622A990-D367-4A9B-B554-AFD239946F7F}" sibTransId="{2B9B2347-6F13-47B2-942D-10277668FF17}"/>
    <dgm:cxn modelId="{87B6BD7F-57CB-4627-8D85-488E6D832074}" type="presParOf" srcId="{DBB47F3A-11E3-4FC1-8A6B-364600AD1854}" destId="{555B2056-B638-4987-A024-6288079F7D01}" srcOrd="0" destOrd="0" presId="urn:microsoft.com/office/officeart/2005/8/layout/orgChart1"/>
    <dgm:cxn modelId="{0443169A-7066-4BFE-AF0C-8446BD460692}" type="presParOf" srcId="{555B2056-B638-4987-A024-6288079F7D01}" destId="{C0669C3B-3C4E-40A0-A54D-CDADE954A86D}" srcOrd="0" destOrd="0" presId="urn:microsoft.com/office/officeart/2005/8/layout/orgChart1"/>
    <dgm:cxn modelId="{83B94CDA-1520-4496-99A6-4DB1EC4A5AA8}" type="presParOf" srcId="{C0669C3B-3C4E-40A0-A54D-CDADE954A86D}" destId="{A5B18DD3-C2F4-4753-8AE2-615436225C70}" srcOrd="0" destOrd="0" presId="urn:microsoft.com/office/officeart/2005/8/layout/orgChart1"/>
    <dgm:cxn modelId="{3E422636-D291-4866-B3A2-B6489FAA9937}" type="presParOf" srcId="{C0669C3B-3C4E-40A0-A54D-CDADE954A86D}" destId="{D45FA707-C0F8-4962-B1E7-9D881CF4C716}" srcOrd="1" destOrd="0" presId="urn:microsoft.com/office/officeart/2005/8/layout/orgChart1"/>
    <dgm:cxn modelId="{D03D84DA-4375-4819-B401-D570CAEFC101}" type="presParOf" srcId="{555B2056-B638-4987-A024-6288079F7D01}" destId="{1A75D6FB-0179-4A92-8031-0B8739BCEC7F}" srcOrd="1" destOrd="0" presId="urn:microsoft.com/office/officeart/2005/8/layout/orgChart1"/>
    <dgm:cxn modelId="{C872A49B-C8BD-4A1E-B3E0-F5D9176D4889}" type="presParOf" srcId="{1A75D6FB-0179-4A92-8031-0B8739BCEC7F}" destId="{7B6FF9CA-61DE-4BC4-9DC2-B27D1FC10129}" srcOrd="0" destOrd="0" presId="urn:microsoft.com/office/officeart/2005/8/layout/orgChart1"/>
    <dgm:cxn modelId="{8AA8FB21-F904-4594-AFB2-7E4EAADDA677}" type="presParOf" srcId="{1A75D6FB-0179-4A92-8031-0B8739BCEC7F}" destId="{23A7DACE-160D-4594-A83F-63931DE4A906}" srcOrd="1" destOrd="0" presId="urn:microsoft.com/office/officeart/2005/8/layout/orgChart1"/>
    <dgm:cxn modelId="{246EEDC7-734D-48F5-A584-EBE0F3C90A4F}" type="presParOf" srcId="{23A7DACE-160D-4594-A83F-63931DE4A906}" destId="{4B0E2E0A-AF4C-4D85-A04A-5DD78FB86B43}" srcOrd="0" destOrd="0" presId="urn:microsoft.com/office/officeart/2005/8/layout/orgChart1"/>
    <dgm:cxn modelId="{46416E64-AAB3-4C4B-A2C1-F8057C0D552E}" type="presParOf" srcId="{4B0E2E0A-AF4C-4D85-A04A-5DD78FB86B43}" destId="{39EE363D-9C63-449B-9771-C85729A92227}" srcOrd="0" destOrd="0" presId="urn:microsoft.com/office/officeart/2005/8/layout/orgChart1"/>
    <dgm:cxn modelId="{9C67503D-4B67-4899-8867-09672DD353CA}" type="presParOf" srcId="{4B0E2E0A-AF4C-4D85-A04A-5DD78FB86B43}" destId="{4D2B8382-9D39-4830-87A5-C36E6E60D203}" srcOrd="1" destOrd="0" presId="urn:microsoft.com/office/officeart/2005/8/layout/orgChart1"/>
    <dgm:cxn modelId="{4F12E8A4-1F1B-4D74-9702-7BCC181D3ECC}" type="presParOf" srcId="{23A7DACE-160D-4594-A83F-63931DE4A906}" destId="{4CEC2BBA-42F5-46C0-B123-B7C439071A74}" srcOrd="1" destOrd="0" presId="urn:microsoft.com/office/officeart/2005/8/layout/orgChart1"/>
    <dgm:cxn modelId="{09460727-BF04-4519-B212-30D2BF798A0A}" type="presParOf" srcId="{23A7DACE-160D-4594-A83F-63931DE4A906}" destId="{71DF75C1-5920-4CBF-AE74-C83A98031BCB}" srcOrd="2" destOrd="0" presId="urn:microsoft.com/office/officeart/2005/8/layout/orgChart1"/>
    <dgm:cxn modelId="{7C4F0F0B-06FE-4762-88FE-7E568988E227}" type="presParOf" srcId="{1A75D6FB-0179-4A92-8031-0B8739BCEC7F}" destId="{34B48EB5-7988-46C1-B2E2-279CA9B9A147}" srcOrd="2" destOrd="0" presId="urn:microsoft.com/office/officeart/2005/8/layout/orgChart1"/>
    <dgm:cxn modelId="{A3BDD021-BA03-4804-BA64-307EDC00EF6E}" type="presParOf" srcId="{1A75D6FB-0179-4A92-8031-0B8739BCEC7F}" destId="{57920F49-14A1-414F-AB45-F8D2F4EB0FC1}" srcOrd="3" destOrd="0" presId="urn:microsoft.com/office/officeart/2005/8/layout/orgChart1"/>
    <dgm:cxn modelId="{EF188962-2FC6-4E0F-B177-B8D5FD90D59C}" type="presParOf" srcId="{57920F49-14A1-414F-AB45-F8D2F4EB0FC1}" destId="{43012F99-EFED-4FF5-A6E8-B6EA0BBFF5F7}" srcOrd="0" destOrd="0" presId="urn:microsoft.com/office/officeart/2005/8/layout/orgChart1"/>
    <dgm:cxn modelId="{F449FDC2-7566-4899-A7EE-7311878B2749}" type="presParOf" srcId="{43012F99-EFED-4FF5-A6E8-B6EA0BBFF5F7}" destId="{1E02C4A3-DC7F-48EF-8865-82D789309C43}" srcOrd="0" destOrd="0" presId="urn:microsoft.com/office/officeart/2005/8/layout/orgChart1"/>
    <dgm:cxn modelId="{4763E697-8FAA-40D4-816C-69145176F6B7}" type="presParOf" srcId="{43012F99-EFED-4FF5-A6E8-B6EA0BBFF5F7}" destId="{B37987A7-38F3-455B-8D7E-E381E46FC11D}" srcOrd="1" destOrd="0" presId="urn:microsoft.com/office/officeart/2005/8/layout/orgChart1"/>
    <dgm:cxn modelId="{7750D665-E380-4E54-BE77-8BEA24BAF8F4}" type="presParOf" srcId="{57920F49-14A1-414F-AB45-F8D2F4EB0FC1}" destId="{A3550123-B3E8-44C9-897E-7AA854BA5490}" srcOrd="1" destOrd="0" presId="urn:microsoft.com/office/officeart/2005/8/layout/orgChart1"/>
    <dgm:cxn modelId="{2ED08AC1-AC27-4F91-B4C6-38D006C57074}" type="presParOf" srcId="{A3550123-B3E8-44C9-897E-7AA854BA5490}" destId="{F42AECD6-811C-4249-8C95-334898448C1A}" srcOrd="0" destOrd="0" presId="urn:microsoft.com/office/officeart/2005/8/layout/orgChart1"/>
    <dgm:cxn modelId="{E957AD1F-33C8-4F18-9F9D-DC96AB9047AA}" type="presParOf" srcId="{A3550123-B3E8-44C9-897E-7AA854BA5490}" destId="{3114D238-FD0C-4796-A1C3-0F5106C15A6F}" srcOrd="1" destOrd="0" presId="urn:microsoft.com/office/officeart/2005/8/layout/orgChart1"/>
    <dgm:cxn modelId="{AE7567C2-65C1-4C17-8D95-2B5227F2CF2C}" type="presParOf" srcId="{3114D238-FD0C-4796-A1C3-0F5106C15A6F}" destId="{726FFAC6-25A8-4714-9B3E-343526DAD85B}" srcOrd="0" destOrd="0" presId="urn:microsoft.com/office/officeart/2005/8/layout/orgChart1"/>
    <dgm:cxn modelId="{D857DE42-9321-4823-87AD-4092724E0F5C}" type="presParOf" srcId="{726FFAC6-25A8-4714-9B3E-343526DAD85B}" destId="{04B551F2-1083-41E4-B111-CDAE2D063C04}" srcOrd="0" destOrd="0" presId="urn:microsoft.com/office/officeart/2005/8/layout/orgChart1"/>
    <dgm:cxn modelId="{32EF628A-E206-4F59-90B0-A899027EC974}" type="presParOf" srcId="{726FFAC6-25A8-4714-9B3E-343526DAD85B}" destId="{0B3108AD-3561-4045-BB6C-3006E266B804}" srcOrd="1" destOrd="0" presId="urn:microsoft.com/office/officeart/2005/8/layout/orgChart1"/>
    <dgm:cxn modelId="{1B0B40BA-A626-4AB6-95AD-C5A2D4B82E99}" type="presParOf" srcId="{3114D238-FD0C-4796-A1C3-0F5106C15A6F}" destId="{2FAC116D-E055-433F-B8D6-2E245C750198}" srcOrd="1" destOrd="0" presId="urn:microsoft.com/office/officeart/2005/8/layout/orgChart1"/>
    <dgm:cxn modelId="{7AA40611-F287-4023-B701-2CB07EE863FE}" type="presParOf" srcId="{3114D238-FD0C-4796-A1C3-0F5106C15A6F}" destId="{CE540E86-CACB-4865-852A-FD21B49A8C17}" srcOrd="2" destOrd="0" presId="urn:microsoft.com/office/officeart/2005/8/layout/orgChart1"/>
    <dgm:cxn modelId="{C3A81A44-A6B2-4230-8655-367F9981F98C}" type="presParOf" srcId="{A3550123-B3E8-44C9-897E-7AA854BA5490}" destId="{75F87F63-BF90-44B6-B737-C5DB0AFDCE81}" srcOrd="2" destOrd="0" presId="urn:microsoft.com/office/officeart/2005/8/layout/orgChart1"/>
    <dgm:cxn modelId="{69CF4B17-0199-435A-9C3B-5E21EDD8AA1E}" type="presParOf" srcId="{A3550123-B3E8-44C9-897E-7AA854BA5490}" destId="{2AD7D9D7-D443-4729-8537-33D4CEE31031}" srcOrd="3" destOrd="0" presId="urn:microsoft.com/office/officeart/2005/8/layout/orgChart1"/>
    <dgm:cxn modelId="{7B16C323-1640-415A-8197-E4A0337B564C}" type="presParOf" srcId="{2AD7D9D7-D443-4729-8537-33D4CEE31031}" destId="{745712EC-87D7-4C80-B9CE-28157B872C20}" srcOrd="0" destOrd="0" presId="urn:microsoft.com/office/officeart/2005/8/layout/orgChart1"/>
    <dgm:cxn modelId="{91865938-17B7-447C-A3AF-EB82CE99C5BB}" type="presParOf" srcId="{745712EC-87D7-4C80-B9CE-28157B872C20}" destId="{184DAF1F-819A-43B1-BBCA-A5CA564EA4D9}" srcOrd="0" destOrd="0" presId="urn:microsoft.com/office/officeart/2005/8/layout/orgChart1"/>
    <dgm:cxn modelId="{C5CBB08A-D438-4926-88AD-76F4A367053D}" type="presParOf" srcId="{745712EC-87D7-4C80-B9CE-28157B872C20}" destId="{2A11C3F8-A9BF-40E6-9B76-F4EA706F1F61}" srcOrd="1" destOrd="0" presId="urn:microsoft.com/office/officeart/2005/8/layout/orgChart1"/>
    <dgm:cxn modelId="{7B6A45F0-1AA9-4070-811C-CEFC9194A4DA}" type="presParOf" srcId="{2AD7D9D7-D443-4729-8537-33D4CEE31031}" destId="{0D355435-20ED-49AB-9964-38A5E752266D}" srcOrd="1" destOrd="0" presId="urn:microsoft.com/office/officeart/2005/8/layout/orgChart1"/>
    <dgm:cxn modelId="{B7CF3AE4-5C78-438A-A800-09C5AE7EB9E2}" type="presParOf" srcId="{2AD7D9D7-D443-4729-8537-33D4CEE31031}" destId="{504E23B6-60AF-415B-8EE5-78D6B778DD4E}" srcOrd="2" destOrd="0" presId="urn:microsoft.com/office/officeart/2005/8/layout/orgChart1"/>
    <dgm:cxn modelId="{B4851310-0968-4D95-885A-BE54B04C02D1}" type="presParOf" srcId="{A3550123-B3E8-44C9-897E-7AA854BA5490}" destId="{4B4B6DF4-B478-4675-83D2-15937905DB11}" srcOrd="4" destOrd="0" presId="urn:microsoft.com/office/officeart/2005/8/layout/orgChart1"/>
    <dgm:cxn modelId="{74219556-5972-4BE3-AE1B-9F9AB7FD25F6}" type="presParOf" srcId="{A3550123-B3E8-44C9-897E-7AA854BA5490}" destId="{6014A3DA-F532-4793-89D6-9129C8CFCE90}" srcOrd="5" destOrd="0" presId="urn:microsoft.com/office/officeart/2005/8/layout/orgChart1"/>
    <dgm:cxn modelId="{FDFDB51B-68B2-4929-9830-EEBBBDCEA9CA}" type="presParOf" srcId="{6014A3DA-F532-4793-89D6-9129C8CFCE90}" destId="{9ABF915A-6777-40DD-BB41-FDE2F586EA66}" srcOrd="0" destOrd="0" presId="urn:microsoft.com/office/officeart/2005/8/layout/orgChart1"/>
    <dgm:cxn modelId="{42E5D33B-F9F3-4292-8F66-38C328763EF4}" type="presParOf" srcId="{9ABF915A-6777-40DD-BB41-FDE2F586EA66}" destId="{3047140B-9AA7-4556-A079-ABFB7613A2F4}" srcOrd="0" destOrd="0" presId="urn:microsoft.com/office/officeart/2005/8/layout/orgChart1"/>
    <dgm:cxn modelId="{B63A7261-B145-4C65-8360-82F57A78C2C1}" type="presParOf" srcId="{9ABF915A-6777-40DD-BB41-FDE2F586EA66}" destId="{8CB1CA25-1B6C-4F7A-849A-96789AF037F7}" srcOrd="1" destOrd="0" presId="urn:microsoft.com/office/officeart/2005/8/layout/orgChart1"/>
    <dgm:cxn modelId="{AC30957F-F5A6-443C-90BF-77824B6B32ED}" type="presParOf" srcId="{6014A3DA-F532-4793-89D6-9129C8CFCE90}" destId="{5DA2B969-3777-4E48-83DB-AF8C17EDBB61}" srcOrd="1" destOrd="0" presId="urn:microsoft.com/office/officeart/2005/8/layout/orgChart1"/>
    <dgm:cxn modelId="{25C7B053-E500-4732-BF5A-6047F0A2EB5B}" type="presParOf" srcId="{6014A3DA-F532-4793-89D6-9129C8CFCE90}" destId="{6C00184D-DEE3-48FC-8CB3-1476696120D1}" srcOrd="2" destOrd="0" presId="urn:microsoft.com/office/officeart/2005/8/layout/orgChart1"/>
    <dgm:cxn modelId="{751A9EB7-5CAF-43F5-B375-DFB2B3CF4B3C}" type="presParOf" srcId="{57920F49-14A1-414F-AB45-F8D2F4EB0FC1}" destId="{5732622A-7334-4E82-90B6-3F81D10A9A14}" srcOrd="2" destOrd="0" presId="urn:microsoft.com/office/officeart/2005/8/layout/orgChart1"/>
    <dgm:cxn modelId="{96EDA54B-51CA-4323-9B95-FD3F310649EC}" type="presParOf" srcId="{1A75D6FB-0179-4A92-8031-0B8739BCEC7F}" destId="{84AD29E7-A7D0-434F-8FF9-FE4BBB25A829}" srcOrd="4" destOrd="0" presId="urn:microsoft.com/office/officeart/2005/8/layout/orgChart1"/>
    <dgm:cxn modelId="{CD7E282C-90B2-408F-84CB-CB0CD752D069}" type="presParOf" srcId="{1A75D6FB-0179-4A92-8031-0B8739BCEC7F}" destId="{70813800-ABC2-4FE8-93E2-44B486D967C8}" srcOrd="5" destOrd="0" presId="urn:microsoft.com/office/officeart/2005/8/layout/orgChart1"/>
    <dgm:cxn modelId="{965305B1-C42B-42EB-BA4E-E8DDBAAF0804}" type="presParOf" srcId="{70813800-ABC2-4FE8-93E2-44B486D967C8}" destId="{31D73546-1646-4219-9E77-FB11086BAB9A}" srcOrd="0" destOrd="0" presId="urn:microsoft.com/office/officeart/2005/8/layout/orgChart1"/>
    <dgm:cxn modelId="{C1BC83D0-D61E-4637-B09A-FD9553267598}" type="presParOf" srcId="{31D73546-1646-4219-9E77-FB11086BAB9A}" destId="{10919688-C10C-4B0B-9552-D53DA7B41570}" srcOrd="0" destOrd="0" presId="urn:microsoft.com/office/officeart/2005/8/layout/orgChart1"/>
    <dgm:cxn modelId="{4CB654F5-3803-48E9-97B9-F64D4F6FC4EB}" type="presParOf" srcId="{31D73546-1646-4219-9E77-FB11086BAB9A}" destId="{83DAA6B5-2260-48CB-8527-75B1B8AA5C76}" srcOrd="1" destOrd="0" presId="urn:microsoft.com/office/officeart/2005/8/layout/orgChart1"/>
    <dgm:cxn modelId="{BCCEF682-A3A8-48D0-A430-B8C451363505}" type="presParOf" srcId="{70813800-ABC2-4FE8-93E2-44B486D967C8}" destId="{3B999FE3-6F5D-433F-9726-E07AAE571082}" srcOrd="1" destOrd="0" presId="urn:microsoft.com/office/officeart/2005/8/layout/orgChart1"/>
    <dgm:cxn modelId="{B0A3045A-6B36-47FD-A366-EE0C4A6D94DB}" type="presParOf" srcId="{3B999FE3-6F5D-433F-9726-E07AAE571082}" destId="{BF5C16D1-53F4-42E9-9DA4-3371D2B503F5}" srcOrd="0" destOrd="0" presId="urn:microsoft.com/office/officeart/2005/8/layout/orgChart1"/>
    <dgm:cxn modelId="{60377366-6FCA-4206-B03C-D17EC3C9D921}" type="presParOf" srcId="{3B999FE3-6F5D-433F-9726-E07AAE571082}" destId="{E43DA839-3EDA-4FA4-A5D8-B217DBBB9BA6}" srcOrd="1" destOrd="0" presId="urn:microsoft.com/office/officeart/2005/8/layout/orgChart1"/>
    <dgm:cxn modelId="{8B760F5F-07EB-44BB-A6A0-70C300C4A4D4}" type="presParOf" srcId="{E43DA839-3EDA-4FA4-A5D8-B217DBBB9BA6}" destId="{AB9BE57C-AE43-44F6-A692-0BAB5CCFB704}" srcOrd="0" destOrd="0" presId="urn:microsoft.com/office/officeart/2005/8/layout/orgChart1"/>
    <dgm:cxn modelId="{D41D587D-8157-43A1-9291-47DE42A7D4E5}" type="presParOf" srcId="{AB9BE57C-AE43-44F6-A692-0BAB5CCFB704}" destId="{BD5141CF-280A-4173-B0C2-C751EE9774BF}" srcOrd="0" destOrd="0" presId="urn:microsoft.com/office/officeart/2005/8/layout/orgChart1"/>
    <dgm:cxn modelId="{867A0B1F-75C1-40C3-B654-861E481A43C7}" type="presParOf" srcId="{AB9BE57C-AE43-44F6-A692-0BAB5CCFB704}" destId="{DB104ABD-D853-4B3E-9C0C-37FB5125A9F4}" srcOrd="1" destOrd="0" presId="urn:microsoft.com/office/officeart/2005/8/layout/orgChart1"/>
    <dgm:cxn modelId="{EBE8ACD0-21C9-439D-BB6C-BD984D327402}" type="presParOf" srcId="{E43DA839-3EDA-4FA4-A5D8-B217DBBB9BA6}" destId="{FA3AF4B1-49C5-4945-8B44-42D7CE445BD3}" srcOrd="1" destOrd="0" presId="urn:microsoft.com/office/officeart/2005/8/layout/orgChart1"/>
    <dgm:cxn modelId="{1B369F56-DF76-4972-A7E6-07CA08F9F834}" type="presParOf" srcId="{E43DA839-3EDA-4FA4-A5D8-B217DBBB9BA6}" destId="{86A9AE30-7D35-4EB9-B2F0-66E50D37C045}" srcOrd="2" destOrd="0" presId="urn:microsoft.com/office/officeart/2005/8/layout/orgChart1"/>
    <dgm:cxn modelId="{43946E7F-E1E1-4F02-B0E3-182000B0B19E}" type="presParOf" srcId="{70813800-ABC2-4FE8-93E2-44B486D967C8}" destId="{D6446FD1-B7B6-49D0-A4C2-421C16C36611}" srcOrd="2" destOrd="0" presId="urn:microsoft.com/office/officeart/2005/8/layout/orgChart1"/>
    <dgm:cxn modelId="{146C719C-4685-48F3-8806-C6DE09F41152}" type="presParOf" srcId="{1A75D6FB-0179-4A92-8031-0B8739BCEC7F}" destId="{65496E62-552B-4192-B195-F1E04F39140D}" srcOrd="6" destOrd="0" presId="urn:microsoft.com/office/officeart/2005/8/layout/orgChart1"/>
    <dgm:cxn modelId="{A91F8DD5-35F0-490A-A0A5-C19826D00410}" type="presParOf" srcId="{1A75D6FB-0179-4A92-8031-0B8739BCEC7F}" destId="{21E91FC8-113C-4499-92A1-429933D456B3}" srcOrd="7" destOrd="0" presId="urn:microsoft.com/office/officeart/2005/8/layout/orgChart1"/>
    <dgm:cxn modelId="{D5BBB223-FCAC-4FF9-9BED-1D0CFBA33F67}" type="presParOf" srcId="{21E91FC8-113C-4499-92A1-429933D456B3}" destId="{6FE359CA-E0EA-448D-8E5F-BB1C6AEECDC2}" srcOrd="0" destOrd="0" presId="urn:microsoft.com/office/officeart/2005/8/layout/orgChart1"/>
    <dgm:cxn modelId="{53E06727-08AB-4B51-892C-165BBABD8070}" type="presParOf" srcId="{6FE359CA-E0EA-448D-8E5F-BB1C6AEECDC2}" destId="{60025CF0-FDA1-4E31-B934-EF48AF564220}" srcOrd="0" destOrd="0" presId="urn:microsoft.com/office/officeart/2005/8/layout/orgChart1"/>
    <dgm:cxn modelId="{51853FE8-9521-4702-9751-CE47A01817B1}" type="presParOf" srcId="{6FE359CA-E0EA-448D-8E5F-BB1C6AEECDC2}" destId="{3EFC9073-9A7F-443E-A10C-A017EC18A37D}" srcOrd="1" destOrd="0" presId="urn:microsoft.com/office/officeart/2005/8/layout/orgChart1"/>
    <dgm:cxn modelId="{718539D9-0B94-41F9-9EDE-FFF09585D4E4}" type="presParOf" srcId="{21E91FC8-113C-4499-92A1-429933D456B3}" destId="{B9BD1943-4265-42D2-8F9D-8400DB17F5FA}" srcOrd="1" destOrd="0" presId="urn:microsoft.com/office/officeart/2005/8/layout/orgChart1"/>
    <dgm:cxn modelId="{55C8DA88-0A29-478D-9744-F8128856307A}" type="presParOf" srcId="{21E91FC8-113C-4499-92A1-429933D456B3}" destId="{746CBD66-4E33-4A71-AE9A-A8DF97C89984}" srcOrd="2" destOrd="0" presId="urn:microsoft.com/office/officeart/2005/8/layout/orgChart1"/>
    <dgm:cxn modelId="{9B044E71-4985-4403-9CEB-DC4C7DBE8233}" type="presParOf" srcId="{1A75D6FB-0179-4A92-8031-0B8739BCEC7F}" destId="{235A90A2-DDC5-4BE7-B788-AC20AC516E13}" srcOrd="8" destOrd="0" presId="urn:microsoft.com/office/officeart/2005/8/layout/orgChart1"/>
    <dgm:cxn modelId="{CBEF0AFC-3031-4B6B-A744-99F8EFD16210}" type="presParOf" srcId="{1A75D6FB-0179-4A92-8031-0B8739BCEC7F}" destId="{2840ED0A-DD38-42C9-8C7C-4580F8042FB5}" srcOrd="9" destOrd="0" presId="urn:microsoft.com/office/officeart/2005/8/layout/orgChart1"/>
    <dgm:cxn modelId="{94AB9D1F-8B8E-4B1F-B7A6-9DE989DF84E3}" type="presParOf" srcId="{2840ED0A-DD38-42C9-8C7C-4580F8042FB5}" destId="{36E1EAF3-4E20-419E-8A27-C39C115C881F}" srcOrd="0" destOrd="0" presId="urn:microsoft.com/office/officeart/2005/8/layout/orgChart1"/>
    <dgm:cxn modelId="{F808CC98-1CE9-4FE1-9F18-3A7F002C9303}" type="presParOf" srcId="{36E1EAF3-4E20-419E-8A27-C39C115C881F}" destId="{5C2D8F3D-009A-4259-AAA9-1FA28D9B652D}" srcOrd="0" destOrd="0" presId="urn:microsoft.com/office/officeart/2005/8/layout/orgChart1"/>
    <dgm:cxn modelId="{1E254F53-7D78-4AF4-ADC6-63A796D667C3}" type="presParOf" srcId="{36E1EAF3-4E20-419E-8A27-C39C115C881F}" destId="{E1330AA0-8371-4503-9477-4318A8EB0074}" srcOrd="1" destOrd="0" presId="urn:microsoft.com/office/officeart/2005/8/layout/orgChart1"/>
    <dgm:cxn modelId="{61F43C38-D9C2-459B-9887-0675EA9C4FB3}" type="presParOf" srcId="{2840ED0A-DD38-42C9-8C7C-4580F8042FB5}" destId="{87D46B43-A87B-4404-ACA4-294642C8F72A}" srcOrd="1" destOrd="0" presId="urn:microsoft.com/office/officeart/2005/8/layout/orgChart1"/>
    <dgm:cxn modelId="{5653DD5E-E1F1-47C1-A552-864E53636C11}" type="presParOf" srcId="{2840ED0A-DD38-42C9-8C7C-4580F8042FB5}" destId="{A1655245-9793-4E93-8D16-BBBAECE76D96}" srcOrd="2" destOrd="0" presId="urn:microsoft.com/office/officeart/2005/8/layout/orgChart1"/>
    <dgm:cxn modelId="{C5BB09E4-1886-4C04-9283-D57284B707FA}" type="presParOf" srcId="{555B2056-B638-4987-A024-6288079F7D01}" destId="{774CE76E-3CC4-4981-85FE-CACD29730B8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D35254-560B-4361-A4AA-B227325EBE8F}"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90E85C50-0E66-47A6-BF4C-D9CD21B8FE10}">
      <dgm:prSet/>
      <dgm:spPr/>
      <dgm:t>
        <a:bodyPr/>
        <a:lstStyle/>
        <a:p>
          <a:r>
            <a:rPr lang="en-GB">
              <a:latin typeface="Acumin Pro" panose="020B0504020202020204" pitchFamily="34" charset="0"/>
            </a:rPr>
            <a:t>Breaking a page is simple: There are two ways to explicitly make a new page:</a:t>
          </a:r>
          <a:endParaRPr lang="en-US">
            <a:latin typeface="Acumin Pro" panose="020B0504020202020204" pitchFamily="34" charset="0"/>
          </a:endParaRPr>
        </a:p>
      </dgm:t>
    </dgm:pt>
    <dgm:pt modelId="{3CD856EC-1A71-4BC8-834A-6E145B8AF0DE}" type="parTrans" cxnId="{C151EAD6-BFF1-45B9-A585-4F97C5C7BF61}">
      <dgm:prSet/>
      <dgm:spPr/>
      <dgm:t>
        <a:bodyPr/>
        <a:lstStyle/>
        <a:p>
          <a:endParaRPr lang="en-US"/>
        </a:p>
      </dgm:t>
    </dgm:pt>
    <dgm:pt modelId="{432E2639-D1AB-4F99-8570-578E66ED74F3}" type="sibTrans" cxnId="{C151EAD6-BFF1-45B9-A585-4F97C5C7BF61}">
      <dgm:prSet/>
      <dgm:spPr/>
      <dgm:t>
        <a:bodyPr/>
        <a:lstStyle/>
        <a:p>
          <a:endParaRPr lang="en-US"/>
        </a:p>
      </dgm:t>
    </dgm:pt>
    <dgm:pt modelId="{A48AF67D-1DAC-49F8-97F0-F0D059DB3ED5}">
      <dgm:prSet/>
      <dgm:spPr/>
      <dgm:t>
        <a:bodyPr/>
        <a:lstStyle/>
        <a:p>
          <a:r>
            <a:rPr lang="en-GB" dirty="0">
              <a:latin typeface="InterstateMono Light" panose="02000506040000020004" pitchFamily="50" charset="0"/>
            </a:rPr>
            <a:t>\</a:t>
          </a:r>
          <a:r>
            <a:rPr lang="en-GB" dirty="0" err="1">
              <a:latin typeface="InterstateMono Light" panose="02000506040000020004" pitchFamily="50" charset="0"/>
            </a:rPr>
            <a:t>clearpage</a:t>
          </a:r>
          <a:r>
            <a:rPr lang="en-GB" dirty="0">
              <a:latin typeface="InterstateMono Light" panose="02000506040000020004" pitchFamily="50" charset="0"/>
            </a:rPr>
            <a:t> </a:t>
          </a:r>
          <a:r>
            <a:rPr lang="en-GB" dirty="0">
              <a:latin typeface="Acumin Pro" panose="020B0504020202020204" pitchFamily="34" charset="0"/>
            </a:rPr>
            <a:t>makes a new page at that position in the text. Importantly, if there any floating elements (e.g. figures) prior to the break, LaTeX displays them before the break.</a:t>
          </a:r>
          <a:endParaRPr lang="en-US" dirty="0">
            <a:latin typeface="Acumin Pro" panose="020B0504020202020204" pitchFamily="34" charset="0"/>
          </a:endParaRPr>
        </a:p>
      </dgm:t>
    </dgm:pt>
    <dgm:pt modelId="{86D45037-8DFF-4F7E-A582-C599C2D36ACE}" type="parTrans" cxnId="{C51E9FB7-CE02-4934-BFF3-0D8A742734CC}">
      <dgm:prSet/>
      <dgm:spPr/>
      <dgm:t>
        <a:bodyPr/>
        <a:lstStyle/>
        <a:p>
          <a:endParaRPr lang="en-US"/>
        </a:p>
      </dgm:t>
    </dgm:pt>
    <dgm:pt modelId="{0C0070AB-489C-4608-9CCB-BBE6DB6ECBEE}" type="sibTrans" cxnId="{C51E9FB7-CE02-4934-BFF3-0D8A742734CC}">
      <dgm:prSet/>
      <dgm:spPr/>
      <dgm:t>
        <a:bodyPr/>
        <a:lstStyle/>
        <a:p>
          <a:endParaRPr lang="en-US"/>
        </a:p>
      </dgm:t>
    </dgm:pt>
    <dgm:pt modelId="{CE5AA5D9-B114-479B-B43A-D25518E05D5D}">
      <dgm:prSet/>
      <dgm:spPr/>
      <dgm:t>
        <a:bodyPr/>
        <a:lstStyle/>
        <a:p>
          <a:r>
            <a:rPr lang="en-GB" dirty="0">
              <a:latin typeface="InterstateMono Light" panose="02000506040000020004" pitchFamily="50" charset="0"/>
            </a:rPr>
            <a:t>\</a:t>
          </a:r>
          <a:r>
            <a:rPr lang="en-GB" dirty="0" err="1">
              <a:latin typeface="InterstateMono Light" panose="02000506040000020004" pitchFamily="50" charset="0"/>
            </a:rPr>
            <a:t>newpage</a:t>
          </a:r>
          <a:r>
            <a:rPr lang="en-GB" dirty="0">
              <a:latin typeface="InterstateMono Light" panose="02000506040000020004" pitchFamily="50" charset="0"/>
            </a:rPr>
            <a:t> </a:t>
          </a:r>
          <a:r>
            <a:rPr lang="en-GB" dirty="0">
              <a:latin typeface="Acumin Pro" panose="020B0504020202020204" pitchFamily="34" charset="0"/>
            </a:rPr>
            <a:t>makes a new page at that position in the text, but does not interfere with where LaTeX places any floating elements</a:t>
          </a:r>
          <a:endParaRPr lang="en-US" dirty="0">
            <a:latin typeface="Acumin Pro" panose="020B0504020202020204" pitchFamily="34" charset="0"/>
          </a:endParaRPr>
        </a:p>
      </dgm:t>
    </dgm:pt>
    <dgm:pt modelId="{FFBDE419-EAE6-4598-86A4-15075E564D74}" type="parTrans" cxnId="{31FB140A-C10F-4F6C-BA32-16E54CD00B2C}">
      <dgm:prSet/>
      <dgm:spPr/>
      <dgm:t>
        <a:bodyPr/>
        <a:lstStyle/>
        <a:p>
          <a:endParaRPr lang="en-US"/>
        </a:p>
      </dgm:t>
    </dgm:pt>
    <dgm:pt modelId="{9DF033E2-AB50-4B83-9E15-F05F6EADC214}" type="sibTrans" cxnId="{31FB140A-C10F-4F6C-BA32-16E54CD00B2C}">
      <dgm:prSet/>
      <dgm:spPr/>
      <dgm:t>
        <a:bodyPr/>
        <a:lstStyle/>
        <a:p>
          <a:endParaRPr lang="en-US"/>
        </a:p>
      </dgm:t>
    </dgm:pt>
    <dgm:pt modelId="{EF2935B3-59D6-40AE-BCC4-A3F4C1A7F51D}" type="pres">
      <dgm:prSet presAssocID="{53D35254-560B-4361-A4AA-B227325EBE8F}" presName="hierChild1" presStyleCnt="0">
        <dgm:presLayoutVars>
          <dgm:chPref val="1"/>
          <dgm:dir/>
          <dgm:animOne val="branch"/>
          <dgm:animLvl val="lvl"/>
          <dgm:resizeHandles/>
        </dgm:presLayoutVars>
      </dgm:prSet>
      <dgm:spPr/>
    </dgm:pt>
    <dgm:pt modelId="{0D7BFA3C-E699-4154-A886-D331BC1A13C8}" type="pres">
      <dgm:prSet presAssocID="{90E85C50-0E66-47A6-BF4C-D9CD21B8FE10}" presName="hierRoot1" presStyleCnt="0"/>
      <dgm:spPr/>
    </dgm:pt>
    <dgm:pt modelId="{E3CDEF40-3924-4DD4-A13F-D946EF327402}" type="pres">
      <dgm:prSet presAssocID="{90E85C50-0E66-47A6-BF4C-D9CD21B8FE10}" presName="composite" presStyleCnt="0"/>
      <dgm:spPr/>
    </dgm:pt>
    <dgm:pt modelId="{BFF848D8-15CB-44F2-A27E-E7373CDB541E}" type="pres">
      <dgm:prSet presAssocID="{90E85C50-0E66-47A6-BF4C-D9CD21B8FE10}" presName="background" presStyleLbl="node0" presStyleIdx="0" presStyleCnt="1"/>
      <dgm:spPr/>
    </dgm:pt>
    <dgm:pt modelId="{41C770F0-E315-42C6-9D3D-3FC45C811D64}" type="pres">
      <dgm:prSet presAssocID="{90E85C50-0E66-47A6-BF4C-D9CD21B8FE10}" presName="text" presStyleLbl="fgAcc0" presStyleIdx="0" presStyleCnt="1">
        <dgm:presLayoutVars>
          <dgm:chPref val="3"/>
        </dgm:presLayoutVars>
      </dgm:prSet>
      <dgm:spPr/>
    </dgm:pt>
    <dgm:pt modelId="{C3434EC3-5E63-4433-8FF0-5807410D1989}" type="pres">
      <dgm:prSet presAssocID="{90E85C50-0E66-47A6-BF4C-D9CD21B8FE10}" presName="hierChild2" presStyleCnt="0"/>
      <dgm:spPr/>
    </dgm:pt>
    <dgm:pt modelId="{0993D651-4797-42B0-ADE6-03381BD2390C}" type="pres">
      <dgm:prSet presAssocID="{86D45037-8DFF-4F7E-A582-C599C2D36ACE}" presName="Name10" presStyleLbl="parChTrans1D2" presStyleIdx="0" presStyleCnt="2"/>
      <dgm:spPr/>
    </dgm:pt>
    <dgm:pt modelId="{2BD7B4B9-6321-4881-A20E-AFCF78333E8A}" type="pres">
      <dgm:prSet presAssocID="{A48AF67D-1DAC-49F8-97F0-F0D059DB3ED5}" presName="hierRoot2" presStyleCnt="0"/>
      <dgm:spPr/>
    </dgm:pt>
    <dgm:pt modelId="{8C1FD10A-67DC-4C47-9195-E9975038B9D0}" type="pres">
      <dgm:prSet presAssocID="{A48AF67D-1DAC-49F8-97F0-F0D059DB3ED5}" presName="composite2" presStyleCnt="0"/>
      <dgm:spPr/>
    </dgm:pt>
    <dgm:pt modelId="{04111BB5-D9BB-4C16-9809-B899286AA107}" type="pres">
      <dgm:prSet presAssocID="{A48AF67D-1DAC-49F8-97F0-F0D059DB3ED5}" presName="background2" presStyleLbl="node2" presStyleIdx="0" presStyleCnt="2"/>
      <dgm:spPr/>
    </dgm:pt>
    <dgm:pt modelId="{64F7164E-83EC-47EA-9B63-DF6F87A6C8A2}" type="pres">
      <dgm:prSet presAssocID="{A48AF67D-1DAC-49F8-97F0-F0D059DB3ED5}" presName="text2" presStyleLbl="fgAcc2" presStyleIdx="0" presStyleCnt="2">
        <dgm:presLayoutVars>
          <dgm:chPref val="3"/>
        </dgm:presLayoutVars>
      </dgm:prSet>
      <dgm:spPr/>
    </dgm:pt>
    <dgm:pt modelId="{BA6D3EF7-5EB1-48BA-85F0-C7BD27ED3057}" type="pres">
      <dgm:prSet presAssocID="{A48AF67D-1DAC-49F8-97F0-F0D059DB3ED5}" presName="hierChild3" presStyleCnt="0"/>
      <dgm:spPr/>
    </dgm:pt>
    <dgm:pt modelId="{DCA1022F-1BF2-4181-A482-8F9B16A4F7CD}" type="pres">
      <dgm:prSet presAssocID="{FFBDE419-EAE6-4598-86A4-15075E564D74}" presName="Name10" presStyleLbl="parChTrans1D2" presStyleIdx="1" presStyleCnt="2"/>
      <dgm:spPr/>
    </dgm:pt>
    <dgm:pt modelId="{ED8E6AFD-A257-43D1-A2F3-BF5B27CC36D7}" type="pres">
      <dgm:prSet presAssocID="{CE5AA5D9-B114-479B-B43A-D25518E05D5D}" presName="hierRoot2" presStyleCnt="0"/>
      <dgm:spPr/>
    </dgm:pt>
    <dgm:pt modelId="{FE143CD2-C880-499A-84F8-7AEB90BA8D75}" type="pres">
      <dgm:prSet presAssocID="{CE5AA5D9-B114-479B-B43A-D25518E05D5D}" presName="composite2" presStyleCnt="0"/>
      <dgm:spPr/>
    </dgm:pt>
    <dgm:pt modelId="{D8D8E23E-EAA7-4006-99A5-4C1D9CB7774D}" type="pres">
      <dgm:prSet presAssocID="{CE5AA5D9-B114-479B-B43A-D25518E05D5D}" presName="background2" presStyleLbl="node2" presStyleIdx="1" presStyleCnt="2"/>
      <dgm:spPr/>
    </dgm:pt>
    <dgm:pt modelId="{8B6F8A8B-2660-4B98-BBE6-3373122A9CCD}" type="pres">
      <dgm:prSet presAssocID="{CE5AA5D9-B114-479B-B43A-D25518E05D5D}" presName="text2" presStyleLbl="fgAcc2" presStyleIdx="1" presStyleCnt="2">
        <dgm:presLayoutVars>
          <dgm:chPref val="3"/>
        </dgm:presLayoutVars>
      </dgm:prSet>
      <dgm:spPr/>
    </dgm:pt>
    <dgm:pt modelId="{51389D24-C364-427C-AC43-53A6640788F9}" type="pres">
      <dgm:prSet presAssocID="{CE5AA5D9-B114-479B-B43A-D25518E05D5D}" presName="hierChild3" presStyleCnt="0"/>
      <dgm:spPr/>
    </dgm:pt>
  </dgm:ptLst>
  <dgm:cxnLst>
    <dgm:cxn modelId="{31FB140A-C10F-4F6C-BA32-16E54CD00B2C}" srcId="{90E85C50-0E66-47A6-BF4C-D9CD21B8FE10}" destId="{CE5AA5D9-B114-479B-B43A-D25518E05D5D}" srcOrd="1" destOrd="0" parTransId="{FFBDE419-EAE6-4598-86A4-15075E564D74}" sibTransId="{9DF033E2-AB50-4B83-9E15-F05F6EADC214}"/>
    <dgm:cxn modelId="{6B9E1410-0ED9-4D86-8DE2-AB5226568390}" type="presOf" srcId="{90E85C50-0E66-47A6-BF4C-D9CD21B8FE10}" destId="{41C770F0-E315-42C6-9D3D-3FC45C811D64}" srcOrd="0" destOrd="0" presId="urn:microsoft.com/office/officeart/2005/8/layout/hierarchy1"/>
    <dgm:cxn modelId="{ECB94132-53B6-43F7-B338-AC0CF62F9841}" type="presOf" srcId="{FFBDE419-EAE6-4598-86A4-15075E564D74}" destId="{DCA1022F-1BF2-4181-A482-8F9B16A4F7CD}" srcOrd="0" destOrd="0" presId="urn:microsoft.com/office/officeart/2005/8/layout/hierarchy1"/>
    <dgm:cxn modelId="{B77E7861-9A96-46FA-B376-2C8631FB4E90}" type="presOf" srcId="{CE5AA5D9-B114-479B-B43A-D25518E05D5D}" destId="{8B6F8A8B-2660-4B98-BBE6-3373122A9CCD}" srcOrd="0" destOrd="0" presId="urn:microsoft.com/office/officeart/2005/8/layout/hierarchy1"/>
    <dgm:cxn modelId="{9783F749-B911-4455-8F45-55E555A5544E}" type="presOf" srcId="{53D35254-560B-4361-A4AA-B227325EBE8F}" destId="{EF2935B3-59D6-40AE-BCC4-A3F4C1A7F51D}" srcOrd="0" destOrd="0" presId="urn:microsoft.com/office/officeart/2005/8/layout/hierarchy1"/>
    <dgm:cxn modelId="{E3B41080-7810-41B8-8C36-DEC49B6B2D17}" type="presOf" srcId="{86D45037-8DFF-4F7E-A582-C599C2D36ACE}" destId="{0993D651-4797-42B0-ADE6-03381BD2390C}" srcOrd="0" destOrd="0" presId="urn:microsoft.com/office/officeart/2005/8/layout/hierarchy1"/>
    <dgm:cxn modelId="{C51E9FB7-CE02-4934-BFF3-0D8A742734CC}" srcId="{90E85C50-0E66-47A6-BF4C-D9CD21B8FE10}" destId="{A48AF67D-1DAC-49F8-97F0-F0D059DB3ED5}" srcOrd="0" destOrd="0" parTransId="{86D45037-8DFF-4F7E-A582-C599C2D36ACE}" sibTransId="{0C0070AB-489C-4608-9CCB-BBE6DB6ECBEE}"/>
    <dgm:cxn modelId="{0AC5FEC3-30F3-4AA4-A188-1C761443713E}" type="presOf" srcId="{A48AF67D-1DAC-49F8-97F0-F0D059DB3ED5}" destId="{64F7164E-83EC-47EA-9B63-DF6F87A6C8A2}" srcOrd="0" destOrd="0" presId="urn:microsoft.com/office/officeart/2005/8/layout/hierarchy1"/>
    <dgm:cxn modelId="{C151EAD6-BFF1-45B9-A585-4F97C5C7BF61}" srcId="{53D35254-560B-4361-A4AA-B227325EBE8F}" destId="{90E85C50-0E66-47A6-BF4C-D9CD21B8FE10}" srcOrd="0" destOrd="0" parTransId="{3CD856EC-1A71-4BC8-834A-6E145B8AF0DE}" sibTransId="{432E2639-D1AB-4F99-8570-578E66ED74F3}"/>
    <dgm:cxn modelId="{C08E0CD3-6D32-40A8-B411-3EEAF53AE762}" type="presParOf" srcId="{EF2935B3-59D6-40AE-BCC4-A3F4C1A7F51D}" destId="{0D7BFA3C-E699-4154-A886-D331BC1A13C8}" srcOrd="0" destOrd="0" presId="urn:microsoft.com/office/officeart/2005/8/layout/hierarchy1"/>
    <dgm:cxn modelId="{C2367E26-2153-4A13-AC15-896916B403FF}" type="presParOf" srcId="{0D7BFA3C-E699-4154-A886-D331BC1A13C8}" destId="{E3CDEF40-3924-4DD4-A13F-D946EF327402}" srcOrd="0" destOrd="0" presId="urn:microsoft.com/office/officeart/2005/8/layout/hierarchy1"/>
    <dgm:cxn modelId="{E9939921-64FE-4C07-B09A-2D8152A90A36}" type="presParOf" srcId="{E3CDEF40-3924-4DD4-A13F-D946EF327402}" destId="{BFF848D8-15CB-44F2-A27E-E7373CDB541E}" srcOrd="0" destOrd="0" presId="urn:microsoft.com/office/officeart/2005/8/layout/hierarchy1"/>
    <dgm:cxn modelId="{D2052E80-49BC-4F65-B96B-D1D286007252}" type="presParOf" srcId="{E3CDEF40-3924-4DD4-A13F-D946EF327402}" destId="{41C770F0-E315-42C6-9D3D-3FC45C811D64}" srcOrd="1" destOrd="0" presId="urn:microsoft.com/office/officeart/2005/8/layout/hierarchy1"/>
    <dgm:cxn modelId="{2EEBEBE6-8C5C-4766-A321-3D2AF608479E}" type="presParOf" srcId="{0D7BFA3C-E699-4154-A886-D331BC1A13C8}" destId="{C3434EC3-5E63-4433-8FF0-5807410D1989}" srcOrd="1" destOrd="0" presId="urn:microsoft.com/office/officeart/2005/8/layout/hierarchy1"/>
    <dgm:cxn modelId="{23AF42A0-6D5E-404F-93E8-4ED99277AAE2}" type="presParOf" srcId="{C3434EC3-5E63-4433-8FF0-5807410D1989}" destId="{0993D651-4797-42B0-ADE6-03381BD2390C}" srcOrd="0" destOrd="0" presId="urn:microsoft.com/office/officeart/2005/8/layout/hierarchy1"/>
    <dgm:cxn modelId="{33687A76-672E-4E9F-B154-4F0B378317D9}" type="presParOf" srcId="{C3434EC3-5E63-4433-8FF0-5807410D1989}" destId="{2BD7B4B9-6321-4881-A20E-AFCF78333E8A}" srcOrd="1" destOrd="0" presId="urn:microsoft.com/office/officeart/2005/8/layout/hierarchy1"/>
    <dgm:cxn modelId="{8B2833EF-64D9-4137-BAEE-0242EAEA91CB}" type="presParOf" srcId="{2BD7B4B9-6321-4881-A20E-AFCF78333E8A}" destId="{8C1FD10A-67DC-4C47-9195-E9975038B9D0}" srcOrd="0" destOrd="0" presId="urn:microsoft.com/office/officeart/2005/8/layout/hierarchy1"/>
    <dgm:cxn modelId="{01C21ED7-A655-4363-9248-9325870CB1C8}" type="presParOf" srcId="{8C1FD10A-67DC-4C47-9195-E9975038B9D0}" destId="{04111BB5-D9BB-4C16-9809-B899286AA107}" srcOrd="0" destOrd="0" presId="urn:microsoft.com/office/officeart/2005/8/layout/hierarchy1"/>
    <dgm:cxn modelId="{435E087F-6A7A-4295-96F6-637D7DD4411F}" type="presParOf" srcId="{8C1FD10A-67DC-4C47-9195-E9975038B9D0}" destId="{64F7164E-83EC-47EA-9B63-DF6F87A6C8A2}" srcOrd="1" destOrd="0" presId="urn:microsoft.com/office/officeart/2005/8/layout/hierarchy1"/>
    <dgm:cxn modelId="{60E0C490-D467-4439-A8C4-7488F10A3B65}" type="presParOf" srcId="{2BD7B4B9-6321-4881-A20E-AFCF78333E8A}" destId="{BA6D3EF7-5EB1-48BA-85F0-C7BD27ED3057}" srcOrd="1" destOrd="0" presId="urn:microsoft.com/office/officeart/2005/8/layout/hierarchy1"/>
    <dgm:cxn modelId="{4D1E97B3-6635-40F3-8C89-FAEE05325191}" type="presParOf" srcId="{C3434EC3-5E63-4433-8FF0-5807410D1989}" destId="{DCA1022F-1BF2-4181-A482-8F9B16A4F7CD}" srcOrd="2" destOrd="0" presId="urn:microsoft.com/office/officeart/2005/8/layout/hierarchy1"/>
    <dgm:cxn modelId="{D5562702-9DA8-42CE-9676-DACA0C60AA9A}" type="presParOf" srcId="{C3434EC3-5E63-4433-8FF0-5807410D1989}" destId="{ED8E6AFD-A257-43D1-A2F3-BF5B27CC36D7}" srcOrd="3" destOrd="0" presId="urn:microsoft.com/office/officeart/2005/8/layout/hierarchy1"/>
    <dgm:cxn modelId="{21B71A79-A134-4778-B997-1EDCE6449500}" type="presParOf" srcId="{ED8E6AFD-A257-43D1-A2F3-BF5B27CC36D7}" destId="{FE143CD2-C880-499A-84F8-7AEB90BA8D75}" srcOrd="0" destOrd="0" presId="urn:microsoft.com/office/officeart/2005/8/layout/hierarchy1"/>
    <dgm:cxn modelId="{63EF9556-3156-4E47-AF8C-0A22DEB85800}" type="presParOf" srcId="{FE143CD2-C880-499A-84F8-7AEB90BA8D75}" destId="{D8D8E23E-EAA7-4006-99A5-4C1D9CB7774D}" srcOrd="0" destOrd="0" presId="urn:microsoft.com/office/officeart/2005/8/layout/hierarchy1"/>
    <dgm:cxn modelId="{D8215C9C-18C3-4A1C-A889-8A9C92F71A5D}" type="presParOf" srcId="{FE143CD2-C880-499A-84F8-7AEB90BA8D75}" destId="{8B6F8A8B-2660-4B98-BBE6-3373122A9CCD}" srcOrd="1" destOrd="0" presId="urn:microsoft.com/office/officeart/2005/8/layout/hierarchy1"/>
    <dgm:cxn modelId="{9EBBF492-9C1B-4EE8-BD23-BBCFE5EA2B9B}" type="presParOf" srcId="{ED8E6AFD-A257-43D1-A2F3-BF5B27CC36D7}" destId="{51389D24-C364-427C-AC43-53A6640788F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C376C9-949A-487F-A2BA-1C53FC3F722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4568A3-FE1B-4B63-A89D-50BD6F5C91F9}">
      <dgm:prSet/>
      <dgm:spPr/>
      <dgm:t>
        <a:bodyPr/>
        <a:lstStyle/>
        <a:p>
          <a:pPr>
            <a:defRPr b="1"/>
          </a:pPr>
          <a:r>
            <a:rPr lang="en-GB"/>
            <a:t>Horizontal spaces:</a:t>
          </a:r>
          <a:endParaRPr lang="en-US"/>
        </a:p>
      </dgm:t>
    </dgm:pt>
    <dgm:pt modelId="{E8CDC553-0960-489E-8ED8-287AC1EE6283}" type="parTrans" cxnId="{CD14505F-0863-453A-B662-BF043F18977E}">
      <dgm:prSet/>
      <dgm:spPr/>
      <dgm:t>
        <a:bodyPr/>
        <a:lstStyle/>
        <a:p>
          <a:endParaRPr lang="en-US"/>
        </a:p>
      </dgm:t>
    </dgm:pt>
    <dgm:pt modelId="{B359DAE2-7E88-45CD-89C0-0EC6A896B973}" type="sibTrans" cxnId="{CD14505F-0863-453A-B662-BF043F18977E}">
      <dgm:prSet/>
      <dgm:spPr/>
      <dgm:t>
        <a:bodyPr/>
        <a:lstStyle/>
        <a:p>
          <a:endParaRPr lang="en-US"/>
        </a:p>
      </dgm:t>
    </dgm:pt>
    <dgm:pt modelId="{E65F126D-4CC3-42FD-8F2E-1DB63F47A123}">
      <dgm:prSet/>
      <dgm:spPr/>
      <dgm:t>
        <a:bodyPr/>
        <a:lstStyle/>
        <a:p>
          <a:r>
            <a:rPr lang="en-GB"/>
            <a:t>\hspace{size} makes a measured blank along a line</a:t>
          </a:r>
          <a:endParaRPr lang="en-US"/>
        </a:p>
      </dgm:t>
    </dgm:pt>
    <dgm:pt modelId="{4D7E2E2D-8C0B-4BD1-B297-7CCCE8AB918B}" type="parTrans" cxnId="{4D4688B6-02D4-466A-845E-1AAD87A18791}">
      <dgm:prSet/>
      <dgm:spPr/>
      <dgm:t>
        <a:bodyPr/>
        <a:lstStyle/>
        <a:p>
          <a:endParaRPr lang="en-US"/>
        </a:p>
      </dgm:t>
    </dgm:pt>
    <dgm:pt modelId="{0A12FD86-039A-4C56-8A8B-AF4BB9235940}" type="sibTrans" cxnId="{4D4688B6-02D4-466A-845E-1AAD87A18791}">
      <dgm:prSet/>
      <dgm:spPr/>
      <dgm:t>
        <a:bodyPr/>
        <a:lstStyle/>
        <a:p>
          <a:endParaRPr lang="en-US"/>
        </a:p>
      </dgm:t>
    </dgm:pt>
    <dgm:pt modelId="{E6BA3C8D-1C11-4855-8990-21D6241E52A8}">
      <dgm:prSet/>
      <dgm:spPr/>
      <dgm:t>
        <a:bodyPr/>
        <a:lstStyle/>
        <a:p>
          <a:r>
            <a:rPr lang="en-GB"/>
            <a:t>\hfill fills as much of the row as it can</a:t>
          </a:r>
          <a:endParaRPr lang="en-US"/>
        </a:p>
      </dgm:t>
    </dgm:pt>
    <dgm:pt modelId="{FDE0FCF8-BD8C-4AC1-A731-C71357F22428}" type="parTrans" cxnId="{0C558E1E-9A37-43D7-B8CF-9C8045276C42}">
      <dgm:prSet/>
      <dgm:spPr/>
      <dgm:t>
        <a:bodyPr/>
        <a:lstStyle/>
        <a:p>
          <a:endParaRPr lang="en-US"/>
        </a:p>
      </dgm:t>
    </dgm:pt>
    <dgm:pt modelId="{94F8FBAF-650F-4E83-B466-561CB628015C}" type="sibTrans" cxnId="{0C558E1E-9A37-43D7-B8CF-9C8045276C42}">
      <dgm:prSet/>
      <dgm:spPr/>
      <dgm:t>
        <a:bodyPr/>
        <a:lstStyle/>
        <a:p>
          <a:endParaRPr lang="en-US"/>
        </a:p>
      </dgm:t>
    </dgm:pt>
    <dgm:pt modelId="{2D75181E-BB0D-4010-9325-EE654D88C266}">
      <dgm:prSet/>
      <dgm:spPr/>
      <dgm:t>
        <a:bodyPr/>
        <a:lstStyle/>
        <a:p>
          <a:pPr>
            <a:defRPr b="1"/>
          </a:pPr>
          <a:r>
            <a:rPr lang="en-GB"/>
            <a:t>Vertical spaces:</a:t>
          </a:r>
          <a:endParaRPr lang="en-US"/>
        </a:p>
      </dgm:t>
    </dgm:pt>
    <dgm:pt modelId="{B7EA28B2-018C-4987-978D-6BD0C357C534}" type="parTrans" cxnId="{E72F2400-FDE5-49CC-A9EC-1505A1B58D4F}">
      <dgm:prSet/>
      <dgm:spPr/>
      <dgm:t>
        <a:bodyPr/>
        <a:lstStyle/>
        <a:p>
          <a:endParaRPr lang="en-US"/>
        </a:p>
      </dgm:t>
    </dgm:pt>
    <dgm:pt modelId="{4387B108-9F7E-462C-B841-62718DFF2278}" type="sibTrans" cxnId="{E72F2400-FDE5-49CC-A9EC-1505A1B58D4F}">
      <dgm:prSet/>
      <dgm:spPr/>
      <dgm:t>
        <a:bodyPr/>
        <a:lstStyle/>
        <a:p>
          <a:endParaRPr lang="en-US"/>
        </a:p>
      </dgm:t>
    </dgm:pt>
    <dgm:pt modelId="{E8904F51-A94E-4E91-809F-13CDD0F4AE62}">
      <dgm:prSet/>
      <dgm:spPr/>
      <dgm:t>
        <a:bodyPr/>
        <a:lstStyle/>
        <a:p>
          <a:r>
            <a:rPr lang="en-GB"/>
            <a:t>\vspace{size} makes a measured blank down a page</a:t>
          </a:r>
          <a:endParaRPr lang="en-US"/>
        </a:p>
      </dgm:t>
    </dgm:pt>
    <dgm:pt modelId="{4E538FC0-B712-46DF-AE9F-496F0B24B6DB}" type="parTrans" cxnId="{9AA8828F-4189-4565-8935-6644D150EE10}">
      <dgm:prSet/>
      <dgm:spPr/>
      <dgm:t>
        <a:bodyPr/>
        <a:lstStyle/>
        <a:p>
          <a:endParaRPr lang="en-US"/>
        </a:p>
      </dgm:t>
    </dgm:pt>
    <dgm:pt modelId="{FE7D68B0-3E38-46C0-8057-91DA09CB85F8}" type="sibTrans" cxnId="{9AA8828F-4189-4565-8935-6644D150EE10}">
      <dgm:prSet/>
      <dgm:spPr/>
      <dgm:t>
        <a:bodyPr/>
        <a:lstStyle/>
        <a:p>
          <a:endParaRPr lang="en-US"/>
        </a:p>
      </dgm:t>
    </dgm:pt>
    <dgm:pt modelId="{C58A79F1-CC36-4EA9-BEAD-D9E465C3B93F}">
      <dgm:prSet/>
      <dgm:spPr/>
      <dgm:t>
        <a:bodyPr/>
        <a:lstStyle/>
        <a:p>
          <a:r>
            <a:rPr lang="en-GB"/>
            <a:t>\vfill fills as much of the vertical page as it can</a:t>
          </a:r>
          <a:endParaRPr lang="en-US"/>
        </a:p>
      </dgm:t>
    </dgm:pt>
    <dgm:pt modelId="{EC1F4B39-8B23-4C64-9B4F-86AE45B5C02F}" type="parTrans" cxnId="{F986F0E6-9716-4ECF-8359-A981D3AD9F75}">
      <dgm:prSet/>
      <dgm:spPr/>
      <dgm:t>
        <a:bodyPr/>
        <a:lstStyle/>
        <a:p>
          <a:endParaRPr lang="en-US"/>
        </a:p>
      </dgm:t>
    </dgm:pt>
    <dgm:pt modelId="{C2558F52-4E79-4F32-873B-D7F27436CFC1}" type="sibTrans" cxnId="{F986F0E6-9716-4ECF-8359-A981D3AD9F75}">
      <dgm:prSet/>
      <dgm:spPr/>
      <dgm:t>
        <a:bodyPr/>
        <a:lstStyle/>
        <a:p>
          <a:endParaRPr lang="en-US"/>
        </a:p>
      </dgm:t>
    </dgm:pt>
    <dgm:pt modelId="{EF5512E1-C43F-4C79-8A3C-592ABCCFCA54}">
      <dgm:prSet/>
      <dgm:spPr/>
      <dgm:t>
        <a:bodyPr/>
        <a:lstStyle/>
        <a:p>
          <a:r>
            <a:rPr lang="en-GB"/>
            <a:t>\smallskip makes a ~3pt vertical gap</a:t>
          </a:r>
          <a:endParaRPr lang="en-US"/>
        </a:p>
      </dgm:t>
    </dgm:pt>
    <dgm:pt modelId="{111B71F4-8183-4216-B63E-E9E9E2767EC9}" type="parTrans" cxnId="{49B206F5-744C-486E-8D68-6477151912A2}">
      <dgm:prSet/>
      <dgm:spPr/>
      <dgm:t>
        <a:bodyPr/>
        <a:lstStyle/>
        <a:p>
          <a:endParaRPr lang="en-US"/>
        </a:p>
      </dgm:t>
    </dgm:pt>
    <dgm:pt modelId="{7E1BAE57-529B-4415-88B4-15465954F1CD}" type="sibTrans" cxnId="{49B206F5-744C-486E-8D68-6477151912A2}">
      <dgm:prSet/>
      <dgm:spPr/>
      <dgm:t>
        <a:bodyPr/>
        <a:lstStyle/>
        <a:p>
          <a:endParaRPr lang="en-US"/>
        </a:p>
      </dgm:t>
    </dgm:pt>
    <dgm:pt modelId="{29BA3779-A6A4-4109-BF7E-93E6323CF231}">
      <dgm:prSet/>
      <dgm:spPr/>
      <dgm:t>
        <a:bodyPr/>
        <a:lstStyle/>
        <a:p>
          <a:r>
            <a:rPr lang="en-GB"/>
            <a:t>\medskip makes a ~6pt vertical gap</a:t>
          </a:r>
          <a:endParaRPr lang="en-US"/>
        </a:p>
      </dgm:t>
    </dgm:pt>
    <dgm:pt modelId="{7FA8A11D-735D-42C8-81B7-0017290B8DFD}" type="parTrans" cxnId="{658ADF20-1C91-4B07-BE76-D79493F47388}">
      <dgm:prSet/>
      <dgm:spPr/>
      <dgm:t>
        <a:bodyPr/>
        <a:lstStyle/>
        <a:p>
          <a:endParaRPr lang="en-US"/>
        </a:p>
      </dgm:t>
    </dgm:pt>
    <dgm:pt modelId="{29F57F6B-DA15-496A-BE24-DC4E3DDC2B28}" type="sibTrans" cxnId="{658ADF20-1C91-4B07-BE76-D79493F47388}">
      <dgm:prSet/>
      <dgm:spPr/>
      <dgm:t>
        <a:bodyPr/>
        <a:lstStyle/>
        <a:p>
          <a:endParaRPr lang="en-US"/>
        </a:p>
      </dgm:t>
    </dgm:pt>
    <dgm:pt modelId="{9E0283C8-DA9E-427B-8039-E4927E131C1E}">
      <dgm:prSet/>
      <dgm:spPr/>
      <dgm:t>
        <a:bodyPr/>
        <a:lstStyle/>
        <a:p>
          <a:r>
            <a:rPr lang="en-GB"/>
            <a:t>\bigskip makes a ~12pt vertical gap</a:t>
          </a:r>
          <a:endParaRPr lang="en-US"/>
        </a:p>
      </dgm:t>
    </dgm:pt>
    <dgm:pt modelId="{9FC5B74C-27EC-4E3A-B605-EB0529205F68}" type="parTrans" cxnId="{AA429A58-7163-4509-AC73-810BDFC6142F}">
      <dgm:prSet/>
      <dgm:spPr/>
      <dgm:t>
        <a:bodyPr/>
        <a:lstStyle/>
        <a:p>
          <a:endParaRPr lang="en-US"/>
        </a:p>
      </dgm:t>
    </dgm:pt>
    <dgm:pt modelId="{5E021BD3-91F3-4065-A5C8-AFDB854B0491}" type="sibTrans" cxnId="{AA429A58-7163-4509-AC73-810BDFC6142F}">
      <dgm:prSet/>
      <dgm:spPr/>
      <dgm:t>
        <a:bodyPr/>
        <a:lstStyle/>
        <a:p>
          <a:endParaRPr lang="en-US"/>
        </a:p>
      </dgm:t>
    </dgm:pt>
    <dgm:pt modelId="{D34C8469-EEC1-44AB-B44D-9C23C50E7B48}" type="pres">
      <dgm:prSet presAssocID="{86C376C9-949A-487F-A2BA-1C53FC3F722E}" presName="root" presStyleCnt="0">
        <dgm:presLayoutVars>
          <dgm:dir/>
          <dgm:resizeHandles val="exact"/>
        </dgm:presLayoutVars>
      </dgm:prSet>
      <dgm:spPr/>
    </dgm:pt>
    <dgm:pt modelId="{748A1E37-6917-48D0-9E07-ED1BA2B639C0}" type="pres">
      <dgm:prSet presAssocID="{434568A3-FE1B-4B63-A89D-50BD6F5C91F9}" presName="compNode" presStyleCnt="0"/>
      <dgm:spPr/>
    </dgm:pt>
    <dgm:pt modelId="{68EEE7F4-960E-42D9-98EE-3123F7FD73A4}" type="pres">
      <dgm:prSet presAssocID="{434568A3-FE1B-4B63-A89D-50BD6F5C91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t Page"/>
        </a:ext>
      </dgm:extLst>
    </dgm:pt>
    <dgm:pt modelId="{E1515F81-DA8E-41F2-A7C4-95BB06800E1A}" type="pres">
      <dgm:prSet presAssocID="{434568A3-FE1B-4B63-A89D-50BD6F5C91F9}" presName="iconSpace" presStyleCnt="0"/>
      <dgm:spPr/>
    </dgm:pt>
    <dgm:pt modelId="{5B74A87C-E098-448D-AFE1-BDDA9FD45987}" type="pres">
      <dgm:prSet presAssocID="{434568A3-FE1B-4B63-A89D-50BD6F5C91F9}" presName="parTx" presStyleLbl="revTx" presStyleIdx="0" presStyleCnt="4">
        <dgm:presLayoutVars>
          <dgm:chMax val="0"/>
          <dgm:chPref val="0"/>
        </dgm:presLayoutVars>
      </dgm:prSet>
      <dgm:spPr/>
    </dgm:pt>
    <dgm:pt modelId="{1841192D-CDC4-4643-88B2-A18A625BDF1A}" type="pres">
      <dgm:prSet presAssocID="{434568A3-FE1B-4B63-A89D-50BD6F5C91F9}" presName="txSpace" presStyleCnt="0"/>
      <dgm:spPr/>
    </dgm:pt>
    <dgm:pt modelId="{2551580D-ECB1-4644-B3D8-7194241B19A3}" type="pres">
      <dgm:prSet presAssocID="{434568A3-FE1B-4B63-A89D-50BD6F5C91F9}" presName="desTx" presStyleLbl="revTx" presStyleIdx="1" presStyleCnt="4">
        <dgm:presLayoutVars/>
      </dgm:prSet>
      <dgm:spPr/>
    </dgm:pt>
    <dgm:pt modelId="{92807C8C-87F4-4473-8678-92E3AF5139C9}" type="pres">
      <dgm:prSet presAssocID="{B359DAE2-7E88-45CD-89C0-0EC6A896B973}" presName="sibTrans" presStyleCnt="0"/>
      <dgm:spPr/>
    </dgm:pt>
    <dgm:pt modelId="{5B428507-AC9E-4CBD-8AB7-760588B2F206}" type="pres">
      <dgm:prSet presAssocID="{2D75181E-BB0D-4010-9325-EE654D88C266}" presName="compNode" presStyleCnt="0"/>
      <dgm:spPr/>
    </dgm:pt>
    <dgm:pt modelId="{68F61CB3-6FD0-416D-BF73-F44EFD973A04}" type="pres">
      <dgm:prSet presAssocID="{2D75181E-BB0D-4010-9325-EE654D88C2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x"/>
        </a:ext>
      </dgm:extLst>
    </dgm:pt>
    <dgm:pt modelId="{E52237C8-C573-4B44-8CC3-EE301E8F814B}" type="pres">
      <dgm:prSet presAssocID="{2D75181E-BB0D-4010-9325-EE654D88C266}" presName="iconSpace" presStyleCnt="0"/>
      <dgm:spPr/>
    </dgm:pt>
    <dgm:pt modelId="{3AB96A76-00AF-4CE5-9F65-953721A1439A}" type="pres">
      <dgm:prSet presAssocID="{2D75181E-BB0D-4010-9325-EE654D88C266}" presName="parTx" presStyleLbl="revTx" presStyleIdx="2" presStyleCnt="4">
        <dgm:presLayoutVars>
          <dgm:chMax val="0"/>
          <dgm:chPref val="0"/>
        </dgm:presLayoutVars>
      </dgm:prSet>
      <dgm:spPr/>
    </dgm:pt>
    <dgm:pt modelId="{4132AA39-4F97-4CB7-9213-CF52393AB3D0}" type="pres">
      <dgm:prSet presAssocID="{2D75181E-BB0D-4010-9325-EE654D88C266}" presName="txSpace" presStyleCnt="0"/>
      <dgm:spPr/>
    </dgm:pt>
    <dgm:pt modelId="{8ADE4CA0-A3E6-4CB2-9FFD-6873E046A368}" type="pres">
      <dgm:prSet presAssocID="{2D75181E-BB0D-4010-9325-EE654D88C266}" presName="desTx" presStyleLbl="revTx" presStyleIdx="3" presStyleCnt="4">
        <dgm:presLayoutVars/>
      </dgm:prSet>
      <dgm:spPr/>
    </dgm:pt>
  </dgm:ptLst>
  <dgm:cxnLst>
    <dgm:cxn modelId="{E72F2400-FDE5-49CC-A9EC-1505A1B58D4F}" srcId="{86C376C9-949A-487F-A2BA-1C53FC3F722E}" destId="{2D75181E-BB0D-4010-9325-EE654D88C266}" srcOrd="1" destOrd="0" parTransId="{B7EA28B2-018C-4987-978D-6BD0C357C534}" sibTransId="{4387B108-9F7E-462C-B841-62718DFF2278}"/>
    <dgm:cxn modelId="{1D481F07-70DC-4022-97CE-598F7FA4FBFC}" type="presOf" srcId="{2D75181E-BB0D-4010-9325-EE654D88C266}" destId="{3AB96A76-00AF-4CE5-9F65-953721A1439A}" srcOrd="0" destOrd="0" presId="urn:microsoft.com/office/officeart/2018/5/layout/CenteredIconLabelDescriptionList"/>
    <dgm:cxn modelId="{A3376319-24F0-452A-9F90-DBBE86C18E03}" type="presOf" srcId="{E6BA3C8D-1C11-4855-8990-21D6241E52A8}" destId="{2551580D-ECB1-4644-B3D8-7194241B19A3}" srcOrd="0" destOrd="1" presId="urn:microsoft.com/office/officeart/2018/5/layout/CenteredIconLabelDescriptionList"/>
    <dgm:cxn modelId="{0C558E1E-9A37-43D7-B8CF-9C8045276C42}" srcId="{434568A3-FE1B-4B63-A89D-50BD6F5C91F9}" destId="{E6BA3C8D-1C11-4855-8990-21D6241E52A8}" srcOrd="1" destOrd="0" parTransId="{FDE0FCF8-BD8C-4AC1-A731-C71357F22428}" sibTransId="{94F8FBAF-650F-4E83-B466-561CB628015C}"/>
    <dgm:cxn modelId="{658ADF20-1C91-4B07-BE76-D79493F47388}" srcId="{2D75181E-BB0D-4010-9325-EE654D88C266}" destId="{29BA3779-A6A4-4109-BF7E-93E6323CF231}" srcOrd="3" destOrd="0" parTransId="{7FA8A11D-735D-42C8-81B7-0017290B8DFD}" sibTransId="{29F57F6B-DA15-496A-BE24-DC4E3DDC2B28}"/>
    <dgm:cxn modelId="{6CBB6630-05C0-423C-8D79-304C1FAC3C81}" type="presOf" srcId="{EF5512E1-C43F-4C79-8A3C-592ABCCFCA54}" destId="{8ADE4CA0-A3E6-4CB2-9FFD-6873E046A368}" srcOrd="0" destOrd="2" presId="urn:microsoft.com/office/officeart/2018/5/layout/CenteredIconLabelDescriptionList"/>
    <dgm:cxn modelId="{CD14505F-0863-453A-B662-BF043F18977E}" srcId="{86C376C9-949A-487F-A2BA-1C53FC3F722E}" destId="{434568A3-FE1B-4B63-A89D-50BD6F5C91F9}" srcOrd="0" destOrd="0" parTransId="{E8CDC553-0960-489E-8ED8-287AC1EE6283}" sibTransId="{B359DAE2-7E88-45CD-89C0-0EC6A896B973}"/>
    <dgm:cxn modelId="{6280E06C-2ABB-438B-AC07-F81F30A5562E}" type="presOf" srcId="{29BA3779-A6A4-4109-BF7E-93E6323CF231}" destId="{8ADE4CA0-A3E6-4CB2-9FFD-6873E046A368}" srcOrd="0" destOrd="3" presId="urn:microsoft.com/office/officeart/2018/5/layout/CenteredIconLabelDescriptionList"/>
    <dgm:cxn modelId="{3C4AB851-D7FD-48A0-8D7A-7BC98294F84D}" type="presOf" srcId="{C58A79F1-CC36-4EA9-BEAD-D9E465C3B93F}" destId="{8ADE4CA0-A3E6-4CB2-9FFD-6873E046A368}" srcOrd="0" destOrd="1" presId="urn:microsoft.com/office/officeart/2018/5/layout/CenteredIconLabelDescriptionList"/>
    <dgm:cxn modelId="{0714FE73-1F67-43FE-86DF-1EBE9DEA0ED7}" type="presOf" srcId="{434568A3-FE1B-4B63-A89D-50BD6F5C91F9}" destId="{5B74A87C-E098-448D-AFE1-BDDA9FD45987}" srcOrd="0" destOrd="0" presId="urn:microsoft.com/office/officeart/2018/5/layout/CenteredIconLabelDescriptionList"/>
    <dgm:cxn modelId="{AA429A58-7163-4509-AC73-810BDFC6142F}" srcId="{2D75181E-BB0D-4010-9325-EE654D88C266}" destId="{9E0283C8-DA9E-427B-8039-E4927E131C1E}" srcOrd="4" destOrd="0" parTransId="{9FC5B74C-27EC-4E3A-B605-EB0529205F68}" sibTransId="{5E021BD3-91F3-4065-A5C8-AFDB854B0491}"/>
    <dgm:cxn modelId="{9AA8828F-4189-4565-8935-6644D150EE10}" srcId="{2D75181E-BB0D-4010-9325-EE654D88C266}" destId="{E8904F51-A94E-4E91-809F-13CDD0F4AE62}" srcOrd="0" destOrd="0" parTransId="{4E538FC0-B712-46DF-AE9F-496F0B24B6DB}" sibTransId="{FE7D68B0-3E38-46C0-8057-91DA09CB85F8}"/>
    <dgm:cxn modelId="{E3A7D49D-32D1-40B2-A532-47F3BE2CA757}" type="presOf" srcId="{9E0283C8-DA9E-427B-8039-E4927E131C1E}" destId="{8ADE4CA0-A3E6-4CB2-9FFD-6873E046A368}" srcOrd="0" destOrd="4" presId="urn:microsoft.com/office/officeart/2018/5/layout/CenteredIconLabelDescriptionList"/>
    <dgm:cxn modelId="{FAC277AB-6B3D-41EC-9EE0-343D06293A9D}" type="presOf" srcId="{E8904F51-A94E-4E91-809F-13CDD0F4AE62}" destId="{8ADE4CA0-A3E6-4CB2-9FFD-6873E046A368}" srcOrd="0" destOrd="0" presId="urn:microsoft.com/office/officeart/2018/5/layout/CenteredIconLabelDescriptionList"/>
    <dgm:cxn modelId="{4D4688B6-02D4-466A-845E-1AAD87A18791}" srcId="{434568A3-FE1B-4B63-A89D-50BD6F5C91F9}" destId="{E65F126D-4CC3-42FD-8F2E-1DB63F47A123}" srcOrd="0" destOrd="0" parTransId="{4D7E2E2D-8C0B-4BD1-B297-7CCCE8AB918B}" sibTransId="{0A12FD86-039A-4C56-8A8B-AF4BB9235940}"/>
    <dgm:cxn modelId="{7603D3BA-69A3-46FE-99B2-4E22D7835CF7}" type="presOf" srcId="{E65F126D-4CC3-42FD-8F2E-1DB63F47A123}" destId="{2551580D-ECB1-4644-B3D8-7194241B19A3}" srcOrd="0" destOrd="0" presId="urn:microsoft.com/office/officeart/2018/5/layout/CenteredIconLabelDescriptionList"/>
    <dgm:cxn modelId="{FE1808C2-7AAE-404E-A767-DC39A1147402}" type="presOf" srcId="{86C376C9-949A-487F-A2BA-1C53FC3F722E}" destId="{D34C8469-EEC1-44AB-B44D-9C23C50E7B48}" srcOrd="0" destOrd="0" presId="urn:microsoft.com/office/officeart/2018/5/layout/CenteredIconLabelDescriptionList"/>
    <dgm:cxn modelId="{F986F0E6-9716-4ECF-8359-A981D3AD9F75}" srcId="{2D75181E-BB0D-4010-9325-EE654D88C266}" destId="{C58A79F1-CC36-4EA9-BEAD-D9E465C3B93F}" srcOrd="1" destOrd="0" parTransId="{EC1F4B39-8B23-4C64-9B4F-86AE45B5C02F}" sibTransId="{C2558F52-4E79-4F32-873B-D7F27436CFC1}"/>
    <dgm:cxn modelId="{49B206F5-744C-486E-8D68-6477151912A2}" srcId="{2D75181E-BB0D-4010-9325-EE654D88C266}" destId="{EF5512E1-C43F-4C79-8A3C-592ABCCFCA54}" srcOrd="2" destOrd="0" parTransId="{111B71F4-8183-4216-B63E-E9E9E2767EC9}" sibTransId="{7E1BAE57-529B-4415-88B4-15465954F1CD}"/>
    <dgm:cxn modelId="{A1D55AD2-B043-46EF-9A74-4E1C22292C33}" type="presParOf" srcId="{D34C8469-EEC1-44AB-B44D-9C23C50E7B48}" destId="{748A1E37-6917-48D0-9E07-ED1BA2B639C0}" srcOrd="0" destOrd="0" presId="urn:microsoft.com/office/officeart/2018/5/layout/CenteredIconLabelDescriptionList"/>
    <dgm:cxn modelId="{30F81701-9DB4-41CB-8DEF-101BDC8B3884}" type="presParOf" srcId="{748A1E37-6917-48D0-9E07-ED1BA2B639C0}" destId="{68EEE7F4-960E-42D9-98EE-3123F7FD73A4}" srcOrd="0" destOrd="0" presId="urn:microsoft.com/office/officeart/2018/5/layout/CenteredIconLabelDescriptionList"/>
    <dgm:cxn modelId="{85E86B71-7027-4211-A331-26976432022E}" type="presParOf" srcId="{748A1E37-6917-48D0-9E07-ED1BA2B639C0}" destId="{E1515F81-DA8E-41F2-A7C4-95BB06800E1A}" srcOrd="1" destOrd="0" presId="urn:microsoft.com/office/officeart/2018/5/layout/CenteredIconLabelDescriptionList"/>
    <dgm:cxn modelId="{F23DB8C3-48B3-4B2D-9812-A052BBF52464}" type="presParOf" srcId="{748A1E37-6917-48D0-9E07-ED1BA2B639C0}" destId="{5B74A87C-E098-448D-AFE1-BDDA9FD45987}" srcOrd="2" destOrd="0" presId="urn:microsoft.com/office/officeart/2018/5/layout/CenteredIconLabelDescriptionList"/>
    <dgm:cxn modelId="{56D517AC-6971-4FE2-95D8-D487D407220D}" type="presParOf" srcId="{748A1E37-6917-48D0-9E07-ED1BA2B639C0}" destId="{1841192D-CDC4-4643-88B2-A18A625BDF1A}" srcOrd="3" destOrd="0" presId="urn:microsoft.com/office/officeart/2018/5/layout/CenteredIconLabelDescriptionList"/>
    <dgm:cxn modelId="{40AC3C58-EA3B-41D2-9CE1-C9CA7CDEB0FE}" type="presParOf" srcId="{748A1E37-6917-48D0-9E07-ED1BA2B639C0}" destId="{2551580D-ECB1-4644-B3D8-7194241B19A3}" srcOrd="4" destOrd="0" presId="urn:microsoft.com/office/officeart/2018/5/layout/CenteredIconLabelDescriptionList"/>
    <dgm:cxn modelId="{B13CA268-1237-4DDC-8BA1-C86CD526DBE5}" type="presParOf" srcId="{D34C8469-EEC1-44AB-B44D-9C23C50E7B48}" destId="{92807C8C-87F4-4473-8678-92E3AF5139C9}" srcOrd="1" destOrd="0" presId="urn:microsoft.com/office/officeart/2018/5/layout/CenteredIconLabelDescriptionList"/>
    <dgm:cxn modelId="{E0BCBFD0-376B-4B6A-9E49-5C7DF3A1B74D}" type="presParOf" srcId="{D34C8469-EEC1-44AB-B44D-9C23C50E7B48}" destId="{5B428507-AC9E-4CBD-8AB7-760588B2F206}" srcOrd="2" destOrd="0" presId="urn:microsoft.com/office/officeart/2018/5/layout/CenteredIconLabelDescriptionList"/>
    <dgm:cxn modelId="{F3B18D61-4731-4853-998E-7498F8A1A095}" type="presParOf" srcId="{5B428507-AC9E-4CBD-8AB7-760588B2F206}" destId="{68F61CB3-6FD0-416D-BF73-F44EFD973A04}" srcOrd="0" destOrd="0" presId="urn:microsoft.com/office/officeart/2018/5/layout/CenteredIconLabelDescriptionList"/>
    <dgm:cxn modelId="{37EA0044-EC70-4F30-A9F2-081D151C9BE1}" type="presParOf" srcId="{5B428507-AC9E-4CBD-8AB7-760588B2F206}" destId="{E52237C8-C573-4B44-8CC3-EE301E8F814B}" srcOrd="1" destOrd="0" presId="urn:microsoft.com/office/officeart/2018/5/layout/CenteredIconLabelDescriptionList"/>
    <dgm:cxn modelId="{91F44776-1563-40A3-85E3-A955DB956552}" type="presParOf" srcId="{5B428507-AC9E-4CBD-8AB7-760588B2F206}" destId="{3AB96A76-00AF-4CE5-9F65-953721A1439A}" srcOrd="2" destOrd="0" presId="urn:microsoft.com/office/officeart/2018/5/layout/CenteredIconLabelDescriptionList"/>
    <dgm:cxn modelId="{E93B391E-8622-47A5-A556-69750CF9D70D}" type="presParOf" srcId="{5B428507-AC9E-4CBD-8AB7-760588B2F206}" destId="{4132AA39-4F97-4CB7-9213-CF52393AB3D0}" srcOrd="3" destOrd="0" presId="urn:microsoft.com/office/officeart/2018/5/layout/CenteredIconLabelDescriptionList"/>
    <dgm:cxn modelId="{FD7F1AD0-AB1C-42BA-ACFB-E3E7E87A0675}" type="presParOf" srcId="{5B428507-AC9E-4CBD-8AB7-760588B2F206}" destId="{8ADE4CA0-A3E6-4CB2-9FFD-6873E046A36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D51DE2-7673-43FB-BC33-1BA5CCBFDDA4}"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50F95138-E4A6-4F14-8A0E-DFB85FFF6BB8}">
      <dgm:prSet/>
      <dgm:spPr/>
      <dgm:t>
        <a:bodyPr/>
        <a:lstStyle/>
        <a:p>
          <a:r>
            <a:rPr lang="en-GB"/>
            <a:t>Allows broad tuning of the default page layout: </a:t>
          </a:r>
          <a:endParaRPr lang="en-US"/>
        </a:p>
      </dgm:t>
    </dgm:pt>
    <dgm:pt modelId="{0BC3D80A-7F97-47FE-A38A-1C1448BC85D6}" type="parTrans" cxnId="{03ACA2C9-5DEA-4B38-BE51-B8883E223C7A}">
      <dgm:prSet/>
      <dgm:spPr/>
      <dgm:t>
        <a:bodyPr/>
        <a:lstStyle/>
        <a:p>
          <a:endParaRPr lang="en-US"/>
        </a:p>
      </dgm:t>
    </dgm:pt>
    <dgm:pt modelId="{65C5670E-66EB-4719-9C5E-C87B6555EC9B}" type="sibTrans" cxnId="{03ACA2C9-5DEA-4B38-BE51-B8883E223C7A}">
      <dgm:prSet/>
      <dgm:spPr/>
      <dgm:t>
        <a:bodyPr/>
        <a:lstStyle/>
        <a:p>
          <a:endParaRPr lang="en-US"/>
        </a:p>
      </dgm:t>
    </dgm:pt>
    <dgm:pt modelId="{6CC3D3D7-2A16-428F-A6F4-2F746E8F1DCD}">
      <dgm:prSet/>
      <dgm:spPr/>
      <dgm:t>
        <a:bodyPr/>
        <a:lstStyle/>
        <a:p>
          <a:r>
            <a:rPr lang="en-GB"/>
            <a:t>\geometry{options} %preamble</a:t>
          </a:r>
          <a:endParaRPr lang="en-US"/>
        </a:p>
      </dgm:t>
    </dgm:pt>
    <dgm:pt modelId="{940AB14D-3FB8-464E-9F55-926DB1E86B74}" type="parTrans" cxnId="{93534457-B9B1-4AFB-BB6D-911A4316D1DA}">
      <dgm:prSet/>
      <dgm:spPr/>
      <dgm:t>
        <a:bodyPr/>
        <a:lstStyle/>
        <a:p>
          <a:endParaRPr lang="en-US"/>
        </a:p>
      </dgm:t>
    </dgm:pt>
    <dgm:pt modelId="{59B9225B-AB13-44F1-92BA-E7FD61993D21}" type="sibTrans" cxnId="{93534457-B9B1-4AFB-BB6D-911A4316D1DA}">
      <dgm:prSet/>
      <dgm:spPr/>
      <dgm:t>
        <a:bodyPr/>
        <a:lstStyle/>
        <a:p>
          <a:endParaRPr lang="en-US"/>
        </a:p>
      </dgm:t>
    </dgm:pt>
    <dgm:pt modelId="{3A2B9F44-FCC7-407B-9133-95CE92A3ACAD}">
      <dgm:prSet/>
      <dgm:spPr/>
      <dgm:t>
        <a:bodyPr/>
        <a:lstStyle/>
        <a:p>
          <a:r>
            <a:rPr lang="en-GB"/>
            <a:t>papersize and orientation: [a4paper, landscape]</a:t>
          </a:r>
          <a:endParaRPr lang="en-US"/>
        </a:p>
      </dgm:t>
    </dgm:pt>
    <dgm:pt modelId="{F2991C4C-2CEA-440D-A49A-13388DCDC43F}" type="parTrans" cxnId="{E10341AE-EB20-43C9-917E-2162AA5B00CD}">
      <dgm:prSet/>
      <dgm:spPr/>
      <dgm:t>
        <a:bodyPr/>
        <a:lstStyle/>
        <a:p>
          <a:endParaRPr lang="en-US"/>
        </a:p>
      </dgm:t>
    </dgm:pt>
    <dgm:pt modelId="{03B98BFB-0A3C-4F36-B428-42BEA1A22F5B}" type="sibTrans" cxnId="{E10341AE-EB20-43C9-917E-2162AA5B00CD}">
      <dgm:prSet/>
      <dgm:spPr/>
      <dgm:t>
        <a:bodyPr/>
        <a:lstStyle/>
        <a:p>
          <a:endParaRPr lang="en-US"/>
        </a:p>
      </dgm:t>
    </dgm:pt>
    <dgm:pt modelId="{75A41E72-F6DE-4416-8C86-E0C507007FE1}">
      <dgm:prSet/>
      <dgm:spPr/>
      <dgm:t>
        <a:bodyPr/>
        <a:lstStyle/>
        <a:p>
          <a:r>
            <a:rPr lang="en-GB"/>
            <a:t>Margin and body size: [margin=2cm, total={10cm, 14cm}]</a:t>
          </a:r>
          <a:endParaRPr lang="en-US"/>
        </a:p>
      </dgm:t>
    </dgm:pt>
    <dgm:pt modelId="{6D102424-E720-46D5-A88E-6915B5945B3F}" type="parTrans" cxnId="{886BE667-E751-4BA8-8E1E-75DBD3B6B7BF}">
      <dgm:prSet/>
      <dgm:spPr/>
      <dgm:t>
        <a:bodyPr/>
        <a:lstStyle/>
        <a:p>
          <a:endParaRPr lang="en-US"/>
        </a:p>
      </dgm:t>
    </dgm:pt>
    <dgm:pt modelId="{88DC728C-B6BE-4DAE-9A60-11789773CFE4}" type="sibTrans" cxnId="{886BE667-E751-4BA8-8E1E-75DBD3B6B7BF}">
      <dgm:prSet/>
      <dgm:spPr/>
      <dgm:t>
        <a:bodyPr/>
        <a:lstStyle/>
        <a:p>
          <a:endParaRPr lang="en-US"/>
        </a:p>
      </dgm:t>
    </dgm:pt>
    <dgm:pt modelId="{D905BC80-BD74-4C22-8A09-C34576B2D713}">
      <dgm:prSet/>
      <dgm:spPr/>
      <dgm:t>
        <a:bodyPr/>
        <a:lstStyle/>
        <a:p>
          <a:r>
            <a:rPr lang="en-GB"/>
            <a:t>Headers and footers: [top=5cm, bottom=4cm]</a:t>
          </a:r>
          <a:endParaRPr lang="en-US"/>
        </a:p>
      </dgm:t>
    </dgm:pt>
    <dgm:pt modelId="{4D71024D-B31C-40B1-9498-C23474BC434F}" type="parTrans" cxnId="{2258BD0B-A7FE-4A16-8433-56C10A8CDF08}">
      <dgm:prSet/>
      <dgm:spPr/>
      <dgm:t>
        <a:bodyPr/>
        <a:lstStyle/>
        <a:p>
          <a:endParaRPr lang="en-US"/>
        </a:p>
      </dgm:t>
    </dgm:pt>
    <dgm:pt modelId="{406E301B-CC3B-42E6-9C4C-C0628E0D79F3}" type="sibTrans" cxnId="{2258BD0B-A7FE-4A16-8433-56C10A8CDF08}">
      <dgm:prSet/>
      <dgm:spPr/>
      <dgm:t>
        <a:bodyPr/>
        <a:lstStyle/>
        <a:p>
          <a:endParaRPr lang="en-US"/>
        </a:p>
      </dgm:t>
    </dgm:pt>
    <dgm:pt modelId="{A154EA9F-163A-4F4D-B1F7-B9775E174A8B}">
      <dgm:prSet/>
      <dgm:spPr/>
      <dgm:t>
        <a:bodyPr/>
        <a:lstStyle/>
        <a:p>
          <a:r>
            <a:rPr lang="en-GB"/>
            <a:t>Left and right margin: [left=4cm, right=2cm]</a:t>
          </a:r>
          <a:endParaRPr lang="en-US"/>
        </a:p>
      </dgm:t>
    </dgm:pt>
    <dgm:pt modelId="{2235F790-DB32-4758-9986-94EA22CC2EBD}" type="parTrans" cxnId="{47F908A8-BC2E-4F4A-BC59-AAE2AE6F4EC9}">
      <dgm:prSet/>
      <dgm:spPr/>
      <dgm:t>
        <a:bodyPr/>
        <a:lstStyle/>
        <a:p>
          <a:endParaRPr lang="en-US"/>
        </a:p>
      </dgm:t>
    </dgm:pt>
    <dgm:pt modelId="{D8A36243-5431-4A29-A344-F10A72A2B200}" type="sibTrans" cxnId="{47F908A8-BC2E-4F4A-BC59-AAE2AE6F4EC9}">
      <dgm:prSet/>
      <dgm:spPr/>
      <dgm:t>
        <a:bodyPr/>
        <a:lstStyle/>
        <a:p>
          <a:endParaRPr lang="en-US"/>
        </a:p>
      </dgm:t>
    </dgm:pt>
    <dgm:pt modelId="{ADC07EA9-E382-49D7-B2FF-686302793E39}" type="pres">
      <dgm:prSet presAssocID="{DFD51DE2-7673-43FB-BC33-1BA5CCBFDDA4}" presName="outerComposite" presStyleCnt="0">
        <dgm:presLayoutVars>
          <dgm:chMax val="5"/>
          <dgm:dir/>
          <dgm:resizeHandles val="exact"/>
        </dgm:presLayoutVars>
      </dgm:prSet>
      <dgm:spPr/>
    </dgm:pt>
    <dgm:pt modelId="{26963CA6-BD3D-4390-B184-BC8FEBCD747D}" type="pres">
      <dgm:prSet presAssocID="{DFD51DE2-7673-43FB-BC33-1BA5CCBFDDA4}" presName="dummyMaxCanvas" presStyleCnt="0">
        <dgm:presLayoutVars/>
      </dgm:prSet>
      <dgm:spPr/>
    </dgm:pt>
    <dgm:pt modelId="{7C73209D-C719-4F79-9B6F-22D5270D3B30}" type="pres">
      <dgm:prSet presAssocID="{DFD51DE2-7673-43FB-BC33-1BA5CCBFDDA4}" presName="FiveNodes_1" presStyleLbl="node1" presStyleIdx="0" presStyleCnt="5">
        <dgm:presLayoutVars>
          <dgm:bulletEnabled val="1"/>
        </dgm:presLayoutVars>
      </dgm:prSet>
      <dgm:spPr/>
    </dgm:pt>
    <dgm:pt modelId="{924F2E49-4BB4-4BB6-AEB6-AB882CF34F0B}" type="pres">
      <dgm:prSet presAssocID="{DFD51DE2-7673-43FB-BC33-1BA5CCBFDDA4}" presName="FiveNodes_2" presStyleLbl="node1" presStyleIdx="1" presStyleCnt="5">
        <dgm:presLayoutVars>
          <dgm:bulletEnabled val="1"/>
        </dgm:presLayoutVars>
      </dgm:prSet>
      <dgm:spPr/>
    </dgm:pt>
    <dgm:pt modelId="{1549C1DD-A354-4DAB-881D-3A4E79325E82}" type="pres">
      <dgm:prSet presAssocID="{DFD51DE2-7673-43FB-BC33-1BA5CCBFDDA4}" presName="FiveNodes_3" presStyleLbl="node1" presStyleIdx="2" presStyleCnt="5">
        <dgm:presLayoutVars>
          <dgm:bulletEnabled val="1"/>
        </dgm:presLayoutVars>
      </dgm:prSet>
      <dgm:spPr/>
    </dgm:pt>
    <dgm:pt modelId="{F829B9DF-223D-4EE9-AED9-89968C3B51F6}" type="pres">
      <dgm:prSet presAssocID="{DFD51DE2-7673-43FB-BC33-1BA5CCBFDDA4}" presName="FiveNodes_4" presStyleLbl="node1" presStyleIdx="3" presStyleCnt="5">
        <dgm:presLayoutVars>
          <dgm:bulletEnabled val="1"/>
        </dgm:presLayoutVars>
      </dgm:prSet>
      <dgm:spPr/>
    </dgm:pt>
    <dgm:pt modelId="{4AC61B9C-3B6B-434E-82EC-5CFAA649F7D3}" type="pres">
      <dgm:prSet presAssocID="{DFD51DE2-7673-43FB-BC33-1BA5CCBFDDA4}" presName="FiveNodes_5" presStyleLbl="node1" presStyleIdx="4" presStyleCnt="5">
        <dgm:presLayoutVars>
          <dgm:bulletEnabled val="1"/>
        </dgm:presLayoutVars>
      </dgm:prSet>
      <dgm:spPr/>
    </dgm:pt>
    <dgm:pt modelId="{0255882E-C9D5-41AB-B967-FECC2A1274F7}" type="pres">
      <dgm:prSet presAssocID="{DFD51DE2-7673-43FB-BC33-1BA5CCBFDDA4}" presName="FiveConn_1-2" presStyleLbl="fgAccFollowNode1" presStyleIdx="0" presStyleCnt="4">
        <dgm:presLayoutVars>
          <dgm:bulletEnabled val="1"/>
        </dgm:presLayoutVars>
      </dgm:prSet>
      <dgm:spPr/>
    </dgm:pt>
    <dgm:pt modelId="{CA7663CF-98F7-45BA-BAF7-F6500D2A84F7}" type="pres">
      <dgm:prSet presAssocID="{DFD51DE2-7673-43FB-BC33-1BA5CCBFDDA4}" presName="FiveConn_2-3" presStyleLbl="fgAccFollowNode1" presStyleIdx="1" presStyleCnt="4">
        <dgm:presLayoutVars>
          <dgm:bulletEnabled val="1"/>
        </dgm:presLayoutVars>
      </dgm:prSet>
      <dgm:spPr/>
    </dgm:pt>
    <dgm:pt modelId="{378ABB87-46C8-4AF1-9D8A-8B1C6B9E5F2F}" type="pres">
      <dgm:prSet presAssocID="{DFD51DE2-7673-43FB-BC33-1BA5CCBFDDA4}" presName="FiveConn_3-4" presStyleLbl="fgAccFollowNode1" presStyleIdx="2" presStyleCnt="4">
        <dgm:presLayoutVars>
          <dgm:bulletEnabled val="1"/>
        </dgm:presLayoutVars>
      </dgm:prSet>
      <dgm:spPr/>
    </dgm:pt>
    <dgm:pt modelId="{DAE937FB-AC5D-42AD-AF5E-2F5C79EAF294}" type="pres">
      <dgm:prSet presAssocID="{DFD51DE2-7673-43FB-BC33-1BA5CCBFDDA4}" presName="FiveConn_4-5" presStyleLbl="fgAccFollowNode1" presStyleIdx="3" presStyleCnt="4">
        <dgm:presLayoutVars>
          <dgm:bulletEnabled val="1"/>
        </dgm:presLayoutVars>
      </dgm:prSet>
      <dgm:spPr/>
    </dgm:pt>
    <dgm:pt modelId="{03EE3E61-360B-4CB3-A9BE-AF25A34C8670}" type="pres">
      <dgm:prSet presAssocID="{DFD51DE2-7673-43FB-BC33-1BA5CCBFDDA4}" presName="FiveNodes_1_text" presStyleLbl="node1" presStyleIdx="4" presStyleCnt="5">
        <dgm:presLayoutVars>
          <dgm:bulletEnabled val="1"/>
        </dgm:presLayoutVars>
      </dgm:prSet>
      <dgm:spPr/>
    </dgm:pt>
    <dgm:pt modelId="{E082F818-4A03-41D3-BBE2-F917B47DC959}" type="pres">
      <dgm:prSet presAssocID="{DFD51DE2-7673-43FB-BC33-1BA5CCBFDDA4}" presName="FiveNodes_2_text" presStyleLbl="node1" presStyleIdx="4" presStyleCnt="5">
        <dgm:presLayoutVars>
          <dgm:bulletEnabled val="1"/>
        </dgm:presLayoutVars>
      </dgm:prSet>
      <dgm:spPr/>
    </dgm:pt>
    <dgm:pt modelId="{FE522377-7442-4167-BBE9-C10ADDB94AAB}" type="pres">
      <dgm:prSet presAssocID="{DFD51DE2-7673-43FB-BC33-1BA5CCBFDDA4}" presName="FiveNodes_3_text" presStyleLbl="node1" presStyleIdx="4" presStyleCnt="5">
        <dgm:presLayoutVars>
          <dgm:bulletEnabled val="1"/>
        </dgm:presLayoutVars>
      </dgm:prSet>
      <dgm:spPr/>
    </dgm:pt>
    <dgm:pt modelId="{8D16CDE8-3FE9-4F8C-A20B-06B2000ACB40}" type="pres">
      <dgm:prSet presAssocID="{DFD51DE2-7673-43FB-BC33-1BA5CCBFDDA4}" presName="FiveNodes_4_text" presStyleLbl="node1" presStyleIdx="4" presStyleCnt="5">
        <dgm:presLayoutVars>
          <dgm:bulletEnabled val="1"/>
        </dgm:presLayoutVars>
      </dgm:prSet>
      <dgm:spPr/>
    </dgm:pt>
    <dgm:pt modelId="{AD592F46-D1B1-45D1-8166-B3821E251CA0}" type="pres">
      <dgm:prSet presAssocID="{DFD51DE2-7673-43FB-BC33-1BA5CCBFDDA4}" presName="FiveNodes_5_text" presStyleLbl="node1" presStyleIdx="4" presStyleCnt="5">
        <dgm:presLayoutVars>
          <dgm:bulletEnabled val="1"/>
        </dgm:presLayoutVars>
      </dgm:prSet>
      <dgm:spPr/>
    </dgm:pt>
  </dgm:ptLst>
  <dgm:cxnLst>
    <dgm:cxn modelId="{2258BD0B-A7FE-4A16-8433-56C10A8CDF08}" srcId="{DFD51DE2-7673-43FB-BC33-1BA5CCBFDDA4}" destId="{D905BC80-BD74-4C22-8A09-C34576B2D713}" srcOrd="3" destOrd="0" parTransId="{4D71024D-B31C-40B1-9498-C23474BC434F}" sibTransId="{406E301B-CC3B-42E6-9C4C-C0628E0D79F3}"/>
    <dgm:cxn modelId="{821B9E17-1AF4-4849-9FE5-A4ACEEC5FAA9}" type="presOf" srcId="{65C5670E-66EB-4719-9C5E-C87B6555EC9B}" destId="{0255882E-C9D5-41AB-B967-FECC2A1274F7}" srcOrd="0" destOrd="0" presId="urn:microsoft.com/office/officeart/2005/8/layout/vProcess5"/>
    <dgm:cxn modelId="{77CD1B3D-BB41-4E55-9840-A824A72E13C3}" type="presOf" srcId="{50F95138-E4A6-4F14-8A0E-DFB85FFF6BB8}" destId="{7C73209D-C719-4F79-9B6F-22D5270D3B30}" srcOrd="0" destOrd="0" presId="urn:microsoft.com/office/officeart/2005/8/layout/vProcess5"/>
    <dgm:cxn modelId="{27ABC13D-7989-4AEE-B1AA-C0DC385B9C68}" type="presOf" srcId="{88DC728C-B6BE-4DAE-9A60-11789773CFE4}" destId="{378ABB87-46C8-4AF1-9D8A-8B1C6B9E5F2F}" srcOrd="0" destOrd="0" presId="urn:microsoft.com/office/officeart/2005/8/layout/vProcess5"/>
    <dgm:cxn modelId="{234CB65E-4260-4D2B-85D7-2C0641065E26}" type="presOf" srcId="{3A2B9F44-FCC7-407B-9133-95CE92A3ACAD}" destId="{924F2E49-4BB4-4BB6-AEB6-AB882CF34F0B}" srcOrd="0" destOrd="0" presId="urn:microsoft.com/office/officeart/2005/8/layout/vProcess5"/>
    <dgm:cxn modelId="{886BE667-E751-4BA8-8E1E-75DBD3B6B7BF}" srcId="{DFD51DE2-7673-43FB-BC33-1BA5CCBFDDA4}" destId="{75A41E72-F6DE-4416-8C86-E0C507007FE1}" srcOrd="2" destOrd="0" parTransId="{6D102424-E720-46D5-A88E-6915B5945B3F}" sibTransId="{88DC728C-B6BE-4DAE-9A60-11789773CFE4}"/>
    <dgm:cxn modelId="{3235E86A-1761-4FF5-9017-DF8D03852984}" type="presOf" srcId="{6CC3D3D7-2A16-428F-A6F4-2F746E8F1DCD}" destId="{03EE3E61-360B-4CB3-A9BE-AF25A34C8670}" srcOrd="1" destOrd="1" presId="urn:microsoft.com/office/officeart/2005/8/layout/vProcess5"/>
    <dgm:cxn modelId="{94D23F75-D18B-4771-BFBA-238F8A0AFC6D}" type="presOf" srcId="{DFD51DE2-7673-43FB-BC33-1BA5CCBFDDA4}" destId="{ADC07EA9-E382-49D7-B2FF-686302793E39}" srcOrd="0" destOrd="0" presId="urn:microsoft.com/office/officeart/2005/8/layout/vProcess5"/>
    <dgm:cxn modelId="{93534457-B9B1-4AFB-BB6D-911A4316D1DA}" srcId="{50F95138-E4A6-4F14-8A0E-DFB85FFF6BB8}" destId="{6CC3D3D7-2A16-428F-A6F4-2F746E8F1DCD}" srcOrd="0" destOrd="0" parTransId="{940AB14D-3FB8-464E-9F55-926DB1E86B74}" sibTransId="{59B9225B-AB13-44F1-92BA-E7FD61993D21}"/>
    <dgm:cxn modelId="{9ECA4D7D-0C71-42AE-AEA1-1D348DC1FAAC}" type="presOf" srcId="{A154EA9F-163A-4F4D-B1F7-B9775E174A8B}" destId="{AD592F46-D1B1-45D1-8166-B3821E251CA0}" srcOrd="1" destOrd="0" presId="urn:microsoft.com/office/officeart/2005/8/layout/vProcess5"/>
    <dgm:cxn modelId="{9E2FF88A-D386-4DBA-8D41-285249B98AE5}" type="presOf" srcId="{3A2B9F44-FCC7-407B-9133-95CE92A3ACAD}" destId="{E082F818-4A03-41D3-BBE2-F917B47DC959}" srcOrd="1" destOrd="0" presId="urn:microsoft.com/office/officeart/2005/8/layout/vProcess5"/>
    <dgm:cxn modelId="{A5FE8B9B-5C14-4423-AA1D-06B1F8B69814}" type="presOf" srcId="{6CC3D3D7-2A16-428F-A6F4-2F746E8F1DCD}" destId="{7C73209D-C719-4F79-9B6F-22D5270D3B30}" srcOrd="0" destOrd="1" presId="urn:microsoft.com/office/officeart/2005/8/layout/vProcess5"/>
    <dgm:cxn modelId="{88402CA4-E19C-47C1-9076-FA617C095C72}" type="presOf" srcId="{50F95138-E4A6-4F14-8A0E-DFB85FFF6BB8}" destId="{03EE3E61-360B-4CB3-A9BE-AF25A34C8670}" srcOrd="1" destOrd="0" presId="urn:microsoft.com/office/officeart/2005/8/layout/vProcess5"/>
    <dgm:cxn modelId="{47F908A8-BC2E-4F4A-BC59-AAE2AE6F4EC9}" srcId="{DFD51DE2-7673-43FB-BC33-1BA5CCBFDDA4}" destId="{A154EA9F-163A-4F4D-B1F7-B9775E174A8B}" srcOrd="4" destOrd="0" parTransId="{2235F790-DB32-4758-9986-94EA22CC2EBD}" sibTransId="{D8A36243-5431-4A29-A344-F10A72A2B200}"/>
    <dgm:cxn modelId="{E10341AE-EB20-43C9-917E-2162AA5B00CD}" srcId="{DFD51DE2-7673-43FB-BC33-1BA5CCBFDDA4}" destId="{3A2B9F44-FCC7-407B-9133-95CE92A3ACAD}" srcOrd="1" destOrd="0" parTransId="{F2991C4C-2CEA-440D-A49A-13388DCDC43F}" sibTransId="{03B98BFB-0A3C-4F36-B428-42BEA1A22F5B}"/>
    <dgm:cxn modelId="{06FDD0B8-D66D-48EE-B45F-393CE4252990}" type="presOf" srcId="{03B98BFB-0A3C-4F36-B428-42BEA1A22F5B}" destId="{CA7663CF-98F7-45BA-BAF7-F6500D2A84F7}" srcOrd="0" destOrd="0" presId="urn:microsoft.com/office/officeart/2005/8/layout/vProcess5"/>
    <dgm:cxn modelId="{737730BA-A273-43D9-AEC5-1945BBED66C7}" type="presOf" srcId="{406E301B-CC3B-42E6-9C4C-C0628E0D79F3}" destId="{DAE937FB-AC5D-42AD-AF5E-2F5C79EAF294}" srcOrd="0" destOrd="0" presId="urn:microsoft.com/office/officeart/2005/8/layout/vProcess5"/>
    <dgm:cxn modelId="{03ACA2C9-5DEA-4B38-BE51-B8883E223C7A}" srcId="{DFD51DE2-7673-43FB-BC33-1BA5CCBFDDA4}" destId="{50F95138-E4A6-4F14-8A0E-DFB85FFF6BB8}" srcOrd="0" destOrd="0" parTransId="{0BC3D80A-7F97-47FE-A38A-1C1448BC85D6}" sibTransId="{65C5670E-66EB-4719-9C5E-C87B6555EC9B}"/>
    <dgm:cxn modelId="{C4E2AAE9-8158-4E38-9456-615808C9941A}" type="presOf" srcId="{75A41E72-F6DE-4416-8C86-E0C507007FE1}" destId="{FE522377-7442-4167-BBE9-C10ADDB94AAB}" srcOrd="1" destOrd="0" presId="urn:microsoft.com/office/officeart/2005/8/layout/vProcess5"/>
    <dgm:cxn modelId="{D8ECF6E9-3919-408B-BF03-C273AAC76FC4}" type="presOf" srcId="{D905BC80-BD74-4C22-8A09-C34576B2D713}" destId="{8D16CDE8-3FE9-4F8C-A20B-06B2000ACB40}" srcOrd="1" destOrd="0" presId="urn:microsoft.com/office/officeart/2005/8/layout/vProcess5"/>
    <dgm:cxn modelId="{AC0597EF-5594-4DC2-947E-F5C46635FA04}" type="presOf" srcId="{D905BC80-BD74-4C22-8A09-C34576B2D713}" destId="{F829B9DF-223D-4EE9-AED9-89968C3B51F6}" srcOrd="0" destOrd="0" presId="urn:microsoft.com/office/officeart/2005/8/layout/vProcess5"/>
    <dgm:cxn modelId="{738180F9-DD39-4FD5-8F19-7A9E7FDE03C9}" type="presOf" srcId="{A154EA9F-163A-4F4D-B1F7-B9775E174A8B}" destId="{4AC61B9C-3B6B-434E-82EC-5CFAA649F7D3}" srcOrd="0" destOrd="0" presId="urn:microsoft.com/office/officeart/2005/8/layout/vProcess5"/>
    <dgm:cxn modelId="{23D4DEFB-CF2D-4900-99EB-B4991CD9D63E}" type="presOf" srcId="{75A41E72-F6DE-4416-8C86-E0C507007FE1}" destId="{1549C1DD-A354-4DAB-881D-3A4E79325E82}" srcOrd="0" destOrd="0" presId="urn:microsoft.com/office/officeart/2005/8/layout/vProcess5"/>
    <dgm:cxn modelId="{6AE0E0F0-7975-4D23-B33A-CEF215CBA56D}" type="presParOf" srcId="{ADC07EA9-E382-49D7-B2FF-686302793E39}" destId="{26963CA6-BD3D-4390-B184-BC8FEBCD747D}" srcOrd="0" destOrd="0" presId="urn:microsoft.com/office/officeart/2005/8/layout/vProcess5"/>
    <dgm:cxn modelId="{99A230FA-043B-459C-BF71-F18256A77A90}" type="presParOf" srcId="{ADC07EA9-E382-49D7-B2FF-686302793E39}" destId="{7C73209D-C719-4F79-9B6F-22D5270D3B30}" srcOrd="1" destOrd="0" presId="urn:microsoft.com/office/officeart/2005/8/layout/vProcess5"/>
    <dgm:cxn modelId="{235ACE08-E20C-4830-8BF6-8B0F5D15F342}" type="presParOf" srcId="{ADC07EA9-E382-49D7-B2FF-686302793E39}" destId="{924F2E49-4BB4-4BB6-AEB6-AB882CF34F0B}" srcOrd="2" destOrd="0" presId="urn:microsoft.com/office/officeart/2005/8/layout/vProcess5"/>
    <dgm:cxn modelId="{AB3B3CF0-3D83-44EE-8FD8-A74C5A4DC457}" type="presParOf" srcId="{ADC07EA9-E382-49D7-B2FF-686302793E39}" destId="{1549C1DD-A354-4DAB-881D-3A4E79325E82}" srcOrd="3" destOrd="0" presId="urn:microsoft.com/office/officeart/2005/8/layout/vProcess5"/>
    <dgm:cxn modelId="{B11A2A07-3C01-4420-B330-39BDEC939483}" type="presParOf" srcId="{ADC07EA9-E382-49D7-B2FF-686302793E39}" destId="{F829B9DF-223D-4EE9-AED9-89968C3B51F6}" srcOrd="4" destOrd="0" presId="urn:microsoft.com/office/officeart/2005/8/layout/vProcess5"/>
    <dgm:cxn modelId="{0EB07889-D034-4CBE-8C63-DFD74A89B4E2}" type="presParOf" srcId="{ADC07EA9-E382-49D7-B2FF-686302793E39}" destId="{4AC61B9C-3B6B-434E-82EC-5CFAA649F7D3}" srcOrd="5" destOrd="0" presId="urn:microsoft.com/office/officeart/2005/8/layout/vProcess5"/>
    <dgm:cxn modelId="{5EACA8DE-92CA-4B0F-9F5B-4D7AF01C1BC0}" type="presParOf" srcId="{ADC07EA9-E382-49D7-B2FF-686302793E39}" destId="{0255882E-C9D5-41AB-B967-FECC2A1274F7}" srcOrd="6" destOrd="0" presId="urn:microsoft.com/office/officeart/2005/8/layout/vProcess5"/>
    <dgm:cxn modelId="{7E43872F-2363-46FC-B721-111F6FE8BBED}" type="presParOf" srcId="{ADC07EA9-E382-49D7-B2FF-686302793E39}" destId="{CA7663CF-98F7-45BA-BAF7-F6500D2A84F7}" srcOrd="7" destOrd="0" presId="urn:microsoft.com/office/officeart/2005/8/layout/vProcess5"/>
    <dgm:cxn modelId="{02385769-F665-4C1E-91B3-9829C4C56D1D}" type="presParOf" srcId="{ADC07EA9-E382-49D7-B2FF-686302793E39}" destId="{378ABB87-46C8-4AF1-9D8A-8B1C6B9E5F2F}" srcOrd="8" destOrd="0" presId="urn:microsoft.com/office/officeart/2005/8/layout/vProcess5"/>
    <dgm:cxn modelId="{EBCC8588-AFCC-4C05-A314-8B15766AE1F1}" type="presParOf" srcId="{ADC07EA9-E382-49D7-B2FF-686302793E39}" destId="{DAE937FB-AC5D-42AD-AF5E-2F5C79EAF294}" srcOrd="9" destOrd="0" presId="urn:microsoft.com/office/officeart/2005/8/layout/vProcess5"/>
    <dgm:cxn modelId="{6D34D34D-6AF1-4912-8387-1E2078006DDA}" type="presParOf" srcId="{ADC07EA9-E382-49D7-B2FF-686302793E39}" destId="{03EE3E61-360B-4CB3-A9BE-AF25A34C8670}" srcOrd="10" destOrd="0" presId="urn:microsoft.com/office/officeart/2005/8/layout/vProcess5"/>
    <dgm:cxn modelId="{FE3E715F-A035-4BA1-B6A7-F8BC7F80D92A}" type="presParOf" srcId="{ADC07EA9-E382-49D7-B2FF-686302793E39}" destId="{E082F818-4A03-41D3-BBE2-F917B47DC959}" srcOrd="11" destOrd="0" presId="urn:microsoft.com/office/officeart/2005/8/layout/vProcess5"/>
    <dgm:cxn modelId="{CF45F17F-85C0-4BB0-B621-E6CD7ADEB7D4}" type="presParOf" srcId="{ADC07EA9-E382-49D7-B2FF-686302793E39}" destId="{FE522377-7442-4167-BBE9-C10ADDB94AAB}" srcOrd="12" destOrd="0" presId="urn:microsoft.com/office/officeart/2005/8/layout/vProcess5"/>
    <dgm:cxn modelId="{FE19AE5A-8CE3-41E4-ABFF-E22E6E4C4831}" type="presParOf" srcId="{ADC07EA9-E382-49D7-B2FF-686302793E39}" destId="{8D16CDE8-3FE9-4F8C-A20B-06B2000ACB40}" srcOrd="13" destOrd="0" presId="urn:microsoft.com/office/officeart/2005/8/layout/vProcess5"/>
    <dgm:cxn modelId="{12D6A589-3C28-461E-BD47-46D63F2F0951}" type="presParOf" srcId="{ADC07EA9-E382-49D7-B2FF-686302793E39}" destId="{AD592F46-D1B1-45D1-8166-B3821E251CA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BFA6AA9-ACA4-401B-9562-21C6E64907B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8668FC5-C819-4D3C-BEAA-87D48D74EEE5}">
      <dgm:prSet/>
      <dgm:spPr/>
      <dgm:t>
        <a:bodyPr/>
        <a:lstStyle/>
        <a:p>
          <a:r>
            <a:rPr lang="en-GB"/>
            <a:t>Sometimes your documents will be printed in a bound or other book format. This means that left and right sides of the page are now different in layout.</a:t>
          </a:r>
          <a:endParaRPr lang="en-US"/>
        </a:p>
      </dgm:t>
    </dgm:pt>
    <dgm:pt modelId="{273F6523-1152-4A81-B144-68115A2C20C2}" type="parTrans" cxnId="{2AAD32DB-E910-4C56-AC30-1CC72A6E6E84}">
      <dgm:prSet/>
      <dgm:spPr/>
      <dgm:t>
        <a:bodyPr/>
        <a:lstStyle/>
        <a:p>
          <a:endParaRPr lang="en-US"/>
        </a:p>
      </dgm:t>
    </dgm:pt>
    <dgm:pt modelId="{DF52DE81-0F99-4A5A-91EC-387DAB0B4D2B}" type="sibTrans" cxnId="{2AAD32DB-E910-4C56-AC30-1CC72A6E6E84}">
      <dgm:prSet/>
      <dgm:spPr/>
      <dgm:t>
        <a:bodyPr/>
        <a:lstStyle/>
        <a:p>
          <a:endParaRPr lang="en-US"/>
        </a:p>
      </dgm:t>
    </dgm:pt>
    <dgm:pt modelId="{54B954DD-C825-4B67-A7D2-0439D616FDD7}">
      <dgm:prSet/>
      <dgm:spPr/>
      <dgm:t>
        <a:bodyPr/>
        <a:lstStyle/>
        <a:p>
          <a:r>
            <a:rPr lang="en-GB"/>
            <a:t>Typically, you’ll want the margin nearer to the spine to be larger.</a:t>
          </a:r>
          <a:endParaRPr lang="en-US"/>
        </a:p>
      </dgm:t>
    </dgm:pt>
    <dgm:pt modelId="{6483A9A6-6165-4D78-8C89-BCD1B97CB490}" type="parTrans" cxnId="{F95BC8E8-D807-40CC-85F5-FA96E60A9F91}">
      <dgm:prSet/>
      <dgm:spPr/>
      <dgm:t>
        <a:bodyPr/>
        <a:lstStyle/>
        <a:p>
          <a:endParaRPr lang="en-US"/>
        </a:p>
      </dgm:t>
    </dgm:pt>
    <dgm:pt modelId="{D2446F21-387B-4E0C-9ED9-3291BFE66586}" type="sibTrans" cxnId="{F95BC8E8-D807-40CC-85F5-FA96E60A9F91}">
      <dgm:prSet/>
      <dgm:spPr/>
      <dgm:t>
        <a:bodyPr/>
        <a:lstStyle/>
        <a:p>
          <a:endParaRPr lang="en-US"/>
        </a:p>
      </dgm:t>
    </dgm:pt>
    <dgm:pt modelId="{719F8FCB-8718-4314-9CBB-C2A5DB02EA23}">
      <dgm:prSet/>
      <dgm:spPr/>
      <dgm:t>
        <a:bodyPr/>
        <a:lstStyle/>
        <a:p>
          <a:r>
            <a:rPr lang="en-GB" dirty="0"/>
            <a:t>Use </a:t>
          </a:r>
          <a:r>
            <a:rPr lang="en-GB" dirty="0">
              <a:latin typeface="InterstateMono Light" panose="02000506040000020004" pitchFamily="50" charset="0"/>
            </a:rPr>
            <a:t>\</a:t>
          </a:r>
          <a:r>
            <a:rPr lang="en-GB" dirty="0" err="1">
              <a:latin typeface="InterstateMono Light" panose="02000506040000020004" pitchFamily="50" charset="0"/>
            </a:rPr>
            <a:t>documentclass</a:t>
          </a:r>
          <a:r>
            <a:rPr lang="en-GB" dirty="0">
              <a:latin typeface="InterstateMono Light" panose="02000506040000020004" pitchFamily="50" charset="0"/>
            </a:rPr>
            <a:t>[</a:t>
          </a:r>
          <a:r>
            <a:rPr lang="en-GB" dirty="0" err="1">
              <a:latin typeface="InterstateMono Light" panose="02000506040000020004" pitchFamily="50" charset="0"/>
            </a:rPr>
            <a:t>twoside</a:t>
          </a:r>
          <a:r>
            <a:rPr lang="en-GB" dirty="0">
              <a:latin typeface="InterstateMono Light" panose="02000506040000020004" pitchFamily="50" charset="0"/>
            </a:rPr>
            <a:t>]{…}</a:t>
          </a:r>
          <a:endParaRPr lang="en-US" dirty="0">
            <a:latin typeface="InterstateMono Light" panose="02000506040000020004" pitchFamily="50" charset="0"/>
          </a:endParaRPr>
        </a:p>
      </dgm:t>
    </dgm:pt>
    <dgm:pt modelId="{D83805C0-D645-4D10-94E3-A88482102905}" type="parTrans" cxnId="{C6ADE670-2156-434A-B4B7-DCD294E7A7B6}">
      <dgm:prSet/>
      <dgm:spPr/>
      <dgm:t>
        <a:bodyPr/>
        <a:lstStyle/>
        <a:p>
          <a:endParaRPr lang="en-US"/>
        </a:p>
      </dgm:t>
    </dgm:pt>
    <dgm:pt modelId="{839D1840-B9D6-473D-B991-EB095E2342AB}" type="sibTrans" cxnId="{C6ADE670-2156-434A-B4B7-DCD294E7A7B6}">
      <dgm:prSet/>
      <dgm:spPr/>
      <dgm:t>
        <a:bodyPr/>
        <a:lstStyle/>
        <a:p>
          <a:endParaRPr lang="en-US"/>
        </a:p>
      </dgm:t>
    </dgm:pt>
    <dgm:pt modelId="{A3CB514B-7255-444A-817B-6919FA50F7FB}">
      <dgm:prSet/>
      <dgm:spPr/>
      <dgm:t>
        <a:bodyPr/>
        <a:lstStyle/>
        <a:p>
          <a:r>
            <a:rPr lang="en-GB">
              <a:latin typeface="Acumin Pro" panose="020B0504020202020204" pitchFamily="34" charset="0"/>
            </a:rPr>
            <a:t>Geometry also offers binding settings for two-sided documents for finer tuning, if necessary.</a:t>
          </a:r>
          <a:endParaRPr lang="en-US">
            <a:latin typeface="Acumin Pro" panose="020B0504020202020204" pitchFamily="34" charset="0"/>
          </a:endParaRPr>
        </a:p>
      </dgm:t>
    </dgm:pt>
    <dgm:pt modelId="{74ADBDD4-9861-4D6B-B89D-86F906583A66}" type="parTrans" cxnId="{050544C7-4015-4844-A7DA-0B49CE229A42}">
      <dgm:prSet/>
      <dgm:spPr/>
      <dgm:t>
        <a:bodyPr/>
        <a:lstStyle/>
        <a:p>
          <a:endParaRPr lang="en-US"/>
        </a:p>
      </dgm:t>
    </dgm:pt>
    <dgm:pt modelId="{20C62150-1938-4CF6-BD89-5EDC10528C12}" type="sibTrans" cxnId="{050544C7-4015-4844-A7DA-0B49CE229A42}">
      <dgm:prSet/>
      <dgm:spPr/>
      <dgm:t>
        <a:bodyPr/>
        <a:lstStyle/>
        <a:p>
          <a:endParaRPr lang="en-US"/>
        </a:p>
      </dgm:t>
    </dgm:pt>
    <dgm:pt modelId="{8380EFB7-89DB-4767-9FBA-48DBE748F9CD}" type="pres">
      <dgm:prSet presAssocID="{CBFA6AA9-ACA4-401B-9562-21C6E64907BB}" presName="linear" presStyleCnt="0">
        <dgm:presLayoutVars>
          <dgm:animLvl val="lvl"/>
          <dgm:resizeHandles val="exact"/>
        </dgm:presLayoutVars>
      </dgm:prSet>
      <dgm:spPr/>
    </dgm:pt>
    <dgm:pt modelId="{15059693-4842-4794-B590-0550527D3133}" type="pres">
      <dgm:prSet presAssocID="{78668FC5-C819-4D3C-BEAA-87D48D74EEE5}" presName="parentText" presStyleLbl="node1" presStyleIdx="0" presStyleCnt="4">
        <dgm:presLayoutVars>
          <dgm:chMax val="0"/>
          <dgm:bulletEnabled val="1"/>
        </dgm:presLayoutVars>
      </dgm:prSet>
      <dgm:spPr/>
    </dgm:pt>
    <dgm:pt modelId="{BF2B8451-82B1-46D4-85E0-F3BA08760A20}" type="pres">
      <dgm:prSet presAssocID="{DF52DE81-0F99-4A5A-91EC-387DAB0B4D2B}" presName="spacer" presStyleCnt="0"/>
      <dgm:spPr/>
    </dgm:pt>
    <dgm:pt modelId="{1637325B-4570-4965-94FD-C5A5A121F88C}" type="pres">
      <dgm:prSet presAssocID="{54B954DD-C825-4B67-A7D2-0439D616FDD7}" presName="parentText" presStyleLbl="node1" presStyleIdx="1" presStyleCnt="4">
        <dgm:presLayoutVars>
          <dgm:chMax val="0"/>
          <dgm:bulletEnabled val="1"/>
        </dgm:presLayoutVars>
      </dgm:prSet>
      <dgm:spPr/>
    </dgm:pt>
    <dgm:pt modelId="{2746817A-2C93-405F-83EA-33D8C9C0EC84}" type="pres">
      <dgm:prSet presAssocID="{D2446F21-387B-4E0C-9ED9-3291BFE66586}" presName="spacer" presStyleCnt="0"/>
      <dgm:spPr/>
    </dgm:pt>
    <dgm:pt modelId="{E9C99979-B25A-4405-A66B-9EF8BC8158AB}" type="pres">
      <dgm:prSet presAssocID="{719F8FCB-8718-4314-9CBB-C2A5DB02EA23}" presName="parentText" presStyleLbl="node1" presStyleIdx="2" presStyleCnt="4">
        <dgm:presLayoutVars>
          <dgm:chMax val="0"/>
          <dgm:bulletEnabled val="1"/>
        </dgm:presLayoutVars>
      </dgm:prSet>
      <dgm:spPr/>
    </dgm:pt>
    <dgm:pt modelId="{15EF57C1-9952-4989-934A-7457CBD6A89D}" type="pres">
      <dgm:prSet presAssocID="{839D1840-B9D6-473D-B991-EB095E2342AB}" presName="spacer" presStyleCnt="0"/>
      <dgm:spPr/>
    </dgm:pt>
    <dgm:pt modelId="{EC020407-536D-4084-BDD2-FE36BB836061}" type="pres">
      <dgm:prSet presAssocID="{A3CB514B-7255-444A-817B-6919FA50F7FB}" presName="parentText" presStyleLbl="node1" presStyleIdx="3" presStyleCnt="4">
        <dgm:presLayoutVars>
          <dgm:chMax val="0"/>
          <dgm:bulletEnabled val="1"/>
        </dgm:presLayoutVars>
      </dgm:prSet>
      <dgm:spPr/>
    </dgm:pt>
  </dgm:ptLst>
  <dgm:cxnLst>
    <dgm:cxn modelId="{2CDBD90F-DBCA-4095-BCFC-1E4C7B3BA4CF}" type="presOf" srcId="{78668FC5-C819-4D3C-BEAA-87D48D74EEE5}" destId="{15059693-4842-4794-B590-0550527D3133}" srcOrd="0" destOrd="0" presId="urn:microsoft.com/office/officeart/2005/8/layout/vList2"/>
    <dgm:cxn modelId="{8C8AE539-8061-46BB-9725-02C0025B8436}" type="presOf" srcId="{CBFA6AA9-ACA4-401B-9562-21C6E64907BB}" destId="{8380EFB7-89DB-4767-9FBA-48DBE748F9CD}" srcOrd="0" destOrd="0" presId="urn:microsoft.com/office/officeart/2005/8/layout/vList2"/>
    <dgm:cxn modelId="{8390956F-8F4F-4302-86BE-42A4D2999A08}" type="presOf" srcId="{719F8FCB-8718-4314-9CBB-C2A5DB02EA23}" destId="{E9C99979-B25A-4405-A66B-9EF8BC8158AB}" srcOrd="0" destOrd="0" presId="urn:microsoft.com/office/officeart/2005/8/layout/vList2"/>
    <dgm:cxn modelId="{C6ADE670-2156-434A-B4B7-DCD294E7A7B6}" srcId="{CBFA6AA9-ACA4-401B-9562-21C6E64907BB}" destId="{719F8FCB-8718-4314-9CBB-C2A5DB02EA23}" srcOrd="2" destOrd="0" parTransId="{D83805C0-D645-4D10-94E3-A88482102905}" sibTransId="{839D1840-B9D6-473D-B991-EB095E2342AB}"/>
    <dgm:cxn modelId="{D1A6D958-4205-4C35-B444-EE5B7EC948D4}" type="presOf" srcId="{A3CB514B-7255-444A-817B-6919FA50F7FB}" destId="{EC020407-536D-4084-BDD2-FE36BB836061}" srcOrd="0" destOrd="0" presId="urn:microsoft.com/office/officeart/2005/8/layout/vList2"/>
    <dgm:cxn modelId="{050544C7-4015-4844-A7DA-0B49CE229A42}" srcId="{CBFA6AA9-ACA4-401B-9562-21C6E64907BB}" destId="{A3CB514B-7255-444A-817B-6919FA50F7FB}" srcOrd="3" destOrd="0" parTransId="{74ADBDD4-9861-4D6B-B89D-86F906583A66}" sibTransId="{20C62150-1938-4CF6-BD89-5EDC10528C12}"/>
    <dgm:cxn modelId="{2AAD32DB-E910-4C56-AC30-1CC72A6E6E84}" srcId="{CBFA6AA9-ACA4-401B-9562-21C6E64907BB}" destId="{78668FC5-C819-4D3C-BEAA-87D48D74EEE5}" srcOrd="0" destOrd="0" parTransId="{273F6523-1152-4A81-B144-68115A2C20C2}" sibTransId="{DF52DE81-0F99-4A5A-91EC-387DAB0B4D2B}"/>
    <dgm:cxn modelId="{152BD1E7-004E-47BD-8D65-A7521B60CD85}" type="presOf" srcId="{54B954DD-C825-4B67-A7D2-0439D616FDD7}" destId="{1637325B-4570-4965-94FD-C5A5A121F88C}" srcOrd="0" destOrd="0" presId="urn:microsoft.com/office/officeart/2005/8/layout/vList2"/>
    <dgm:cxn modelId="{F95BC8E8-D807-40CC-85F5-FA96E60A9F91}" srcId="{CBFA6AA9-ACA4-401B-9562-21C6E64907BB}" destId="{54B954DD-C825-4B67-A7D2-0439D616FDD7}" srcOrd="1" destOrd="0" parTransId="{6483A9A6-6165-4D78-8C89-BCD1B97CB490}" sibTransId="{D2446F21-387B-4E0C-9ED9-3291BFE66586}"/>
    <dgm:cxn modelId="{E8781282-D6D3-4BA7-A4BE-2659EDDAA89E}" type="presParOf" srcId="{8380EFB7-89DB-4767-9FBA-48DBE748F9CD}" destId="{15059693-4842-4794-B590-0550527D3133}" srcOrd="0" destOrd="0" presId="urn:microsoft.com/office/officeart/2005/8/layout/vList2"/>
    <dgm:cxn modelId="{E2CE0BB3-52D2-4EB9-B89F-585E82BA6A70}" type="presParOf" srcId="{8380EFB7-89DB-4767-9FBA-48DBE748F9CD}" destId="{BF2B8451-82B1-46D4-85E0-F3BA08760A20}" srcOrd="1" destOrd="0" presId="urn:microsoft.com/office/officeart/2005/8/layout/vList2"/>
    <dgm:cxn modelId="{1A5BBC3D-E34C-4475-AEAD-9D9D63A04C0C}" type="presParOf" srcId="{8380EFB7-89DB-4767-9FBA-48DBE748F9CD}" destId="{1637325B-4570-4965-94FD-C5A5A121F88C}" srcOrd="2" destOrd="0" presId="urn:microsoft.com/office/officeart/2005/8/layout/vList2"/>
    <dgm:cxn modelId="{3D37DAE6-10C1-47CA-800E-0697161C42DE}" type="presParOf" srcId="{8380EFB7-89DB-4767-9FBA-48DBE748F9CD}" destId="{2746817A-2C93-405F-83EA-33D8C9C0EC84}" srcOrd="3" destOrd="0" presId="urn:microsoft.com/office/officeart/2005/8/layout/vList2"/>
    <dgm:cxn modelId="{E99B4C7B-F589-42E1-BDF8-29D94C20DF54}" type="presParOf" srcId="{8380EFB7-89DB-4767-9FBA-48DBE748F9CD}" destId="{E9C99979-B25A-4405-A66B-9EF8BC8158AB}" srcOrd="4" destOrd="0" presId="urn:microsoft.com/office/officeart/2005/8/layout/vList2"/>
    <dgm:cxn modelId="{BB7ADDD7-47B2-48C7-9911-31819F3326C5}" type="presParOf" srcId="{8380EFB7-89DB-4767-9FBA-48DBE748F9CD}" destId="{15EF57C1-9952-4989-934A-7457CBD6A89D}" srcOrd="5" destOrd="0" presId="urn:microsoft.com/office/officeart/2005/8/layout/vList2"/>
    <dgm:cxn modelId="{1D709421-BEF1-4A70-9742-6D136C7C432A}" type="presParOf" srcId="{8380EFB7-89DB-4767-9FBA-48DBE748F9CD}" destId="{EC020407-536D-4084-BDD2-FE36BB83606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8EDAEE-D1F3-4D89-AB30-1A7A4C8F6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44E57F-3E18-4E32-BE3D-CDA3407911CA}">
      <dgm:prSet/>
      <dgm:spPr/>
      <dgm:t>
        <a:bodyPr/>
        <a:lstStyle/>
        <a:p>
          <a:r>
            <a:rPr lang="en-GB"/>
            <a:t>In books, the foreword is typically in page-numbered in numerals, and the main body is page-numbered in Arabic numbers.</a:t>
          </a:r>
          <a:endParaRPr lang="en-US"/>
        </a:p>
      </dgm:t>
    </dgm:pt>
    <dgm:pt modelId="{6BFA4371-606A-44A7-8A9A-3739776A2E51}" type="parTrans" cxnId="{54B333D8-C04A-4076-89C6-59551BCB6C45}">
      <dgm:prSet/>
      <dgm:spPr/>
      <dgm:t>
        <a:bodyPr/>
        <a:lstStyle/>
        <a:p>
          <a:endParaRPr lang="en-US"/>
        </a:p>
      </dgm:t>
    </dgm:pt>
    <dgm:pt modelId="{FE391A5E-7CD8-40D3-B211-B60D37B925C2}" type="sibTrans" cxnId="{54B333D8-C04A-4076-89C6-59551BCB6C45}">
      <dgm:prSet/>
      <dgm:spPr/>
      <dgm:t>
        <a:bodyPr/>
        <a:lstStyle/>
        <a:p>
          <a:endParaRPr lang="en-US"/>
        </a:p>
      </dgm:t>
    </dgm:pt>
    <dgm:pt modelId="{50A33A6F-086D-432B-BC58-52F1219F06F0}">
      <dgm:prSet/>
      <dgm:spPr/>
      <dgm:t>
        <a:bodyPr/>
        <a:lstStyle/>
        <a:p>
          <a:r>
            <a:rPr lang="en-GB"/>
            <a:t>Book documents have an automatic solution to this.</a:t>
          </a:r>
          <a:endParaRPr lang="en-US"/>
        </a:p>
      </dgm:t>
    </dgm:pt>
    <dgm:pt modelId="{68B48863-96F2-4907-81FB-F7BCA388176C}" type="parTrans" cxnId="{38093BD0-CFD9-4DB7-89E4-74C4D340C3C0}">
      <dgm:prSet/>
      <dgm:spPr/>
      <dgm:t>
        <a:bodyPr/>
        <a:lstStyle/>
        <a:p>
          <a:endParaRPr lang="en-US"/>
        </a:p>
      </dgm:t>
    </dgm:pt>
    <dgm:pt modelId="{F731072F-EDE2-4318-9088-8CB456322305}" type="sibTrans" cxnId="{38093BD0-CFD9-4DB7-89E4-74C4D340C3C0}">
      <dgm:prSet/>
      <dgm:spPr/>
      <dgm:t>
        <a:bodyPr/>
        <a:lstStyle/>
        <a:p>
          <a:endParaRPr lang="en-US"/>
        </a:p>
      </dgm:t>
    </dgm:pt>
    <dgm:pt modelId="{E69811A9-B4C8-4791-B4AF-4D035BDA91A1}">
      <dgm:prSet/>
      <dgm:spPr/>
      <dgm:t>
        <a:bodyPr/>
        <a:lstStyle/>
        <a:p>
          <a:r>
            <a:rPr lang="en-GB"/>
            <a:t>\frontmatter and \mainmatter automatically handle the changing styles for you. </a:t>
          </a:r>
          <a:endParaRPr lang="en-US"/>
        </a:p>
      </dgm:t>
    </dgm:pt>
    <dgm:pt modelId="{C817F826-66A0-4425-B3D2-302FEC0C77CA}" type="parTrans" cxnId="{17609A54-4FC6-4DAB-B824-EB4B086E254D}">
      <dgm:prSet/>
      <dgm:spPr/>
      <dgm:t>
        <a:bodyPr/>
        <a:lstStyle/>
        <a:p>
          <a:endParaRPr lang="en-US"/>
        </a:p>
      </dgm:t>
    </dgm:pt>
    <dgm:pt modelId="{BD8A0F7F-2870-4A1E-B1EE-A2C670F50FC7}" type="sibTrans" cxnId="{17609A54-4FC6-4DAB-B824-EB4B086E254D}">
      <dgm:prSet/>
      <dgm:spPr/>
      <dgm:t>
        <a:bodyPr/>
        <a:lstStyle/>
        <a:p>
          <a:endParaRPr lang="en-US"/>
        </a:p>
      </dgm:t>
    </dgm:pt>
    <dgm:pt modelId="{01971D99-23EE-4083-ADD4-E5934E48132C}">
      <dgm:prSet/>
      <dgm:spPr/>
      <dgm:t>
        <a:bodyPr/>
        <a:lstStyle/>
        <a:p>
          <a:r>
            <a:rPr lang="en-GB"/>
            <a:t>Place \frontmatter at the beginning of the document main body, and \mainmatter where the foreword ends.</a:t>
          </a:r>
          <a:endParaRPr lang="en-US"/>
        </a:p>
      </dgm:t>
    </dgm:pt>
    <dgm:pt modelId="{EEE3C5DC-530E-4064-A2C8-B1962CFD6861}" type="parTrans" cxnId="{223D5B12-A5B7-47D7-9A2C-9E0F76430579}">
      <dgm:prSet/>
      <dgm:spPr/>
      <dgm:t>
        <a:bodyPr/>
        <a:lstStyle/>
        <a:p>
          <a:endParaRPr lang="en-US"/>
        </a:p>
      </dgm:t>
    </dgm:pt>
    <dgm:pt modelId="{602DD124-BA59-4D89-8771-54A8B79C3F1A}" type="sibTrans" cxnId="{223D5B12-A5B7-47D7-9A2C-9E0F76430579}">
      <dgm:prSet/>
      <dgm:spPr/>
      <dgm:t>
        <a:bodyPr/>
        <a:lstStyle/>
        <a:p>
          <a:endParaRPr lang="en-US"/>
        </a:p>
      </dgm:t>
    </dgm:pt>
    <dgm:pt modelId="{DD7098B0-4B61-4896-A5DC-21D26CD9DCA6}" type="pres">
      <dgm:prSet presAssocID="{598EDAEE-D1F3-4D89-AB30-1A7A4C8F601B}" presName="root" presStyleCnt="0">
        <dgm:presLayoutVars>
          <dgm:dir/>
          <dgm:resizeHandles val="exact"/>
        </dgm:presLayoutVars>
      </dgm:prSet>
      <dgm:spPr/>
    </dgm:pt>
    <dgm:pt modelId="{77C3117C-9DD4-4F34-B5FD-C775003BD737}" type="pres">
      <dgm:prSet presAssocID="{8E44E57F-3E18-4E32-BE3D-CDA3407911CA}" presName="compNode" presStyleCnt="0"/>
      <dgm:spPr/>
    </dgm:pt>
    <dgm:pt modelId="{D95C8043-7175-4F2A-8953-E4D72C5A47E9}" type="pres">
      <dgm:prSet presAssocID="{8E44E57F-3E18-4E32-BE3D-CDA3407911CA}" presName="bgRect" presStyleLbl="bgShp" presStyleIdx="0" presStyleCnt="4"/>
      <dgm:spPr/>
    </dgm:pt>
    <dgm:pt modelId="{E7720117-1488-4F54-A20F-81CB9AB37160}" type="pres">
      <dgm:prSet presAssocID="{8E44E57F-3E18-4E32-BE3D-CDA3407911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8398640-2ED4-4271-9B7D-CA8812063C6D}" type="pres">
      <dgm:prSet presAssocID="{8E44E57F-3E18-4E32-BE3D-CDA3407911CA}" presName="spaceRect" presStyleCnt="0"/>
      <dgm:spPr/>
    </dgm:pt>
    <dgm:pt modelId="{9F44AD26-5511-4E13-BC93-DDA8F1EC15FE}" type="pres">
      <dgm:prSet presAssocID="{8E44E57F-3E18-4E32-BE3D-CDA3407911CA}" presName="parTx" presStyleLbl="revTx" presStyleIdx="0" presStyleCnt="4">
        <dgm:presLayoutVars>
          <dgm:chMax val="0"/>
          <dgm:chPref val="0"/>
        </dgm:presLayoutVars>
      </dgm:prSet>
      <dgm:spPr/>
    </dgm:pt>
    <dgm:pt modelId="{F1114389-2A05-4347-9D48-8066B11D4E8F}" type="pres">
      <dgm:prSet presAssocID="{FE391A5E-7CD8-40D3-B211-B60D37B925C2}" presName="sibTrans" presStyleCnt="0"/>
      <dgm:spPr/>
    </dgm:pt>
    <dgm:pt modelId="{12B1EDEC-D404-4377-92C1-17C1D78B67CD}" type="pres">
      <dgm:prSet presAssocID="{50A33A6F-086D-432B-BC58-52F1219F06F0}" presName="compNode" presStyleCnt="0"/>
      <dgm:spPr/>
    </dgm:pt>
    <dgm:pt modelId="{FE200AE3-8F37-4D53-A8FB-289362C69958}" type="pres">
      <dgm:prSet presAssocID="{50A33A6F-086D-432B-BC58-52F1219F06F0}" presName="bgRect" presStyleLbl="bgShp" presStyleIdx="1" presStyleCnt="4"/>
      <dgm:spPr/>
    </dgm:pt>
    <dgm:pt modelId="{7B2621D8-2D2F-49ED-B780-2DD0871002F0}" type="pres">
      <dgm:prSet presAssocID="{50A33A6F-086D-432B-BC58-52F1219F06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x"/>
        </a:ext>
      </dgm:extLst>
    </dgm:pt>
    <dgm:pt modelId="{0456AA64-C260-4B19-9129-BB0202829971}" type="pres">
      <dgm:prSet presAssocID="{50A33A6F-086D-432B-BC58-52F1219F06F0}" presName="spaceRect" presStyleCnt="0"/>
      <dgm:spPr/>
    </dgm:pt>
    <dgm:pt modelId="{F0085368-CA3E-44AD-850A-2A98EC335DA1}" type="pres">
      <dgm:prSet presAssocID="{50A33A6F-086D-432B-BC58-52F1219F06F0}" presName="parTx" presStyleLbl="revTx" presStyleIdx="1" presStyleCnt="4">
        <dgm:presLayoutVars>
          <dgm:chMax val="0"/>
          <dgm:chPref val="0"/>
        </dgm:presLayoutVars>
      </dgm:prSet>
      <dgm:spPr/>
    </dgm:pt>
    <dgm:pt modelId="{B65893A2-163C-47B6-A6C7-C74579D6E02F}" type="pres">
      <dgm:prSet presAssocID="{F731072F-EDE2-4318-9088-8CB456322305}" presName="sibTrans" presStyleCnt="0"/>
      <dgm:spPr/>
    </dgm:pt>
    <dgm:pt modelId="{1AB60AEA-6B0C-4398-8CE6-79F90B3B157D}" type="pres">
      <dgm:prSet presAssocID="{E69811A9-B4C8-4791-B4AF-4D035BDA91A1}" presName="compNode" presStyleCnt="0"/>
      <dgm:spPr/>
    </dgm:pt>
    <dgm:pt modelId="{7C72A2ED-715B-4764-9848-58A3AF3B3A44}" type="pres">
      <dgm:prSet presAssocID="{E69811A9-B4C8-4791-B4AF-4D035BDA91A1}" presName="bgRect" presStyleLbl="bgShp" presStyleIdx="2" presStyleCnt="4"/>
      <dgm:spPr/>
    </dgm:pt>
    <dgm:pt modelId="{31E6E020-6B03-425C-B5A3-B7E8678CFA1E}" type="pres">
      <dgm:prSet presAssocID="{E69811A9-B4C8-4791-B4AF-4D035BDA91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BCDD5EF5-B308-4E3E-9DCD-7A63CDC62E45}" type="pres">
      <dgm:prSet presAssocID="{E69811A9-B4C8-4791-B4AF-4D035BDA91A1}" presName="spaceRect" presStyleCnt="0"/>
      <dgm:spPr/>
    </dgm:pt>
    <dgm:pt modelId="{65B7EACA-2D10-45F1-A47D-89C345095870}" type="pres">
      <dgm:prSet presAssocID="{E69811A9-B4C8-4791-B4AF-4D035BDA91A1}" presName="parTx" presStyleLbl="revTx" presStyleIdx="2" presStyleCnt="4">
        <dgm:presLayoutVars>
          <dgm:chMax val="0"/>
          <dgm:chPref val="0"/>
        </dgm:presLayoutVars>
      </dgm:prSet>
      <dgm:spPr/>
    </dgm:pt>
    <dgm:pt modelId="{B59C91AB-E21A-4D98-9F62-0C69944ACBFB}" type="pres">
      <dgm:prSet presAssocID="{BD8A0F7F-2870-4A1E-B1EE-A2C670F50FC7}" presName="sibTrans" presStyleCnt="0"/>
      <dgm:spPr/>
    </dgm:pt>
    <dgm:pt modelId="{DAE688AF-037E-4CF4-95AC-0DD2CC8EDF7E}" type="pres">
      <dgm:prSet presAssocID="{01971D99-23EE-4083-ADD4-E5934E48132C}" presName="compNode" presStyleCnt="0"/>
      <dgm:spPr/>
    </dgm:pt>
    <dgm:pt modelId="{550CD815-7C41-4795-BD9A-7C4EE0A4C052}" type="pres">
      <dgm:prSet presAssocID="{01971D99-23EE-4083-ADD4-E5934E48132C}" presName="bgRect" presStyleLbl="bgShp" presStyleIdx="3" presStyleCnt="4"/>
      <dgm:spPr/>
    </dgm:pt>
    <dgm:pt modelId="{D8A9B2D9-FD04-4B48-80B0-F6E88E75B12A}" type="pres">
      <dgm:prSet presAssocID="{01971D99-23EE-4083-ADD4-E5934E4813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B1E2DF22-5A08-4818-BEB9-1D9726A4276C}" type="pres">
      <dgm:prSet presAssocID="{01971D99-23EE-4083-ADD4-E5934E48132C}" presName="spaceRect" presStyleCnt="0"/>
      <dgm:spPr/>
    </dgm:pt>
    <dgm:pt modelId="{85C7169C-22C0-4DC5-9410-17F435C5B9CC}" type="pres">
      <dgm:prSet presAssocID="{01971D99-23EE-4083-ADD4-E5934E48132C}" presName="parTx" presStyleLbl="revTx" presStyleIdx="3" presStyleCnt="4">
        <dgm:presLayoutVars>
          <dgm:chMax val="0"/>
          <dgm:chPref val="0"/>
        </dgm:presLayoutVars>
      </dgm:prSet>
      <dgm:spPr/>
    </dgm:pt>
  </dgm:ptLst>
  <dgm:cxnLst>
    <dgm:cxn modelId="{EBF88909-DF80-4C2D-B1C0-AAE5415016C1}" type="presOf" srcId="{598EDAEE-D1F3-4D89-AB30-1A7A4C8F601B}" destId="{DD7098B0-4B61-4896-A5DC-21D26CD9DCA6}" srcOrd="0" destOrd="0" presId="urn:microsoft.com/office/officeart/2018/2/layout/IconVerticalSolidList"/>
    <dgm:cxn modelId="{223D5B12-A5B7-47D7-9A2C-9E0F76430579}" srcId="{598EDAEE-D1F3-4D89-AB30-1A7A4C8F601B}" destId="{01971D99-23EE-4083-ADD4-E5934E48132C}" srcOrd="3" destOrd="0" parTransId="{EEE3C5DC-530E-4064-A2C8-B1962CFD6861}" sibTransId="{602DD124-BA59-4D89-8771-54A8B79C3F1A}"/>
    <dgm:cxn modelId="{6ED5E218-6D5D-48C4-93EC-36D02DD3E858}" type="presOf" srcId="{01971D99-23EE-4083-ADD4-E5934E48132C}" destId="{85C7169C-22C0-4DC5-9410-17F435C5B9CC}" srcOrd="0" destOrd="0" presId="urn:microsoft.com/office/officeart/2018/2/layout/IconVerticalSolidList"/>
    <dgm:cxn modelId="{DF38E728-B9E8-4415-A954-70CAEC04D826}" type="presOf" srcId="{E69811A9-B4C8-4791-B4AF-4D035BDA91A1}" destId="{65B7EACA-2D10-45F1-A47D-89C345095870}" srcOrd="0" destOrd="0" presId="urn:microsoft.com/office/officeart/2018/2/layout/IconVerticalSolidList"/>
    <dgm:cxn modelId="{17609A54-4FC6-4DAB-B824-EB4B086E254D}" srcId="{598EDAEE-D1F3-4D89-AB30-1A7A4C8F601B}" destId="{E69811A9-B4C8-4791-B4AF-4D035BDA91A1}" srcOrd="2" destOrd="0" parTransId="{C817F826-66A0-4425-B3D2-302FEC0C77CA}" sibTransId="{BD8A0F7F-2870-4A1E-B1EE-A2C670F50FC7}"/>
    <dgm:cxn modelId="{AA40788C-ADA3-49F2-891D-380D1D6F4ADB}" type="presOf" srcId="{50A33A6F-086D-432B-BC58-52F1219F06F0}" destId="{F0085368-CA3E-44AD-850A-2A98EC335DA1}" srcOrd="0" destOrd="0" presId="urn:microsoft.com/office/officeart/2018/2/layout/IconVerticalSolidList"/>
    <dgm:cxn modelId="{BBBF3190-8972-45D5-980A-82F995C3725A}" type="presOf" srcId="{8E44E57F-3E18-4E32-BE3D-CDA3407911CA}" destId="{9F44AD26-5511-4E13-BC93-DDA8F1EC15FE}" srcOrd="0" destOrd="0" presId="urn:microsoft.com/office/officeart/2018/2/layout/IconVerticalSolidList"/>
    <dgm:cxn modelId="{38093BD0-CFD9-4DB7-89E4-74C4D340C3C0}" srcId="{598EDAEE-D1F3-4D89-AB30-1A7A4C8F601B}" destId="{50A33A6F-086D-432B-BC58-52F1219F06F0}" srcOrd="1" destOrd="0" parTransId="{68B48863-96F2-4907-81FB-F7BCA388176C}" sibTransId="{F731072F-EDE2-4318-9088-8CB456322305}"/>
    <dgm:cxn modelId="{54B333D8-C04A-4076-89C6-59551BCB6C45}" srcId="{598EDAEE-D1F3-4D89-AB30-1A7A4C8F601B}" destId="{8E44E57F-3E18-4E32-BE3D-CDA3407911CA}" srcOrd="0" destOrd="0" parTransId="{6BFA4371-606A-44A7-8A9A-3739776A2E51}" sibTransId="{FE391A5E-7CD8-40D3-B211-B60D37B925C2}"/>
    <dgm:cxn modelId="{EC7B57FD-7227-40D1-9019-4D758675B95A}" type="presParOf" srcId="{DD7098B0-4B61-4896-A5DC-21D26CD9DCA6}" destId="{77C3117C-9DD4-4F34-B5FD-C775003BD737}" srcOrd="0" destOrd="0" presId="urn:microsoft.com/office/officeart/2018/2/layout/IconVerticalSolidList"/>
    <dgm:cxn modelId="{DB3C904C-D617-4C53-BF2A-5A6980E19F8A}" type="presParOf" srcId="{77C3117C-9DD4-4F34-B5FD-C775003BD737}" destId="{D95C8043-7175-4F2A-8953-E4D72C5A47E9}" srcOrd="0" destOrd="0" presId="urn:microsoft.com/office/officeart/2018/2/layout/IconVerticalSolidList"/>
    <dgm:cxn modelId="{7C44CEA9-8C99-4494-B57B-85AA16F1FA76}" type="presParOf" srcId="{77C3117C-9DD4-4F34-B5FD-C775003BD737}" destId="{E7720117-1488-4F54-A20F-81CB9AB37160}" srcOrd="1" destOrd="0" presId="urn:microsoft.com/office/officeart/2018/2/layout/IconVerticalSolidList"/>
    <dgm:cxn modelId="{C2EC0A95-ED11-494A-9B0D-89E9A1E7A474}" type="presParOf" srcId="{77C3117C-9DD4-4F34-B5FD-C775003BD737}" destId="{C8398640-2ED4-4271-9B7D-CA8812063C6D}" srcOrd="2" destOrd="0" presId="urn:microsoft.com/office/officeart/2018/2/layout/IconVerticalSolidList"/>
    <dgm:cxn modelId="{3307BDE5-8B6A-413C-84FC-A3F09EC79B9A}" type="presParOf" srcId="{77C3117C-9DD4-4F34-B5FD-C775003BD737}" destId="{9F44AD26-5511-4E13-BC93-DDA8F1EC15FE}" srcOrd="3" destOrd="0" presId="urn:microsoft.com/office/officeart/2018/2/layout/IconVerticalSolidList"/>
    <dgm:cxn modelId="{02FD2EED-BEBB-4F67-A3CE-73D3D0D1EC77}" type="presParOf" srcId="{DD7098B0-4B61-4896-A5DC-21D26CD9DCA6}" destId="{F1114389-2A05-4347-9D48-8066B11D4E8F}" srcOrd="1" destOrd="0" presId="urn:microsoft.com/office/officeart/2018/2/layout/IconVerticalSolidList"/>
    <dgm:cxn modelId="{57A3B124-B6C5-423D-A7D8-06B00E1106C2}" type="presParOf" srcId="{DD7098B0-4B61-4896-A5DC-21D26CD9DCA6}" destId="{12B1EDEC-D404-4377-92C1-17C1D78B67CD}" srcOrd="2" destOrd="0" presId="urn:microsoft.com/office/officeart/2018/2/layout/IconVerticalSolidList"/>
    <dgm:cxn modelId="{3DA7924D-C9DF-4183-BC4B-F59FF45FBFAB}" type="presParOf" srcId="{12B1EDEC-D404-4377-92C1-17C1D78B67CD}" destId="{FE200AE3-8F37-4D53-A8FB-289362C69958}" srcOrd="0" destOrd="0" presId="urn:microsoft.com/office/officeart/2018/2/layout/IconVerticalSolidList"/>
    <dgm:cxn modelId="{B3F475C2-94E2-4658-91E3-32B867E93608}" type="presParOf" srcId="{12B1EDEC-D404-4377-92C1-17C1D78B67CD}" destId="{7B2621D8-2D2F-49ED-B780-2DD0871002F0}" srcOrd="1" destOrd="0" presId="urn:microsoft.com/office/officeart/2018/2/layout/IconVerticalSolidList"/>
    <dgm:cxn modelId="{72AAB302-EE37-4C66-9C81-DA09275AA45F}" type="presParOf" srcId="{12B1EDEC-D404-4377-92C1-17C1D78B67CD}" destId="{0456AA64-C260-4B19-9129-BB0202829971}" srcOrd="2" destOrd="0" presId="urn:microsoft.com/office/officeart/2018/2/layout/IconVerticalSolidList"/>
    <dgm:cxn modelId="{865A3F37-DF20-4F8B-A45D-1F9C1041E3E5}" type="presParOf" srcId="{12B1EDEC-D404-4377-92C1-17C1D78B67CD}" destId="{F0085368-CA3E-44AD-850A-2A98EC335DA1}" srcOrd="3" destOrd="0" presId="urn:microsoft.com/office/officeart/2018/2/layout/IconVerticalSolidList"/>
    <dgm:cxn modelId="{00F7DCEA-2E7F-4780-9A62-E7A02E341B32}" type="presParOf" srcId="{DD7098B0-4B61-4896-A5DC-21D26CD9DCA6}" destId="{B65893A2-163C-47B6-A6C7-C74579D6E02F}" srcOrd="3" destOrd="0" presId="urn:microsoft.com/office/officeart/2018/2/layout/IconVerticalSolidList"/>
    <dgm:cxn modelId="{08341006-E492-46F1-9B17-756C50787DA1}" type="presParOf" srcId="{DD7098B0-4B61-4896-A5DC-21D26CD9DCA6}" destId="{1AB60AEA-6B0C-4398-8CE6-79F90B3B157D}" srcOrd="4" destOrd="0" presId="urn:microsoft.com/office/officeart/2018/2/layout/IconVerticalSolidList"/>
    <dgm:cxn modelId="{382EE468-8E5B-4B27-A69B-7DE5A7876148}" type="presParOf" srcId="{1AB60AEA-6B0C-4398-8CE6-79F90B3B157D}" destId="{7C72A2ED-715B-4764-9848-58A3AF3B3A44}" srcOrd="0" destOrd="0" presId="urn:microsoft.com/office/officeart/2018/2/layout/IconVerticalSolidList"/>
    <dgm:cxn modelId="{9C2B9AA7-C2A8-475F-85C3-24EF7055C8FF}" type="presParOf" srcId="{1AB60AEA-6B0C-4398-8CE6-79F90B3B157D}" destId="{31E6E020-6B03-425C-B5A3-B7E8678CFA1E}" srcOrd="1" destOrd="0" presId="urn:microsoft.com/office/officeart/2018/2/layout/IconVerticalSolidList"/>
    <dgm:cxn modelId="{44E0B46D-0E63-489C-8B09-86AFE89DCA48}" type="presParOf" srcId="{1AB60AEA-6B0C-4398-8CE6-79F90B3B157D}" destId="{BCDD5EF5-B308-4E3E-9DCD-7A63CDC62E45}" srcOrd="2" destOrd="0" presId="urn:microsoft.com/office/officeart/2018/2/layout/IconVerticalSolidList"/>
    <dgm:cxn modelId="{267FC576-2387-4CBE-8C2D-10609C51D492}" type="presParOf" srcId="{1AB60AEA-6B0C-4398-8CE6-79F90B3B157D}" destId="{65B7EACA-2D10-45F1-A47D-89C345095870}" srcOrd="3" destOrd="0" presId="urn:microsoft.com/office/officeart/2018/2/layout/IconVerticalSolidList"/>
    <dgm:cxn modelId="{DD56A096-0127-4C59-81E1-7B603665D400}" type="presParOf" srcId="{DD7098B0-4B61-4896-A5DC-21D26CD9DCA6}" destId="{B59C91AB-E21A-4D98-9F62-0C69944ACBFB}" srcOrd="5" destOrd="0" presId="urn:microsoft.com/office/officeart/2018/2/layout/IconVerticalSolidList"/>
    <dgm:cxn modelId="{5ED8259B-C15A-4768-9A00-35AA77B134DF}" type="presParOf" srcId="{DD7098B0-4B61-4896-A5DC-21D26CD9DCA6}" destId="{DAE688AF-037E-4CF4-95AC-0DD2CC8EDF7E}" srcOrd="6" destOrd="0" presId="urn:microsoft.com/office/officeart/2018/2/layout/IconVerticalSolidList"/>
    <dgm:cxn modelId="{B373943F-3909-49A3-A752-7AD48F135153}" type="presParOf" srcId="{DAE688AF-037E-4CF4-95AC-0DD2CC8EDF7E}" destId="{550CD815-7C41-4795-BD9A-7C4EE0A4C052}" srcOrd="0" destOrd="0" presId="urn:microsoft.com/office/officeart/2018/2/layout/IconVerticalSolidList"/>
    <dgm:cxn modelId="{8E97F9CC-ED24-4A58-B020-82948C4F1AA5}" type="presParOf" srcId="{DAE688AF-037E-4CF4-95AC-0DD2CC8EDF7E}" destId="{D8A9B2D9-FD04-4B48-80B0-F6E88E75B12A}" srcOrd="1" destOrd="0" presId="urn:microsoft.com/office/officeart/2018/2/layout/IconVerticalSolidList"/>
    <dgm:cxn modelId="{0256CEC9-50E7-4289-A546-A60FC7A0741E}" type="presParOf" srcId="{DAE688AF-037E-4CF4-95AC-0DD2CC8EDF7E}" destId="{B1E2DF22-5A08-4818-BEB9-1D9726A4276C}" srcOrd="2" destOrd="0" presId="urn:microsoft.com/office/officeart/2018/2/layout/IconVerticalSolidList"/>
    <dgm:cxn modelId="{3CD36781-3E50-49DF-9DFC-4724E0418BDF}" type="presParOf" srcId="{DAE688AF-037E-4CF4-95AC-0DD2CC8EDF7E}" destId="{85C7169C-22C0-4DC5-9410-17F435C5B9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95C62C-4908-4DDC-80C4-1B3DB40F12B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C85D8E-A6C9-4966-B67E-B122AD7918E6}">
      <dgm:prSet/>
      <dgm:spPr/>
      <dgm:t>
        <a:bodyPr/>
        <a:lstStyle/>
        <a:p>
          <a:r>
            <a:rPr lang="en-GB"/>
            <a:t>Two part process: Importing a bibliography and in-body citation.</a:t>
          </a:r>
          <a:endParaRPr lang="en-US"/>
        </a:p>
      </dgm:t>
    </dgm:pt>
    <dgm:pt modelId="{56BA0767-6404-412D-AEE3-EEFD7323858C}" type="parTrans" cxnId="{3A874C03-5D7A-4950-82BD-F76FEE76D90B}">
      <dgm:prSet/>
      <dgm:spPr/>
      <dgm:t>
        <a:bodyPr/>
        <a:lstStyle/>
        <a:p>
          <a:endParaRPr lang="en-US"/>
        </a:p>
      </dgm:t>
    </dgm:pt>
    <dgm:pt modelId="{10AF7755-9B8C-4AC8-824D-03F2BB803EEA}" type="sibTrans" cxnId="{3A874C03-5D7A-4950-82BD-F76FEE76D90B}">
      <dgm:prSet/>
      <dgm:spPr/>
      <dgm:t>
        <a:bodyPr/>
        <a:lstStyle/>
        <a:p>
          <a:endParaRPr lang="en-US"/>
        </a:p>
      </dgm:t>
    </dgm:pt>
    <dgm:pt modelId="{2F82ABDD-9EC2-4BB4-88C9-EB92DBA1B3C6}">
      <dgm:prSet/>
      <dgm:spPr/>
      <dgm:t>
        <a:bodyPr/>
        <a:lstStyle/>
        <a:p>
          <a:r>
            <a:rPr lang="en-GB"/>
            <a:t>Requires a backend file that describes your references: a bibtex file</a:t>
          </a:r>
          <a:endParaRPr lang="en-US"/>
        </a:p>
      </dgm:t>
    </dgm:pt>
    <dgm:pt modelId="{78563329-7FD5-4AE7-B355-216249B8DCF9}" type="parTrans" cxnId="{4828CAA6-8BC7-4847-93AA-A83D1B6B7E94}">
      <dgm:prSet/>
      <dgm:spPr/>
      <dgm:t>
        <a:bodyPr/>
        <a:lstStyle/>
        <a:p>
          <a:endParaRPr lang="en-US"/>
        </a:p>
      </dgm:t>
    </dgm:pt>
    <dgm:pt modelId="{D1132F3A-4E22-4450-AE50-1AF98868CF4F}" type="sibTrans" cxnId="{4828CAA6-8BC7-4847-93AA-A83D1B6B7E94}">
      <dgm:prSet/>
      <dgm:spPr/>
      <dgm:t>
        <a:bodyPr/>
        <a:lstStyle/>
        <a:p>
          <a:endParaRPr lang="en-US"/>
        </a:p>
      </dgm:t>
    </dgm:pt>
    <dgm:pt modelId="{9DEA6603-9810-48BF-8108-C6C465FD3E84}">
      <dgm:prSet/>
      <dgm:spPr/>
      <dgm:t>
        <a:bodyPr/>
        <a:lstStyle/>
        <a:p>
          <a:r>
            <a:rPr lang="en-GB"/>
            <a:t>Requires a frontend package for managing your ctations and references: biblatex is common, but natbib is more customisable and better for worded citations instead of numeric citations.</a:t>
          </a:r>
          <a:endParaRPr lang="en-US"/>
        </a:p>
      </dgm:t>
    </dgm:pt>
    <dgm:pt modelId="{B7B6B585-8C6B-4A5A-8747-4AEF8A4DB106}" type="parTrans" cxnId="{88642E2A-213C-40C6-A9F7-BCC47E260579}">
      <dgm:prSet/>
      <dgm:spPr/>
      <dgm:t>
        <a:bodyPr/>
        <a:lstStyle/>
        <a:p>
          <a:endParaRPr lang="en-US"/>
        </a:p>
      </dgm:t>
    </dgm:pt>
    <dgm:pt modelId="{C5600285-2633-4489-8ECF-E9621FE87DE2}" type="sibTrans" cxnId="{88642E2A-213C-40C6-A9F7-BCC47E260579}">
      <dgm:prSet/>
      <dgm:spPr/>
      <dgm:t>
        <a:bodyPr/>
        <a:lstStyle/>
        <a:p>
          <a:endParaRPr lang="en-US"/>
        </a:p>
      </dgm:t>
    </dgm:pt>
    <dgm:pt modelId="{E5A49FD9-579D-44E1-B160-C1E229F74B86}">
      <dgm:prSet/>
      <dgm:spPr/>
      <dgm:t>
        <a:bodyPr/>
        <a:lstStyle/>
        <a:p>
          <a:r>
            <a:rPr lang="en-GB" b="1"/>
            <a:t>You will need to bring your bibtex file into your tex file’s folder</a:t>
          </a:r>
          <a:endParaRPr lang="en-US"/>
        </a:p>
      </dgm:t>
    </dgm:pt>
    <dgm:pt modelId="{685C8F97-BDD2-48B6-97F0-E9F113D36C24}" type="parTrans" cxnId="{189D1A54-5B9B-4401-B8EC-AF3ED00F3CF7}">
      <dgm:prSet/>
      <dgm:spPr/>
      <dgm:t>
        <a:bodyPr/>
        <a:lstStyle/>
        <a:p>
          <a:endParaRPr lang="en-US"/>
        </a:p>
      </dgm:t>
    </dgm:pt>
    <dgm:pt modelId="{6453C244-4A0C-4CA9-885B-F255F6CCF11A}" type="sibTrans" cxnId="{189D1A54-5B9B-4401-B8EC-AF3ED00F3CF7}">
      <dgm:prSet/>
      <dgm:spPr/>
      <dgm:t>
        <a:bodyPr/>
        <a:lstStyle/>
        <a:p>
          <a:endParaRPr lang="en-US"/>
        </a:p>
      </dgm:t>
    </dgm:pt>
    <dgm:pt modelId="{2BEB0D34-B013-4D50-B549-A50D32FB923C}" type="pres">
      <dgm:prSet presAssocID="{F495C62C-4908-4DDC-80C4-1B3DB40F12B2}" presName="root" presStyleCnt="0">
        <dgm:presLayoutVars>
          <dgm:dir/>
          <dgm:resizeHandles val="exact"/>
        </dgm:presLayoutVars>
      </dgm:prSet>
      <dgm:spPr/>
    </dgm:pt>
    <dgm:pt modelId="{787204D1-F7F7-410A-A39F-9752829CE8EC}" type="pres">
      <dgm:prSet presAssocID="{D3C85D8E-A6C9-4966-B67E-B122AD7918E6}" presName="compNode" presStyleCnt="0"/>
      <dgm:spPr/>
    </dgm:pt>
    <dgm:pt modelId="{CD6FB8E2-5459-48F2-AD0C-F65E9DC799F0}" type="pres">
      <dgm:prSet presAssocID="{D3C85D8E-A6C9-4966-B67E-B122AD7918E6}" presName="bgRect" presStyleLbl="bgShp" presStyleIdx="0" presStyleCnt="4"/>
      <dgm:spPr/>
    </dgm:pt>
    <dgm:pt modelId="{D5DF6A89-ED59-46A1-86F1-2CD5FF759D0F}" type="pres">
      <dgm:prSet presAssocID="{D3C85D8E-A6C9-4966-B67E-B122AD7918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18E94D3B-6CF6-489A-986F-B2C12E5DA9E0}" type="pres">
      <dgm:prSet presAssocID="{D3C85D8E-A6C9-4966-B67E-B122AD7918E6}" presName="spaceRect" presStyleCnt="0"/>
      <dgm:spPr/>
    </dgm:pt>
    <dgm:pt modelId="{44043A2B-4A47-4B55-BB02-6442F9D37C8C}" type="pres">
      <dgm:prSet presAssocID="{D3C85D8E-A6C9-4966-B67E-B122AD7918E6}" presName="parTx" presStyleLbl="revTx" presStyleIdx="0" presStyleCnt="4">
        <dgm:presLayoutVars>
          <dgm:chMax val="0"/>
          <dgm:chPref val="0"/>
        </dgm:presLayoutVars>
      </dgm:prSet>
      <dgm:spPr/>
    </dgm:pt>
    <dgm:pt modelId="{E98B791A-AE4D-45B2-809C-63F4364BAF45}" type="pres">
      <dgm:prSet presAssocID="{10AF7755-9B8C-4AC8-824D-03F2BB803EEA}" presName="sibTrans" presStyleCnt="0"/>
      <dgm:spPr/>
    </dgm:pt>
    <dgm:pt modelId="{57DBBC7B-47E1-4437-B0C1-E6DDBDE3C653}" type="pres">
      <dgm:prSet presAssocID="{2F82ABDD-9EC2-4BB4-88C9-EB92DBA1B3C6}" presName="compNode" presStyleCnt="0"/>
      <dgm:spPr/>
    </dgm:pt>
    <dgm:pt modelId="{E2EF1725-7E46-45A2-8AAF-189359FFCC5C}" type="pres">
      <dgm:prSet presAssocID="{2F82ABDD-9EC2-4BB4-88C9-EB92DBA1B3C6}" presName="bgRect" presStyleLbl="bgShp" presStyleIdx="1" presStyleCnt="4"/>
      <dgm:spPr/>
    </dgm:pt>
    <dgm:pt modelId="{47047967-ACBE-4DDD-B8E4-3A230924BA58}" type="pres">
      <dgm:prSet presAssocID="{2F82ABDD-9EC2-4BB4-88C9-EB92DBA1B3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15D7A19-4464-46FE-9BA8-49AACD45DE3E}" type="pres">
      <dgm:prSet presAssocID="{2F82ABDD-9EC2-4BB4-88C9-EB92DBA1B3C6}" presName="spaceRect" presStyleCnt="0"/>
      <dgm:spPr/>
    </dgm:pt>
    <dgm:pt modelId="{3EDF4C28-706B-4C3C-97E3-0B96A47772CF}" type="pres">
      <dgm:prSet presAssocID="{2F82ABDD-9EC2-4BB4-88C9-EB92DBA1B3C6}" presName="parTx" presStyleLbl="revTx" presStyleIdx="1" presStyleCnt="4">
        <dgm:presLayoutVars>
          <dgm:chMax val="0"/>
          <dgm:chPref val="0"/>
        </dgm:presLayoutVars>
      </dgm:prSet>
      <dgm:spPr/>
    </dgm:pt>
    <dgm:pt modelId="{5E738D34-3BF5-458D-ADDF-3823139B65BE}" type="pres">
      <dgm:prSet presAssocID="{D1132F3A-4E22-4450-AE50-1AF98868CF4F}" presName="sibTrans" presStyleCnt="0"/>
      <dgm:spPr/>
    </dgm:pt>
    <dgm:pt modelId="{DD3BE017-6A68-4D89-BA04-D1C3B3334B6A}" type="pres">
      <dgm:prSet presAssocID="{9DEA6603-9810-48BF-8108-C6C465FD3E84}" presName="compNode" presStyleCnt="0"/>
      <dgm:spPr/>
    </dgm:pt>
    <dgm:pt modelId="{3E51799C-8E1F-4C1B-ABA3-EDF87F730F1A}" type="pres">
      <dgm:prSet presAssocID="{9DEA6603-9810-48BF-8108-C6C465FD3E84}" presName="bgRect" presStyleLbl="bgShp" presStyleIdx="2" presStyleCnt="4"/>
      <dgm:spPr/>
    </dgm:pt>
    <dgm:pt modelId="{65481A74-6D3E-452F-81A9-DCDACEB161DA}" type="pres">
      <dgm:prSet presAssocID="{9DEA6603-9810-48BF-8108-C6C465FD3E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79DCA0C0-D8B4-472C-A30F-B1603D010FE0}" type="pres">
      <dgm:prSet presAssocID="{9DEA6603-9810-48BF-8108-C6C465FD3E84}" presName="spaceRect" presStyleCnt="0"/>
      <dgm:spPr/>
    </dgm:pt>
    <dgm:pt modelId="{586C6318-FA19-4884-A62E-FECE74B422E5}" type="pres">
      <dgm:prSet presAssocID="{9DEA6603-9810-48BF-8108-C6C465FD3E84}" presName="parTx" presStyleLbl="revTx" presStyleIdx="2" presStyleCnt="4">
        <dgm:presLayoutVars>
          <dgm:chMax val="0"/>
          <dgm:chPref val="0"/>
        </dgm:presLayoutVars>
      </dgm:prSet>
      <dgm:spPr/>
    </dgm:pt>
    <dgm:pt modelId="{BB217E7B-07D6-4A74-8F45-A999CAB7BAF9}" type="pres">
      <dgm:prSet presAssocID="{C5600285-2633-4489-8ECF-E9621FE87DE2}" presName="sibTrans" presStyleCnt="0"/>
      <dgm:spPr/>
    </dgm:pt>
    <dgm:pt modelId="{35E64B75-52C9-487F-863E-D3D19FD88B2D}" type="pres">
      <dgm:prSet presAssocID="{E5A49FD9-579D-44E1-B160-C1E229F74B86}" presName="compNode" presStyleCnt="0"/>
      <dgm:spPr/>
    </dgm:pt>
    <dgm:pt modelId="{43A5F773-AD14-4D35-827F-854342392FBA}" type="pres">
      <dgm:prSet presAssocID="{E5A49FD9-579D-44E1-B160-C1E229F74B86}" presName="bgRect" presStyleLbl="bgShp" presStyleIdx="3" presStyleCnt="4"/>
      <dgm:spPr/>
    </dgm:pt>
    <dgm:pt modelId="{E1D44C1C-D236-47DB-BFCE-02DA5453507F}" type="pres">
      <dgm:prSet presAssocID="{E5A49FD9-579D-44E1-B160-C1E229F74B86}"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redder"/>
        </a:ext>
      </dgm:extLst>
    </dgm:pt>
    <dgm:pt modelId="{0C14DEF0-401F-4674-B32E-51826A02599A}" type="pres">
      <dgm:prSet presAssocID="{E5A49FD9-579D-44E1-B160-C1E229F74B86}" presName="spaceRect" presStyleCnt="0"/>
      <dgm:spPr/>
    </dgm:pt>
    <dgm:pt modelId="{EA6FF161-AE4D-4828-BCAD-CA49265853D7}" type="pres">
      <dgm:prSet presAssocID="{E5A49FD9-579D-44E1-B160-C1E229F74B86}" presName="parTx" presStyleLbl="revTx" presStyleIdx="3" presStyleCnt="4">
        <dgm:presLayoutVars>
          <dgm:chMax val="0"/>
          <dgm:chPref val="0"/>
        </dgm:presLayoutVars>
      </dgm:prSet>
      <dgm:spPr/>
    </dgm:pt>
  </dgm:ptLst>
  <dgm:cxnLst>
    <dgm:cxn modelId="{3A874C03-5D7A-4950-82BD-F76FEE76D90B}" srcId="{F495C62C-4908-4DDC-80C4-1B3DB40F12B2}" destId="{D3C85D8E-A6C9-4966-B67E-B122AD7918E6}" srcOrd="0" destOrd="0" parTransId="{56BA0767-6404-412D-AEE3-EEFD7323858C}" sibTransId="{10AF7755-9B8C-4AC8-824D-03F2BB803EEA}"/>
    <dgm:cxn modelId="{F1440B17-4F09-4AD7-86A7-EFCF046716FE}" type="presOf" srcId="{2F82ABDD-9EC2-4BB4-88C9-EB92DBA1B3C6}" destId="{3EDF4C28-706B-4C3C-97E3-0B96A47772CF}" srcOrd="0" destOrd="0" presId="urn:microsoft.com/office/officeart/2018/2/layout/IconVerticalSolidList"/>
    <dgm:cxn modelId="{88642E2A-213C-40C6-A9F7-BCC47E260579}" srcId="{F495C62C-4908-4DDC-80C4-1B3DB40F12B2}" destId="{9DEA6603-9810-48BF-8108-C6C465FD3E84}" srcOrd="2" destOrd="0" parTransId="{B7B6B585-8C6B-4A5A-8747-4AEF8A4DB106}" sibTransId="{C5600285-2633-4489-8ECF-E9621FE87DE2}"/>
    <dgm:cxn modelId="{54FBE74E-3FF1-4E71-948F-1754DDE3C2D1}" type="presOf" srcId="{F495C62C-4908-4DDC-80C4-1B3DB40F12B2}" destId="{2BEB0D34-B013-4D50-B549-A50D32FB923C}" srcOrd="0" destOrd="0" presId="urn:microsoft.com/office/officeart/2018/2/layout/IconVerticalSolidList"/>
    <dgm:cxn modelId="{189D1A54-5B9B-4401-B8EC-AF3ED00F3CF7}" srcId="{F495C62C-4908-4DDC-80C4-1B3DB40F12B2}" destId="{E5A49FD9-579D-44E1-B160-C1E229F74B86}" srcOrd="3" destOrd="0" parTransId="{685C8F97-BDD2-48B6-97F0-E9F113D36C24}" sibTransId="{6453C244-4A0C-4CA9-885B-F255F6CCF11A}"/>
    <dgm:cxn modelId="{5F2BA077-7A4A-4994-A945-E20DAF1D079B}" type="presOf" srcId="{E5A49FD9-579D-44E1-B160-C1E229F74B86}" destId="{EA6FF161-AE4D-4828-BCAD-CA49265853D7}" srcOrd="0" destOrd="0" presId="urn:microsoft.com/office/officeart/2018/2/layout/IconVerticalSolidList"/>
    <dgm:cxn modelId="{4828CAA6-8BC7-4847-93AA-A83D1B6B7E94}" srcId="{F495C62C-4908-4DDC-80C4-1B3DB40F12B2}" destId="{2F82ABDD-9EC2-4BB4-88C9-EB92DBA1B3C6}" srcOrd="1" destOrd="0" parTransId="{78563329-7FD5-4AE7-B355-216249B8DCF9}" sibTransId="{D1132F3A-4E22-4450-AE50-1AF98868CF4F}"/>
    <dgm:cxn modelId="{92672BC8-D6C1-4DE8-95CD-5843AC36853E}" type="presOf" srcId="{9DEA6603-9810-48BF-8108-C6C465FD3E84}" destId="{586C6318-FA19-4884-A62E-FECE74B422E5}" srcOrd="0" destOrd="0" presId="urn:microsoft.com/office/officeart/2018/2/layout/IconVerticalSolidList"/>
    <dgm:cxn modelId="{4B45E3F0-98CD-4279-9A43-FAB4E04AACD8}" type="presOf" srcId="{D3C85D8E-A6C9-4966-B67E-B122AD7918E6}" destId="{44043A2B-4A47-4B55-BB02-6442F9D37C8C}" srcOrd="0" destOrd="0" presId="urn:microsoft.com/office/officeart/2018/2/layout/IconVerticalSolidList"/>
    <dgm:cxn modelId="{D1E27D39-3A81-4039-BA1A-6EF67494CF61}" type="presParOf" srcId="{2BEB0D34-B013-4D50-B549-A50D32FB923C}" destId="{787204D1-F7F7-410A-A39F-9752829CE8EC}" srcOrd="0" destOrd="0" presId="urn:microsoft.com/office/officeart/2018/2/layout/IconVerticalSolidList"/>
    <dgm:cxn modelId="{5D5426CF-4ACA-4CCE-AE74-61FF5358BD99}" type="presParOf" srcId="{787204D1-F7F7-410A-A39F-9752829CE8EC}" destId="{CD6FB8E2-5459-48F2-AD0C-F65E9DC799F0}" srcOrd="0" destOrd="0" presId="urn:microsoft.com/office/officeart/2018/2/layout/IconVerticalSolidList"/>
    <dgm:cxn modelId="{CBFFDE16-0AB4-4F83-A718-28D23EA0AA46}" type="presParOf" srcId="{787204D1-F7F7-410A-A39F-9752829CE8EC}" destId="{D5DF6A89-ED59-46A1-86F1-2CD5FF759D0F}" srcOrd="1" destOrd="0" presId="urn:microsoft.com/office/officeart/2018/2/layout/IconVerticalSolidList"/>
    <dgm:cxn modelId="{58FD85B4-7043-44F2-9A18-1D9695C53472}" type="presParOf" srcId="{787204D1-F7F7-410A-A39F-9752829CE8EC}" destId="{18E94D3B-6CF6-489A-986F-B2C12E5DA9E0}" srcOrd="2" destOrd="0" presId="urn:microsoft.com/office/officeart/2018/2/layout/IconVerticalSolidList"/>
    <dgm:cxn modelId="{6479A23F-CFD8-46A5-979C-EF0F168E47E0}" type="presParOf" srcId="{787204D1-F7F7-410A-A39F-9752829CE8EC}" destId="{44043A2B-4A47-4B55-BB02-6442F9D37C8C}" srcOrd="3" destOrd="0" presId="urn:microsoft.com/office/officeart/2018/2/layout/IconVerticalSolidList"/>
    <dgm:cxn modelId="{31B07D89-55E1-4F26-B8C2-3D35F52248BA}" type="presParOf" srcId="{2BEB0D34-B013-4D50-B549-A50D32FB923C}" destId="{E98B791A-AE4D-45B2-809C-63F4364BAF45}" srcOrd="1" destOrd="0" presId="urn:microsoft.com/office/officeart/2018/2/layout/IconVerticalSolidList"/>
    <dgm:cxn modelId="{4F66B950-EBFD-429D-B64D-E60186A7CAE1}" type="presParOf" srcId="{2BEB0D34-B013-4D50-B549-A50D32FB923C}" destId="{57DBBC7B-47E1-4437-B0C1-E6DDBDE3C653}" srcOrd="2" destOrd="0" presId="urn:microsoft.com/office/officeart/2018/2/layout/IconVerticalSolidList"/>
    <dgm:cxn modelId="{ACFB6D48-7C51-47F3-A3C7-5E2BA6CC23BD}" type="presParOf" srcId="{57DBBC7B-47E1-4437-B0C1-E6DDBDE3C653}" destId="{E2EF1725-7E46-45A2-8AAF-189359FFCC5C}" srcOrd="0" destOrd="0" presId="urn:microsoft.com/office/officeart/2018/2/layout/IconVerticalSolidList"/>
    <dgm:cxn modelId="{7DA4E2A4-77B0-4E43-BB36-1382FAC48EE5}" type="presParOf" srcId="{57DBBC7B-47E1-4437-B0C1-E6DDBDE3C653}" destId="{47047967-ACBE-4DDD-B8E4-3A230924BA58}" srcOrd="1" destOrd="0" presId="urn:microsoft.com/office/officeart/2018/2/layout/IconVerticalSolidList"/>
    <dgm:cxn modelId="{EEAAE4B6-1F08-4F46-9A70-04477A89CC6D}" type="presParOf" srcId="{57DBBC7B-47E1-4437-B0C1-E6DDBDE3C653}" destId="{D15D7A19-4464-46FE-9BA8-49AACD45DE3E}" srcOrd="2" destOrd="0" presId="urn:microsoft.com/office/officeart/2018/2/layout/IconVerticalSolidList"/>
    <dgm:cxn modelId="{74019ED2-64FE-419A-991E-1DEB08166340}" type="presParOf" srcId="{57DBBC7B-47E1-4437-B0C1-E6DDBDE3C653}" destId="{3EDF4C28-706B-4C3C-97E3-0B96A47772CF}" srcOrd="3" destOrd="0" presId="urn:microsoft.com/office/officeart/2018/2/layout/IconVerticalSolidList"/>
    <dgm:cxn modelId="{8465FAA2-69BC-4970-8A81-CB62A0E8956C}" type="presParOf" srcId="{2BEB0D34-B013-4D50-B549-A50D32FB923C}" destId="{5E738D34-3BF5-458D-ADDF-3823139B65BE}" srcOrd="3" destOrd="0" presId="urn:microsoft.com/office/officeart/2018/2/layout/IconVerticalSolidList"/>
    <dgm:cxn modelId="{913D4A2D-DDB2-4F9B-B0C7-51BBD17F7C7A}" type="presParOf" srcId="{2BEB0D34-B013-4D50-B549-A50D32FB923C}" destId="{DD3BE017-6A68-4D89-BA04-D1C3B3334B6A}" srcOrd="4" destOrd="0" presId="urn:microsoft.com/office/officeart/2018/2/layout/IconVerticalSolidList"/>
    <dgm:cxn modelId="{1CE2C3BC-FDFE-4458-BD8E-E559AA42D592}" type="presParOf" srcId="{DD3BE017-6A68-4D89-BA04-D1C3B3334B6A}" destId="{3E51799C-8E1F-4C1B-ABA3-EDF87F730F1A}" srcOrd="0" destOrd="0" presId="urn:microsoft.com/office/officeart/2018/2/layout/IconVerticalSolidList"/>
    <dgm:cxn modelId="{B1C874FA-80BC-430E-8007-FACCAD16E8CF}" type="presParOf" srcId="{DD3BE017-6A68-4D89-BA04-D1C3B3334B6A}" destId="{65481A74-6D3E-452F-81A9-DCDACEB161DA}" srcOrd="1" destOrd="0" presId="urn:microsoft.com/office/officeart/2018/2/layout/IconVerticalSolidList"/>
    <dgm:cxn modelId="{01BE88A6-109A-415E-9F6D-AC31EA9EEEF9}" type="presParOf" srcId="{DD3BE017-6A68-4D89-BA04-D1C3B3334B6A}" destId="{79DCA0C0-D8B4-472C-A30F-B1603D010FE0}" srcOrd="2" destOrd="0" presId="urn:microsoft.com/office/officeart/2018/2/layout/IconVerticalSolidList"/>
    <dgm:cxn modelId="{81EF459C-304A-4CD4-B729-D7B7C8822AF9}" type="presParOf" srcId="{DD3BE017-6A68-4D89-BA04-D1C3B3334B6A}" destId="{586C6318-FA19-4884-A62E-FECE74B422E5}" srcOrd="3" destOrd="0" presId="urn:microsoft.com/office/officeart/2018/2/layout/IconVerticalSolidList"/>
    <dgm:cxn modelId="{DF2DC7B7-4972-4D91-921A-27687CB9050C}" type="presParOf" srcId="{2BEB0D34-B013-4D50-B549-A50D32FB923C}" destId="{BB217E7B-07D6-4A74-8F45-A999CAB7BAF9}" srcOrd="5" destOrd="0" presId="urn:microsoft.com/office/officeart/2018/2/layout/IconVerticalSolidList"/>
    <dgm:cxn modelId="{4623D4BB-9AD7-4C19-9576-7CA1EAEC9E21}" type="presParOf" srcId="{2BEB0D34-B013-4D50-B549-A50D32FB923C}" destId="{35E64B75-52C9-487F-863E-D3D19FD88B2D}" srcOrd="6" destOrd="0" presId="urn:microsoft.com/office/officeart/2018/2/layout/IconVerticalSolidList"/>
    <dgm:cxn modelId="{3B76B3CC-3ADD-46CF-B722-C08872C08B68}" type="presParOf" srcId="{35E64B75-52C9-487F-863E-D3D19FD88B2D}" destId="{43A5F773-AD14-4D35-827F-854342392FBA}" srcOrd="0" destOrd="0" presId="urn:microsoft.com/office/officeart/2018/2/layout/IconVerticalSolidList"/>
    <dgm:cxn modelId="{09CC65C6-DC82-46C7-9094-1D8CE2DB6D33}" type="presParOf" srcId="{35E64B75-52C9-487F-863E-D3D19FD88B2D}" destId="{E1D44C1C-D236-47DB-BFCE-02DA5453507F}" srcOrd="1" destOrd="0" presId="urn:microsoft.com/office/officeart/2018/2/layout/IconVerticalSolidList"/>
    <dgm:cxn modelId="{4ABB48D0-56B1-49AD-AC4D-9AD6EC3E8840}" type="presParOf" srcId="{35E64B75-52C9-487F-863E-D3D19FD88B2D}" destId="{0C14DEF0-401F-4674-B32E-51826A02599A}" srcOrd="2" destOrd="0" presId="urn:microsoft.com/office/officeart/2018/2/layout/IconVerticalSolidList"/>
    <dgm:cxn modelId="{E4BAEE8F-84C6-4231-81A5-922352BDB021}" type="presParOf" srcId="{35E64B75-52C9-487F-863E-D3D19FD88B2D}" destId="{EA6FF161-AE4D-4828-BCAD-CA49265853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ECE1E4B-94A7-475C-B2FB-412EFE244D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34466A-6323-4EF3-BCC6-29EC81820CC3}">
      <dgm:prSet/>
      <dgm:spPr/>
      <dgm:t>
        <a:bodyPr/>
        <a:lstStyle/>
        <a:p>
          <a:r>
            <a:rPr lang="en-GB"/>
            <a:t>Bibtex/biblatex files can be written by hand, but are easiest generated from any reference manager.</a:t>
          </a:r>
          <a:endParaRPr lang="en-US"/>
        </a:p>
      </dgm:t>
    </dgm:pt>
    <dgm:pt modelId="{27537D5B-4838-4DAD-8AAF-66734C308266}" type="parTrans" cxnId="{A576BBCE-EB0C-460E-B4F2-A8105987AC66}">
      <dgm:prSet/>
      <dgm:spPr/>
      <dgm:t>
        <a:bodyPr/>
        <a:lstStyle/>
        <a:p>
          <a:endParaRPr lang="en-US"/>
        </a:p>
      </dgm:t>
    </dgm:pt>
    <dgm:pt modelId="{06B23AFA-154A-4A8C-ABB0-995E2CD72BA2}" type="sibTrans" cxnId="{A576BBCE-EB0C-460E-B4F2-A8105987AC66}">
      <dgm:prSet/>
      <dgm:spPr/>
      <dgm:t>
        <a:bodyPr/>
        <a:lstStyle/>
        <a:p>
          <a:endParaRPr lang="en-US"/>
        </a:p>
      </dgm:t>
    </dgm:pt>
    <dgm:pt modelId="{69DDCDFD-63B7-4AB9-BE70-1A27C1C7AF27}">
      <dgm:prSet/>
      <dgm:spPr/>
      <dgm:t>
        <a:bodyPr/>
        <a:lstStyle/>
        <a:p>
          <a:r>
            <a:rPr lang="en-GB"/>
            <a:t>Contains highly structured metadata and data on the body of literature referenced</a:t>
          </a:r>
          <a:endParaRPr lang="en-US"/>
        </a:p>
      </dgm:t>
    </dgm:pt>
    <dgm:pt modelId="{2B9AAF35-795B-4D75-9EAA-771D0EC0E51F}" type="parTrans" cxnId="{385522AC-A7CB-491C-890C-65FB0D679017}">
      <dgm:prSet/>
      <dgm:spPr/>
      <dgm:t>
        <a:bodyPr/>
        <a:lstStyle/>
        <a:p>
          <a:endParaRPr lang="en-US"/>
        </a:p>
      </dgm:t>
    </dgm:pt>
    <dgm:pt modelId="{1110497D-985B-45C9-BCEE-50CB72DA68F3}" type="sibTrans" cxnId="{385522AC-A7CB-491C-890C-65FB0D679017}">
      <dgm:prSet/>
      <dgm:spPr/>
      <dgm:t>
        <a:bodyPr/>
        <a:lstStyle/>
        <a:p>
          <a:endParaRPr lang="en-US"/>
        </a:p>
      </dgm:t>
    </dgm:pt>
    <dgm:pt modelId="{D024999A-4299-4794-8B66-2890F7327DEB}">
      <dgm:prSet/>
      <dgm:spPr/>
      <dgm:t>
        <a:bodyPr/>
        <a:lstStyle/>
        <a:p>
          <a:r>
            <a:rPr lang="en-GB"/>
            <a:t>Can contain entire folders of papers, not just the individual ones cited.</a:t>
          </a:r>
          <a:endParaRPr lang="en-US"/>
        </a:p>
      </dgm:t>
    </dgm:pt>
    <dgm:pt modelId="{C67716D1-A4DA-4EC9-B2A9-511A05A87C63}" type="parTrans" cxnId="{EC4476B2-24DE-494E-8101-F43819424A72}">
      <dgm:prSet/>
      <dgm:spPr/>
      <dgm:t>
        <a:bodyPr/>
        <a:lstStyle/>
        <a:p>
          <a:endParaRPr lang="en-US"/>
        </a:p>
      </dgm:t>
    </dgm:pt>
    <dgm:pt modelId="{4E3A54C8-1D6D-49B0-9CA8-AEC040C1F784}" type="sibTrans" cxnId="{EC4476B2-24DE-494E-8101-F43819424A72}">
      <dgm:prSet/>
      <dgm:spPr/>
      <dgm:t>
        <a:bodyPr/>
        <a:lstStyle/>
        <a:p>
          <a:endParaRPr lang="en-US"/>
        </a:p>
      </dgm:t>
    </dgm:pt>
    <dgm:pt modelId="{2E372340-41C8-4C52-A70B-53580E8A889E}" type="pres">
      <dgm:prSet presAssocID="{2ECE1E4B-94A7-475C-B2FB-412EFE244D25}" presName="root" presStyleCnt="0">
        <dgm:presLayoutVars>
          <dgm:dir/>
          <dgm:resizeHandles val="exact"/>
        </dgm:presLayoutVars>
      </dgm:prSet>
      <dgm:spPr/>
    </dgm:pt>
    <dgm:pt modelId="{0C17922C-009E-4AA3-8836-BB52A222D78F}" type="pres">
      <dgm:prSet presAssocID="{DA34466A-6323-4EF3-BCC6-29EC81820CC3}" presName="compNode" presStyleCnt="0"/>
      <dgm:spPr/>
    </dgm:pt>
    <dgm:pt modelId="{459B6E2D-C88D-466B-88B6-D6925CE662A2}" type="pres">
      <dgm:prSet presAssocID="{DA34466A-6323-4EF3-BCC6-29EC81820CC3}" presName="bgRect" presStyleLbl="bgShp" presStyleIdx="0" presStyleCnt="3"/>
      <dgm:spPr/>
    </dgm:pt>
    <dgm:pt modelId="{3C2BC5DC-0A3D-4C11-B777-A8D71ABD6ACC}" type="pres">
      <dgm:prSet presAssocID="{DA34466A-6323-4EF3-BCC6-29EC81820C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7CF067E2-85A8-4FAB-9296-3E5A081D2F58}" type="pres">
      <dgm:prSet presAssocID="{DA34466A-6323-4EF3-BCC6-29EC81820CC3}" presName="spaceRect" presStyleCnt="0"/>
      <dgm:spPr/>
    </dgm:pt>
    <dgm:pt modelId="{8B6F72F9-5448-4E3C-B632-245B42A44D9E}" type="pres">
      <dgm:prSet presAssocID="{DA34466A-6323-4EF3-BCC6-29EC81820CC3}" presName="parTx" presStyleLbl="revTx" presStyleIdx="0" presStyleCnt="3">
        <dgm:presLayoutVars>
          <dgm:chMax val="0"/>
          <dgm:chPref val="0"/>
        </dgm:presLayoutVars>
      </dgm:prSet>
      <dgm:spPr/>
    </dgm:pt>
    <dgm:pt modelId="{6B6A38AB-1B22-44FA-BD4C-4C58E4E304AA}" type="pres">
      <dgm:prSet presAssocID="{06B23AFA-154A-4A8C-ABB0-995E2CD72BA2}" presName="sibTrans" presStyleCnt="0"/>
      <dgm:spPr/>
    </dgm:pt>
    <dgm:pt modelId="{67FB252D-9CEC-4FD2-9331-EB3B891D3C1F}" type="pres">
      <dgm:prSet presAssocID="{69DDCDFD-63B7-4AB9-BE70-1A27C1C7AF27}" presName="compNode" presStyleCnt="0"/>
      <dgm:spPr/>
    </dgm:pt>
    <dgm:pt modelId="{8F492CE4-C947-48E7-B2B1-9C1AB9FBEFD1}" type="pres">
      <dgm:prSet presAssocID="{69DDCDFD-63B7-4AB9-BE70-1A27C1C7AF27}" presName="bgRect" presStyleLbl="bgShp" presStyleIdx="1" presStyleCnt="3"/>
      <dgm:spPr/>
    </dgm:pt>
    <dgm:pt modelId="{070CC36B-AF00-4293-AF30-A2BE120AF5CF}" type="pres">
      <dgm:prSet presAssocID="{69DDCDFD-63B7-4AB9-BE70-1A27C1C7AF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AD3D5906-A4DB-46BC-925F-EA893C881C83}" type="pres">
      <dgm:prSet presAssocID="{69DDCDFD-63B7-4AB9-BE70-1A27C1C7AF27}" presName="spaceRect" presStyleCnt="0"/>
      <dgm:spPr/>
    </dgm:pt>
    <dgm:pt modelId="{25D2993D-1F51-4C7E-882D-6120FC59953C}" type="pres">
      <dgm:prSet presAssocID="{69DDCDFD-63B7-4AB9-BE70-1A27C1C7AF27}" presName="parTx" presStyleLbl="revTx" presStyleIdx="1" presStyleCnt="3">
        <dgm:presLayoutVars>
          <dgm:chMax val="0"/>
          <dgm:chPref val="0"/>
        </dgm:presLayoutVars>
      </dgm:prSet>
      <dgm:spPr/>
    </dgm:pt>
    <dgm:pt modelId="{1672A6C3-9F00-4AF9-96DB-42AF5BBC4AF0}" type="pres">
      <dgm:prSet presAssocID="{1110497D-985B-45C9-BCEE-50CB72DA68F3}" presName="sibTrans" presStyleCnt="0"/>
      <dgm:spPr/>
    </dgm:pt>
    <dgm:pt modelId="{7A74B500-6A00-4FC5-B2F8-8C20574B77A4}" type="pres">
      <dgm:prSet presAssocID="{D024999A-4299-4794-8B66-2890F7327DEB}" presName="compNode" presStyleCnt="0"/>
      <dgm:spPr/>
    </dgm:pt>
    <dgm:pt modelId="{6524BD87-EF12-443F-8BA9-15AF81A99D33}" type="pres">
      <dgm:prSet presAssocID="{D024999A-4299-4794-8B66-2890F7327DEB}" presName="bgRect" presStyleLbl="bgShp" presStyleIdx="2" presStyleCnt="3"/>
      <dgm:spPr/>
    </dgm:pt>
    <dgm:pt modelId="{0CFDAADD-1DE9-45F4-A02C-25F34F6C2263}" type="pres">
      <dgm:prSet presAssocID="{D024999A-4299-4794-8B66-2890F7327D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610EE87F-8CC4-48CC-8E42-B464C11BADBF}" type="pres">
      <dgm:prSet presAssocID="{D024999A-4299-4794-8B66-2890F7327DEB}" presName="spaceRect" presStyleCnt="0"/>
      <dgm:spPr/>
    </dgm:pt>
    <dgm:pt modelId="{267462EE-DEA9-46B7-9889-874BA5D31C2D}" type="pres">
      <dgm:prSet presAssocID="{D024999A-4299-4794-8B66-2890F7327DEB}" presName="parTx" presStyleLbl="revTx" presStyleIdx="2" presStyleCnt="3">
        <dgm:presLayoutVars>
          <dgm:chMax val="0"/>
          <dgm:chPref val="0"/>
        </dgm:presLayoutVars>
      </dgm:prSet>
      <dgm:spPr/>
    </dgm:pt>
  </dgm:ptLst>
  <dgm:cxnLst>
    <dgm:cxn modelId="{86DE353E-F9CA-4F67-B10C-C4DD1AB708BA}" type="presOf" srcId="{2ECE1E4B-94A7-475C-B2FB-412EFE244D25}" destId="{2E372340-41C8-4C52-A70B-53580E8A889E}" srcOrd="0" destOrd="0" presId="urn:microsoft.com/office/officeart/2018/2/layout/IconVerticalSolidList"/>
    <dgm:cxn modelId="{CC84B852-627B-4E75-B9A0-51B6832F87F1}" type="presOf" srcId="{D024999A-4299-4794-8B66-2890F7327DEB}" destId="{267462EE-DEA9-46B7-9889-874BA5D31C2D}" srcOrd="0" destOrd="0" presId="urn:microsoft.com/office/officeart/2018/2/layout/IconVerticalSolidList"/>
    <dgm:cxn modelId="{CCC26997-91AF-474F-A296-962402729B69}" type="presOf" srcId="{69DDCDFD-63B7-4AB9-BE70-1A27C1C7AF27}" destId="{25D2993D-1F51-4C7E-882D-6120FC59953C}" srcOrd="0" destOrd="0" presId="urn:microsoft.com/office/officeart/2018/2/layout/IconVerticalSolidList"/>
    <dgm:cxn modelId="{385522AC-A7CB-491C-890C-65FB0D679017}" srcId="{2ECE1E4B-94A7-475C-B2FB-412EFE244D25}" destId="{69DDCDFD-63B7-4AB9-BE70-1A27C1C7AF27}" srcOrd="1" destOrd="0" parTransId="{2B9AAF35-795B-4D75-9EAA-771D0EC0E51F}" sibTransId="{1110497D-985B-45C9-BCEE-50CB72DA68F3}"/>
    <dgm:cxn modelId="{EC4476B2-24DE-494E-8101-F43819424A72}" srcId="{2ECE1E4B-94A7-475C-B2FB-412EFE244D25}" destId="{D024999A-4299-4794-8B66-2890F7327DEB}" srcOrd="2" destOrd="0" parTransId="{C67716D1-A4DA-4EC9-B2A9-511A05A87C63}" sibTransId="{4E3A54C8-1D6D-49B0-9CA8-AEC040C1F784}"/>
    <dgm:cxn modelId="{A576BBCE-EB0C-460E-B4F2-A8105987AC66}" srcId="{2ECE1E4B-94A7-475C-B2FB-412EFE244D25}" destId="{DA34466A-6323-4EF3-BCC6-29EC81820CC3}" srcOrd="0" destOrd="0" parTransId="{27537D5B-4838-4DAD-8AAF-66734C308266}" sibTransId="{06B23AFA-154A-4A8C-ABB0-995E2CD72BA2}"/>
    <dgm:cxn modelId="{E827CAD2-3B66-452B-9A4D-9DEAD03D9103}" type="presOf" srcId="{DA34466A-6323-4EF3-BCC6-29EC81820CC3}" destId="{8B6F72F9-5448-4E3C-B632-245B42A44D9E}" srcOrd="0" destOrd="0" presId="urn:microsoft.com/office/officeart/2018/2/layout/IconVerticalSolidList"/>
    <dgm:cxn modelId="{36A73946-630E-4A72-9426-6B70A379B6F7}" type="presParOf" srcId="{2E372340-41C8-4C52-A70B-53580E8A889E}" destId="{0C17922C-009E-4AA3-8836-BB52A222D78F}" srcOrd="0" destOrd="0" presId="urn:microsoft.com/office/officeart/2018/2/layout/IconVerticalSolidList"/>
    <dgm:cxn modelId="{832D9137-1A2B-4068-9393-08CB170328D1}" type="presParOf" srcId="{0C17922C-009E-4AA3-8836-BB52A222D78F}" destId="{459B6E2D-C88D-466B-88B6-D6925CE662A2}" srcOrd="0" destOrd="0" presId="urn:microsoft.com/office/officeart/2018/2/layout/IconVerticalSolidList"/>
    <dgm:cxn modelId="{13FE814A-61C8-4254-BD0C-B5CA80764E5E}" type="presParOf" srcId="{0C17922C-009E-4AA3-8836-BB52A222D78F}" destId="{3C2BC5DC-0A3D-4C11-B777-A8D71ABD6ACC}" srcOrd="1" destOrd="0" presId="urn:microsoft.com/office/officeart/2018/2/layout/IconVerticalSolidList"/>
    <dgm:cxn modelId="{463707D9-22C1-4D54-A73B-9CAA0FBD5F01}" type="presParOf" srcId="{0C17922C-009E-4AA3-8836-BB52A222D78F}" destId="{7CF067E2-85A8-4FAB-9296-3E5A081D2F58}" srcOrd="2" destOrd="0" presId="urn:microsoft.com/office/officeart/2018/2/layout/IconVerticalSolidList"/>
    <dgm:cxn modelId="{079BFB8C-B939-42C1-950D-120994CA88AE}" type="presParOf" srcId="{0C17922C-009E-4AA3-8836-BB52A222D78F}" destId="{8B6F72F9-5448-4E3C-B632-245B42A44D9E}" srcOrd="3" destOrd="0" presId="urn:microsoft.com/office/officeart/2018/2/layout/IconVerticalSolidList"/>
    <dgm:cxn modelId="{C59735B5-3BF8-4CF2-A60D-D7519D3CA498}" type="presParOf" srcId="{2E372340-41C8-4C52-A70B-53580E8A889E}" destId="{6B6A38AB-1B22-44FA-BD4C-4C58E4E304AA}" srcOrd="1" destOrd="0" presId="urn:microsoft.com/office/officeart/2018/2/layout/IconVerticalSolidList"/>
    <dgm:cxn modelId="{BE65578C-AB45-405F-9139-D21029FC4C2C}" type="presParOf" srcId="{2E372340-41C8-4C52-A70B-53580E8A889E}" destId="{67FB252D-9CEC-4FD2-9331-EB3B891D3C1F}" srcOrd="2" destOrd="0" presId="urn:microsoft.com/office/officeart/2018/2/layout/IconVerticalSolidList"/>
    <dgm:cxn modelId="{44B38762-6D41-41E8-B4EA-A62A80AFF925}" type="presParOf" srcId="{67FB252D-9CEC-4FD2-9331-EB3B891D3C1F}" destId="{8F492CE4-C947-48E7-B2B1-9C1AB9FBEFD1}" srcOrd="0" destOrd="0" presId="urn:microsoft.com/office/officeart/2018/2/layout/IconVerticalSolidList"/>
    <dgm:cxn modelId="{89585E6B-62B5-46DA-9916-5B2310C41AEE}" type="presParOf" srcId="{67FB252D-9CEC-4FD2-9331-EB3B891D3C1F}" destId="{070CC36B-AF00-4293-AF30-A2BE120AF5CF}" srcOrd="1" destOrd="0" presId="urn:microsoft.com/office/officeart/2018/2/layout/IconVerticalSolidList"/>
    <dgm:cxn modelId="{8F96A930-7138-49DB-80DE-01DAB96F46D8}" type="presParOf" srcId="{67FB252D-9CEC-4FD2-9331-EB3B891D3C1F}" destId="{AD3D5906-A4DB-46BC-925F-EA893C881C83}" srcOrd="2" destOrd="0" presId="urn:microsoft.com/office/officeart/2018/2/layout/IconVerticalSolidList"/>
    <dgm:cxn modelId="{1A6D3091-BB8D-433C-B373-811E7D174E74}" type="presParOf" srcId="{67FB252D-9CEC-4FD2-9331-EB3B891D3C1F}" destId="{25D2993D-1F51-4C7E-882D-6120FC59953C}" srcOrd="3" destOrd="0" presId="urn:microsoft.com/office/officeart/2018/2/layout/IconVerticalSolidList"/>
    <dgm:cxn modelId="{EE593408-72E6-4F72-8FAF-CCEE2C62ED4B}" type="presParOf" srcId="{2E372340-41C8-4C52-A70B-53580E8A889E}" destId="{1672A6C3-9F00-4AF9-96DB-42AF5BBC4AF0}" srcOrd="3" destOrd="0" presId="urn:microsoft.com/office/officeart/2018/2/layout/IconVerticalSolidList"/>
    <dgm:cxn modelId="{61AAA348-7042-411C-AE35-CCEE19135CC1}" type="presParOf" srcId="{2E372340-41C8-4C52-A70B-53580E8A889E}" destId="{7A74B500-6A00-4FC5-B2F8-8C20574B77A4}" srcOrd="4" destOrd="0" presId="urn:microsoft.com/office/officeart/2018/2/layout/IconVerticalSolidList"/>
    <dgm:cxn modelId="{4A7ED2C2-A570-4359-8A9F-135D690A59FE}" type="presParOf" srcId="{7A74B500-6A00-4FC5-B2F8-8C20574B77A4}" destId="{6524BD87-EF12-443F-8BA9-15AF81A99D33}" srcOrd="0" destOrd="0" presId="urn:microsoft.com/office/officeart/2018/2/layout/IconVerticalSolidList"/>
    <dgm:cxn modelId="{C214714B-9545-4BF1-849B-A3670A4E322B}" type="presParOf" srcId="{7A74B500-6A00-4FC5-B2F8-8C20574B77A4}" destId="{0CFDAADD-1DE9-45F4-A02C-25F34F6C2263}" srcOrd="1" destOrd="0" presId="urn:microsoft.com/office/officeart/2018/2/layout/IconVerticalSolidList"/>
    <dgm:cxn modelId="{4370A2BB-EF4F-40F6-AFE7-87E1F97481BB}" type="presParOf" srcId="{7A74B500-6A00-4FC5-B2F8-8C20574B77A4}" destId="{610EE87F-8CC4-48CC-8E42-B464C11BADBF}" srcOrd="2" destOrd="0" presId="urn:microsoft.com/office/officeart/2018/2/layout/IconVerticalSolidList"/>
    <dgm:cxn modelId="{C872C6C9-6BF3-4679-8F5F-23D042436FBD}" type="presParOf" srcId="{7A74B500-6A00-4FC5-B2F8-8C20574B77A4}" destId="{267462EE-DEA9-46B7-9889-874BA5D31C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8C28C-F4C8-4A8C-9ABF-F69818C502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053B7D-FB6D-4C45-A265-2E97827A72A4}">
      <dgm:prSet/>
      <dgm:spPr/>
      <dgm:t>
        <a:bodyPr/>
        <a:lstStyle/>
        <a:p>
          <a:r>
            <a:rPr lang="en-GB"/>
            <a:t>Serif fonts</a:t>
          </a:r>
          <a:endParaRPr lang="en-US"/>
        </a:p>
      </dgm:t>
    </dgm:pt>
    <dgm:pt modelId="{F9DABC6C-4CA1-4E26-A5B5-A2CBAB984A17}" type="parTrans" cxnId="{65CA5B6E-EDFE-42F2-92FD-017D8BD4BC04}">
      <dgm:prSet/>
      <dgm:spPr/>
      <dgm:t>
        <a:bodyPr/>
        <a:lstStyle/>
        <a:p>
          <a:endParaRPr lang="en-US"/>
        </a:p>
      </dgm:t>
    </dgm:pt>
    <dgm:pt modelId="{C530141B-A5B5-4DC9-8E2A-64B0D0ECED96}" type="sibTrans" cxnId="{65CA5B6E-EDFE-42F2-92FD-017D8BD4BC04}">
      <dgm:prSet/>
      <dgm:spPr/>
      <dgm:t>
        <a:bodyPr/>
        <a:lstStyle/>
        <a:p>
          <a:endParaRPr lang="en-US"/>
        </a:p>
      </dgm:t>
    </dgm:pt>
    <dgm:pt modelId="{86393B49-1052-48BD-A524-FDB527795184}">
      <dgm:prSet/>
      <dgm:spPr/>
      <dgm:t>
        <a:bodyPr/>
        <a:lstStyle/>
        <a:p>
          <a:r>
            <a:rPr lang="en-GB"/>
            <a:t>Contain details and tails to letters (serifs)</a:t>
          </a:r>
          <a:endParaRPr lang="en-US"/>
        </a:p>
      </dgm:t>
    </dgm:pt>
    <dgm:pt modelId="{514115E7-238A-415A-A4DD-88E39069C0F4}" type="parTrans" cxnId="{060385F2-2029-4767-8B47-7018C28C95AB}">
      <dgm:prSet/>
      <dgm:spPr/>
      <dgm:t>
        <a:bodyPr/>
        <a:lstStyle/>
        <a:p>
          <a:endParaRPr lang="en-US"/>
        </a:p>
      </dgm:t>
    </dgm:pt>
    <dgm:pt modelId="{22F5900C-0080-428D-BE38-49C7A468DFD5}" type="sibTrans" cxnId="{060385F2-2029-4767-8B47-7018C28C95AB}">
      <dgm:prSet/>
      <dgm:spPr/>
      <dgm:t>
        <a:bodyPr/>
        <a:lstStyle/>
        <a:p>
          <a:endParaRPr lang="en-US"/>
        </a:p>
      </dgm:t>
    </dgm:pt>
    <dgm:pt modelId="{000F633D-EBE8-4D50-94B7-795B7D73768F}">
      <dgm:prSet/>
      <dgm:spPr/>
      <dgm:t>
        <a:bodyPr/>
        <a:lstStyle/>
        <a:p>
          <a:r>
            <a:rPr lang="en-GB"/>
            <a:t>Helpful for reading printed material</a:t>
          </a:r>
          <a:endParaRPr lang="en-US"/>
        </a:p>
      </dgm:t>
    </dgm:pt>
    <dgm:pt modelId="{3EBABBB4-48E9-4A79-A817-4BC6550DFFC0}" type="parTrans" cxnId="{58FB75F3-07BC-44E7-8D2F-5AC8915F0FB0}">
      <dgm:prSet/>
      <dgm:spPr/>
      <dgm:t>
        <a:bodyPr/>
        <a:lstStyle/>
        <a:p>
          <a:endParaRPr lang="en-US"/>
        </a:p>
      </dgm:t>
    </dgm:pt>
    <dgm:pt modelId="{78121966-C151-4A8E-AC1A-27EEABC6C86A}" type="sibTrans" cxnId="{58FB75F3-07BC-44E7-8D2F-5AC8915F0FB0}">
      <dgm:prSet/>
      <dgm:spPr/>
      <dgm:t>
        <a:bodyPr/>
        <a:lstStyle/>
        <a:p>
          <a:endParaRPr lang="en-US"/>
        </a:p>
      </dgm:t>
    </dgm:pt>
    <dgm:pt modelId="{F618F921-D943-40DF-B317-717190E40A35}">
      <dgm:prSet/>
      <dgm:spPr/>
      <dgm:t>
        <a:bodyPr/>
        <a:lstStyle/>
        <a:p>
          <a:r>
            <a:rPr lang="en-GB"/>
            <a:t>Sans-Serif fonts</a:t>
          </a:r>
          <a:endParaRPr lang="en-US"/>
        </a:p>
      </dgm:t>
    </dgm:pt>
    <dgm:pt modelId="{514AD1E0-1B1C-4EE2-8134-00E837CCAD8A}" type="parTrans" cxnId="{0B47F224-FFAE-4B1F-8D81-DF1A14EDB00A}">
      <dgm:prSet/>
      <dgm:spPr/>
      <dgm:t>
        <a:bodyPr/>
        <a:lstStyle/>
        <a:p>
          <a:endParaRPr lang="en-US"/>
        </a:p>
      </dgm:t>
    </dgm:pt>
    <dgm:pt modelId="{3953EF29-5999-4F65-98E5-A4F07A0CEEA9}" type="sibTrans" cxnId="{0B47F224-FFAE-4B1F-8D81-DF1A14EDB00A}">
      <dgm:prSet/>
      <dgm:spPr/>
      <dgm:t>
        <a:bodyPr/>
        <a:lstStyle/>
        <a:p>
          <a:endParaRPr lang="en-US"/>
        </a:p>
      </dgm:t>
    </dgm:pt>
    <dgm:pt modelId="{A1D64A55-CB78-49B3-8596-97BB96C78B19}">
      <dgm:prSet/>
      <dgm:spPr/>
      <dgm:t>
        <a:bodyPr/>
        <a:lstStyle/>
        <a:p>
          <a:r>
            <a:rPr lang="en-GB"/>
            <a:t>Contain no serifs</a:t>
          </a:r>
          <a:endParaRPr lang="en-US"/>
        </a:p>
      </dgm:t>
    </dgm:pt>
    <dgm:pt modelId="{E9116C65-1EAA-4804-853F-9DC822182936}" type="parTrans" cxnId="{CC53B1A6-645C-4005-AA4F-A10A6E13F09E}">
      <dgm:prSet/>
      <dgm:spPr/>
      <dgm:t>
        <a:bodyPr/>
        <a:lstStyle/>
        <a:p>
          <a:endParaRPr lang="en-US"/>
        </a:p>
      </dgm:t>
    </dgm:pt>
    <dgm:pt modelId="{3C1B8D55-56FC-47B3-8AFA-BB99224CD515}" type="sibTrans" cxnId="{CC53B1A6-645C-4005-AA4F-A10A6E13F09E}">
      <dgm:prSet/>
      <dgm:spPr/>
      <dgm:t>
        <a:bodyPr/>
        <a:lstStyle/>
        <a:p>
          <a:endParaRPr lang="en-US"/>
        </a:p>
      </dgm:t>
    </dgm:pt>
    <dgm:pt modelId="{CE6D7107-BC52-43A2-B38B-2DEE9D9C7722}">
      <dgm:prSet/>
      <dgm:spPr/>
      <dgm:t>
        <a:bodyPr/>
        <a:lstStyle/>
        <a:p>
          <a:r>
            <a:rPr lang="en-GB"/>
            <a:t>Typically better for screen-viewing</a:t>
          </a:r>
          <a:endParaRPr lang="en-US"/>
        </a:p>
      </dgm:t>
    </dgm:pt>
    <dgm:pt modelId="{03BF7FB7-036D-4E52-BAB8-E85DF42F84EB}" type="parTrans" cxnId="{04DB13A2-1176-4EA9-BA1C-792DA79B098C}">
      <dgm:prSet/>
      <dgm:spPr/>
      <dgm:t>
        <a:bodyPr/>
        <a:lstStyle/>
        <a:p>
          <a:endParaRPr lang="en-US"/>
        </a:p>
      </dgm:t>
    </dgm:pt>
    <dgm:pt modelId="{D1915A42-A78A-4FC2-A87E-F9CEA81AB648}" type="sibTrans" cxnId="{04DB13A2-1176-4EA9-BA1C-792DA79B098C}">
      <dgm:prSet/>
      <dgm:spPr/>
      <dgm:t>
        <a:bodyPr/>
        <a:lstStyle/>
        <a:p>
          <a:endParaRPr lang="en-US"/>
        </a:p>
      </dgm:t>
    </dgm:pt>
    <dgm:pt modelId="{7F840F6D-1602-4FB8-ACAC-01B3F3A4B6BE}">
      <dgm:prSet/>
      <dgm:spPr/>
      <dgm:t>
        <a:bodyPr/>
        <a:lstStyle/>
        <a:p>
          <a:r>
            <a:rPr lang="en-GB"/>
            <a:t>Typewriter fonts</a:t>
          </a:r>
          <a:endParaRPr lang="en-US"/>
        </a:p>
      </dgm:t>
    </dgm:pt>
    <dgm:pt modelId="{A6F3E7CA-20F8-44FA-B49B-33FE97146EF3}" type="parTrans" cxnId="{FAF6288E-5F1A-4BC8-BCD5-1038421754C2}">
      <dgm:prSet/>
      <dgm:spPr/>
      <dgm:t>
        <a:bodyPr/>
        <a:lstStyle/>
        <a:p>
          <a:endParaRPr lang="en-US"/>
        </a:p>
      </dgm:t>
    </dgm:pt>
    <dgm:pt modelId="{969138FA-C78A-46F1-A0C4-83E567A77189}" type="sibTrans" cxnId="{FAF6288E-5F1A-4BC8-BCD5-1038421754C2}">
      <dgm:prSet/>
      <dgm:spPr/>
      <dgm:t>
        <a:bodyPr/>
        <a:lstStyle/>
        <a:p>
          <a:endParaRPr lang="en-US"/>
        </a:p>
      </dgm:t>
    </dgm:pt>
    <dgm:pt modelId="{5A392152-ACA5-4EE7-A1F7-9B8DD61678D0}">
      <dgm:prSet/>
      <dgm:spPr/>
      <dgm:t>
        <a:bodyPr/>
        <a:lstStyle/>
        <a:p>
          <a:r>
            <a:rPr lang="en-GB"/>
            <a:t>Typically monospaced</a:t>
          </a:r>
          <a:endParaRPr lang="en-US"/>
        </a:p>
      </dgm:t>
    </dgm:pt>
    <dgm:pt modelId="{6CD93C52-7615-40A1-B8E4-9790A35D9B4B}" type="parTrans" cxnId="{7853B981-6DA2-4727-AB0A-364477AAB15E}">
      <dgm:prSet/>
      <dgm:spPr/>
      <dgm:t>
        <a:bodyPr/>
        <a:lstStyle/>
        <a:p>
          <a:endParaRPr lang="en-US"/>
        </a:p>
      </dgm:t>
    </dgm:pt>
    <dgm:pt modelId="{CD89A2C7-7E9F-4981-9846-7BDCF9AFF293}" type="sibTrans" cxnId="{7853B981-6DA2-4727-AB0A-364477AAB15E}">
      <dgm:prSet/>
      <dgm:spPr/>
      <dgm:t>
        <a:bodyPr/>
        <a:lstStyle/>
        <a:p>
          <a:endParaRPr lang="en-US"/>
        </a:p>
      </dgm:t>
    </dgm:pt>
    <dgm:pt modelId="{38FD58F3-9DEF-4471-8B80-D17B4B22ABDE}">
      <dgm:prSet/>
      <dgm:spPr/>
      <dgm:t>
        <a:bodyPr/>
        <a:lstStyle/>
        <a:p>
          <a:r>
            <a:rPr lang="en-GB"/>
            <a:t>Good for emphasis and ensuring every character is fully legible – e.g. code </a:t>
          </a:r>
          <a:endParaRPr lang="en-US"/>
        </a:p>
      </dgm:t>
    </dgm:pt>
    <dgm:pt modelId="{46C0FBE8-B8FC-4A2D-B9ED-7B1A044FA975}" type="parTrans" cxnId="{AE5A7E55-E104-4FBD-9937-2E07E2C6A145}">
      <dgm:prSet/>
      <dgm:spPr/>
      <dgm:t>
        <a:bodyPr/>
        <a:lstStyle/>
        <a:p>
          <a:endParaRPr lang="en-US"/>
        </a:p>
      </dgm:t>
    </dgm:pt>
    <dgm:pt modelId="{77C1209C-9CFC-429D-97FC-3F386E65ADEA}" type="sibTrans" cxnId="{AE5A7E55-E104-4FBD-9937-2E07E2C6A145}">
      <dgm:prSet/>
      <dgm:spPr/>
      <dgm:t>
        <a:bodyPr/>
        <a:lstStyle/>
        <a:p>
          <a:endParaRPr lang="en-US"/>
        </a:p>
      </dgm:t>
    </dgm:pt>
    <dgm:pt modelId="{59CCB1F5-813C-4042-B819-7CA8C7D4A99E}" type="pres">
      <dgm:prSet presAssocID="{84B8C28C-F4C8-4A8C-9ABF-F69818C50283}" presName="root" presStyleCnt="0">
        <dgm:presLayoutVars>
          <dgm:dir/>
          <dgm:resizeHandles val="exact"/>
        </dgm:presLayoutVars>
      </dgm:prSet>
      <dgm:spPr/>
    </dgm:pt>
    <dgm:pt modelId="{43DF7781-998A-4CD4-B975-24701000E7DD}" type="pres">
      <dgm:prSet presAssocID="{72053B7D-FB6D-4C45-A265-2E97827A72A4}" presName="compNode" presStyleCnt="0"/>
      <dgm:spPr/>
    </dgm:pt>
    <dgm:pt modelId="{7A99AC52-8E55-4DBB-81A1-C347E30DB3DC}" type="pres">
      <dgm:prSet presAssocID="{72053B7D-FB6D-4C45-A265-2E97827A72A4}" presName="bgRect" presStyleLbl="bgShp" presStyleIdx="0" presStyleCnt="3"/>
      <dgm:spPr/>
    </dgm:pt>
    <dgm:pt modelId="{A54D6F1F-90D9-4E7D-ABAF-94A3606EB370}" type="pres">
      <dgm:prSet presAssocID="{72053B7D-FB6D-4C45-A265-2E97827A7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inter"/>
        </a:ext>
      </dgm:extLst>
    </dgm:pt>
    <dgm:pt modelId="{226B00AD-ECEF-4BA9-999A-BDC1AC156A26}" type="pres">
      <dgm:prSet presAssocID="{72053B7D-FB6D-4C45-A265-2E97827A72A4}" presName="spaceRect" presStyleCnt="0"/>
      <dgm:spPr/>
    </dgm:pt>
    <dgm:pt modelId="{5A32EAA4-705E-435B-A03F-8DB9462317E4}" type="pres">
      <dgm:prSet presAssocID="{72053B7D-FB6D-4C45-A265-2E97827A72A4}" presName="parTx" presStyleLbl="revTx" presStyleIdx="0" presStyleCnt="6">
        <dgm:presLayoutVars>
          <dgm:chMax val="0"/>
          <dgm:chPref val="0"/>
        </dgm:presLayoutVars>
      </dgm:prSet>
      <dgm:spPr/>
    </dgm:pt>
    <dgm:pt modelId="{93799834-BF05-463E-A00E-9B5A93B79A35}" type="pres">
      <dgm:prSet presAssocID="{72053B7D-FB6D-4C45-A265-2E97827A72A4}" presName="desTx" presStyleLbl="revTx" presStyleIdx="1" presStyleCnt="6">
        <dgm:presLayoutVars/>
      </dgm:prSet>
      <dgm:spPr/>
    </dgm:pt>
    <dgm:pt modelId="{0C86FC2C-03ED-4071-B08C-B78E7790DBA3}" type="pres">
      <dgm:prSet presAssocID="{C530141B-A5B5-4DC9-8E2A-64B0D0ECED96}" presName="sibTrans" presStyleCnt="0"/>
      <dgm:spPr/>
    </dgm:pt>
    <dgm:pt modelId="{0FDCF751-5CC7-45EF-BCEB-2B893A3F7E8C}" type="pres">
      <dgm:prSet presAssocID="{F618F921-D943-40DF-B317-717190E40A35}" presName="compNode" presStyleCnt="0"/>
      <dgm:spPr/>
    </dgm:pt>
    <dgm:pt modelId="{52960487-69A9-406C-9EE4-8C82CE065CE1}" type="pres">
      <dgm:prSet presAssocID="{F618F921-D943-40DF-B317-717190E40A35}" presName="bgRect" presStyleLbl="bgShp" presStyleIdx="1" presStyleCnt="3"/>
      <dgm:spPr/>
    </dgm:pt>
    <dgm:pt modelId="{0ECD36C3-A730-495E-A86A-FA181D7A9C8F}" type="pres">
      <dgm:prSet presAssocID="{F618F921-D943-40DF-B317-717190E40A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1F69C220-CB02-43B6-83EC-B371179CDB2C}" type="pres">
      <dgm:prSet presAssocID="{F618F921-D943-40DF-B317-717190E40A35}" presName="spaceRect" presStyleCnt="0"/>
      <dgm:spPr/>
    </dgm:pt>
    <dgm:pt modelId="{1D994EB3-05D2-4AEE-A523-757100C8796F}" type="pres">
      <dgm:prSet presAssocID="{F618F921-D943-40DF-B317-717190E40A35}" presName="parTx" presStyleLbl="revTx" presStyleIdx="2" presStyleCnt="6">
        <dgm:presLayoutVars>
          <dgm:chMax val="0"/>
          <dgm:chPref val="0"/>
        </dgm:presLayoutVars>
      </dgm:prSet>
      <dgm:spPr/>
    </dgm:pt>
    <dgm:pt modelId="{1327FBE5-AC4B-467E-A72A-D0834643A48D}" type="pres">
      <dgm:prSet presAssocID="{F618F921-D943-40DF-B317-717190E40A35}" presName="desTx" presStyleLbl="revTx" presStyleIdx="3" presStyleCnt="6">
        <dgm:presLayoutVars/>
      </dgm:prSet>
      <dgm:spPr/>
    </dgm:pt>
    <dgm:pt modelId="{5928EBBF-2C01-4003-B8DA-8B21F8E6F080}" type="pres">
      <dgm:prSet presAssocID="{3953EF29-5999-4F65-98E5-A4F07A0CEEA9}" presName="sibTrans" presStyleCnt="0"/>
      <dgm:spPr/>
    </dgm:pt>
    <dgm:pt modelId="{799E03A2-D1D4-46EB-9988-66F710BE7269}" type="pres">
      <dgm:prSet presAssocID="{7F840F6D-1602-4FB8-ACAC-01B3F3A4B6BE}" presName="compNode" presStyleCnt="0"/>
      <dgm:spPr/>
    </dgm:pt>
    <dgm:pt modelId="{824CC71B-33A7-4D7A-BABA-602DF145CBE5}" type="pres">
      <dgm:prSet presAssocID="{7F840F6D-1602-4FB8-ACAC-01B3F3A4B6BE}" presName="bgRect" presStyleLbl="bgShp" presStyleIdx="2" presStyleCnt="3"/>
      <dgm:spPr/>
    </dgm:pt>
    <dgm:pt modelId="{4ED74334-E09D-4605-871C-C28B99A9BD31}" type="pres">
      <dgm:prSet presAssocID="{7F840F6D-1602-4FB8-ACAC-01B3F3A4B6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CC079C1-76DC-4990-AF81-24BBC7438F4A}" type="pres">
      <dgm:prSet presAssocID="{7F840F6D-1602-4FB8-ACAC-01B3F3A4B6BE}" presName="spaceRect" presStyleCnt="0"/>
      <dgm:spPr/>
    </dgm:pt>
    <dgm:pt modelId="{D43BDD58-7AC7-432A-AC60-D6A9F4BF10CC}" type="pres">
      <dgm:prSet presAssocID="{7F840F6D-1602-4FB8-ACAC-01B3F3A4B6BE}" presName="parTx" presStyleLbl="revTx" presStyleIdx="4" presStyleCnt="6">
        <dgm:presLayoutVars>
          <dgm:chMax val="0"/>
          <dgm:chPref val="0"/>
        </dgm:presLayoutVars>
      </dgm:prSet>
      <dgm:spPr/>
    </dgm:pt>
    <dgm:pt modelId="{44AB811F-11B1-45C9-BADF-E14719DF1EE2}" type="pres">
      <dgm:prSet presAssocID="{7F840F6D-1602-4FB8-ACAC-01B3F3A4B6BE}" presName="desTx" presStyleLbl="revTx" presStyleIdx="5" presStyleCnt="6">
        <dgm:presLayoutVars/>
      </dgm:prSet>
      <dgm:spPr/>
    </dgm:pt>
  </dgm:ptLst>
  <dgm:cxnLst>
    <dgm:cxn modelId="{F56C6510-5C14-4F35-A40B-B6C9763BA738}" type="presOf" srcId="{86393B49-1052-48BD-A524-FDB527795184}" destId="{93799834-BF05-463E-A00E-9B5A93B79A35}" srcOrd="0" destOrd="0" presId="urn:microsoft.com/office/officeart/2018/2/layout/IconVerticalSolidList"/>
    <dgm:cxn modelId="{5243971E-8C31-416E-B7E5-9472FAC0EFB8}" type="presOf" srcId="{7F840F6D-1602-4FB8-ACAC-01B3F3A4B6BE}" destId="{D43BDD58-7AC7-432A-AC60-D6A9F4BF10CC}" srcOrd="0" destOrd="0" presId="urn:microsoft.com/office/officeart/2018/2/layout/IconVerticalSolidList"/>
    <dgm:cxn modelId="{0B47F224-FFAE-4B1F-8D81-DF1A14EDB00A}" srcId="{84B8C28C-F4C8-4A8C-9ABF-F69818C50283}" destId="{F618F921-D943-40DF-B317-717190E40A35}" srcOrd="1" destOrd="0" parTransId="{514AD1E0-1B1C-4EE2-8134-00E837CCAD8A}" sibTransId="{3953EF29-5999-4F65-98E5-A4F07A0CEEA9}"/>
    <dgm:cxn modelId="{65CA5B6E-EDFE-42F2-92FD-017D8BD4BC04}" srcId="{84B8C28C-F4C8-4A8C-9ABF-F69818C50283}" destId="{72053B7D-FB6D-4C45-A265-2E97827A72A4}" srcOrd="0" destOrd="0" parTransId="{F9DABC6C-4CA1-4E26-A5B5-A2CBAB984A17}" sibTransId="{C530141B-A5B5-4DC9-8E2A-64B0D0ECED96}"/>
    <dgm:cxn modelId="{2C144E4F-527C-46C9-842D-818EFA9503BC}" type="presOf" srcId="{A1D64A55-CB78-49B3-8596-97BB96C78B19}" destId="{1327FBE5-AC4B-467E-A72A-D0834643A48D}" srcOrd="0" destOrd="0" presId="urn:microsoft.com/office/officeart/2018/2/layout/IconVerticalSolidList"/>
    <dgm:cxn modelId="{09FA9F4F-B7FF-45BB-809F-45922E20F6F6}" type="presOf" srcId="{000F633D-EBE8-4D50-94B7-795B7D73768F}" destId="{93799834-BF05-463E-A00E-9B5A93B79A35}" srcOrd="0" destOrd="1" presId="urn:microsoft.com/office/officeart/2018/2/layout/IconVerticalSolidList"/>
    <dgm:cxn modelId="{AE5A7E55-E104-4FBD-9937-2E07E2C6A145}" srcId="{7F840F6D-1602-4FB8-ACAC-01B3F3A4B6BE}" destId="{38FD58F3-9DEF-4471-8B80-D17B4B22ABDE}" srcOrd="1" destOrd="0" parTransId="{46C0FBE8-B8FC-4A2D-B9ED-7B1A044FA975}" sibTransId="{77C1209C-9CFC-429D-97FC-3F386E65ADEA}"/>
    <dgm:cxn modelId="{7853B981-6DA2-4727-AB0A-364477AAB15E}" srcId="{7F840F6D-1602-4FB8-ACAC-01B3F3A4B6BE}" destId="{5A392152-ACA5-4EE7-A1F7-9B8DD61678D0}" srcOrd="0" destOrd="0" parTransId="{6CD93C52-7615-40A1-B8E4-9790A35D9B4B}" sibTransId="{CD89A2C7-7E9F-4981-9846-7BDCF9AFF293}"/>
    <dgm:cxn modelId="{FAF6288E-5F1A-4BC8-BCD5-1038421754C2}" srcId="{84B8C28C-F4C8-4A8C-9ABF-F69818C50283}" destId="{7F840F6D-1602-4FB8-ACAC-01B3F3A4B6BE}" srcOrd="2" destOrd="0" parTransId="{A6F3E7CA-20F8-44FA-B49B-33FE97146EF3}" sibTransId="{969138FA-C78A-46F1-A0C4-83E567A77189}"/>
    <dgm:cxn modelId="{1A67B49E-6BE6-4272-AF77-CB8A432D5A86}" type="presOf" srcId="{CE6D7107-BC52-43A2-B38B-2DEE9D9C7722}" destId="{1327FBE5-AC4B-467E-A72A-D0834643A48D}" srcOrd="0" destOrd="1" presId="urn:microsoft.com/office/officeart/2018/2/layout/IconVerticalSolidList"/>
    <dgm:cxn modelId="{04DB13A2-1176-4EA9-BA1C-792DA79B098C}" srcId="{F618F921-D943-40DF-B317-717190E40A35}" destId="{CE6D7107-BC52-43A2-B38B-2DEE9D9C7722}" srcOrd="1" destOrd="0" parTransId="{03BF7FB7-036D-4E52-BAB8-E85DF42F84EB}" sibTransId="{D1915A42-A78A-4FC2-A87E-F9CEA81AB648}"/>
    <dgm:cxn modelId="{CC53B1A6-645C-4005-AA4F-A10A6E13F09E}" srcId="{F618F921-D943-40DF-B317-717190E40A35}" destId="{A1D64A55-CB78-49B3-8596-97BB96C78B19}" srcOrd="0" destOrd="0" parTransId="{E9116C65-1EAA-4804-853F-9DC822182936}" sibTransId="{3C1B8D55-56FC-47B3-8AFA-BB99224CD515}"/>
    <dgm:cxn modelId="{07D70DBE-E461-4800-8596-0FB5A6940E65}" type="presOf" srcId="{84B8C28C-F4C8-4A8C-9ABF-F69818C50283}" destId="{59CCB1F5-813C-4042-B819-7CA8C7D4A99E}" srcOrd="0" destOrd="0" presId="urn:microsoft.com/office/officeart/2018/2/layout/IconVerticalSolidList"/>
    <dgm:cxn modelId="{C6227CC6-A4E6-4AB0-9494-550E84A15888}" type="presOf" srcId="{72053B7D-FB6D-4C45-A265-2E97827A72A4}" destId="{5A32EAA4-705E-435B-A03F-8DB9462317E4}" srcOrd="0" destOrd="0" presId="urn:microsoft.com/office/officeart/2018/2/layout/IconVerticalSolidList"/>
    <dgm:cxn modelId="{E35D31E0-E62A-412D-BF9A-20C2BCBDB839}" type="presOf" srcId="{F618F921-D943-40DF-B317-717190E40A35}" destId="{1D994EB3-05D2-4AEE-A523-757100C8796F}" srcOrd="0" destOrd="0" presId="urn:microsoft.com/office/officeart/2018/2/layout/IconVerticalSolidList"/>
    <dgm:cxn modelId="{DF0106E3-ED66-4849-9077-A420BCC28361}" type="presOf" srcId="{5A392152-ACA5-4EE7-A1F7-9B8DD61678D0}" destId="{44AB811F-11B1-45C9-BADF-E14719DF1EE2}" srcOrd="0" destOrd="0" presId="urn:microsoft.com/office/officeart/2018/2/layout/IconVerticalSolidList"/>
    <dgm:cxn modelId="{060385F2-2029-4767-8B47-7018C28C95AB}" srcId="{72053B7D-FB6D-4C45-A265-2E97827A72A4}" destId="{86393B49-1052-48BD-A524-FDB527795184}" srcOrd="0" destOrd="0" parTransId="{514115E7-238A-415A-A4DD-88E39069C0F4}" sibTransId="{22F5900C-0080-428D-BE38-49C7A468DFD5}"/>
    <dgm:cxn modelId="{58FB75F3-07BC-44E7-8D2F-5AC8915F0FB0}" srcId="{72053B7D-FB6D-4C45-A265-2E97827A72A4}" destId="{000F633D-EBE8-4D50-94B7-795B7D73768F}" srcOrd="1" destOrd="0" parTransId="{3EBABBB4-48E9-4A79-A817-4BC6550DFFC0}" sibTransId="{78121966-C151-4A8E-AC1A-27EEABC6C86A}"/>
    <dgm:cxn modelId="{AE1805FD-C62C-4BD1-B9B2-94887C402BE6}" type="presOf" srcId="{38FD58F3-9DEF-4471-8B80-D17B4B22ABDE}" destId="{44AB811F-11B1-45C9-BADF-E14719DF1EE2}" srcOrd="0" destOrd="1" presId="urn:microsoft.com/office/officeart/2018/2/layout/IconVerticalSolidList"/>
    <dgm:cxn modelId="{FB0E762B-1827-47EB-8095-8BA0C9092DF8}" type="presParOf" srcId="{59CCB1F5-813C-4042-B819-7CA8C7D4A99E}" destId="{43DF7781-998A-4CD4-B975-24701000E7DD}" srcOrd="0" destOrd="0" presId="urn:microsoft.com/office/officeart/2018/2/layout/IconVerticalSolidList"/>
    <dgm:cxn modelId="{8698EEB3-1F20-49BF-B44E-A87BF44B3B1D}" type="presParOf" srcId="{43DF7781-998A-4CD4-B975-24701000E7DD}" destId="{7A99AC52-8E55-4DBB-81A1-C347E30DB3DC}" srcOrd="0" destOrd="0" presId="urn:microsoft.com/office/officeart/2018/2/layout/IconVerticalSolidList"/>
    <dgm:cxn modelId="{7CDC50CD-7839-44D0-B8A7-F071A229423C}" type="presParOf" srcId="{43DF7781-998A-4CD4-B975-24701000E7DD}" destId="{A54D6F1F-90D9-4E7D-ABAF-94A3606EB370}" srcOrd="1" destOrd="0" presId="urn:microsoft.com/office/officeart/2018/2/layout/IconVerticalSolidList"/>
    <dgm:cxn modelId="{070E5245-62D8-44EA-ABF7-845B1D0D64B3}" type="presParOf" srcId="{43DF7781-998A-4CD4-B975-24701000E7DD}" destId="{226B00AD-ECEF-4BA9-999A-BDC1AC156A26}" srcOrd="2" destOrd="0" presId="urn:microsoft.com/office/officeart/2018/2/layout/IconVerticalSolidList"/>
    <dgm:cxn modelId="{2C85F10A-A8F5-45A0-AAA2-19A95BD602A3}" type="presParOf" srcId="{43DF7781-998A-4CD4-B975-24701000E7DD}" destId="{5A32EAA4-705E-435B-A03F-8DB9462317E4}" srcOrd="3" destOrd="0" presId="urn:microsoft.com/office/officeart/2018/2/layout/IconVerticalSolidList"/>
    <dgm:cxn modelId="{CCE9F0BE-F7AA-472B-B54E-C30F6C097C77}" type="presParOf" srcId="{43DF7781-998A-4CD4-B975-24701000E7DD}" destId="{93799834-BF05-463E-A00E-9B5A93B79A35}" srcOrd="4" destOrd="0" presId="urn:microsoft.com/office/officeart/2018/2/layout/IconVerticalSolidList"/>
    <dgm:cxn modelId="{3EB1F26D-BBF2-4090-81E1-D7FF6852A3E1}" type="presParOf" srcId="{59CCB1F5-813C-4042-B819-7CA8C7D4A99E}" destId="{0C86FC2C-03ED-4071-B08C-B78E7790DBA3}" srcOrd="1" destOrd="0" presId="urn:microsoft.com/office/officeart/2018/2/layout/IconVerticalSolidList"/>
    <dgm:cxn modelId="{880070D8-7D4C-4F00-9305-E21D744272C1}" type="presParOf" srcId="{59CCB1F5-813C-4042-B819-7CA8C7D4A99E}" destId="{0FDCF751-5CC7-45EF-BCEB-2B893A3F7E8C}" srcOrd="2" destOrd="0" presId="urn:microsoft.com/office/officeart/2018/2/layout/IconVerticalSolidList"/>
    <dgm:cxn modelId="{78D20D4E-E3A2-4069-BE2E-41913EBBEB05}" type="presParOf" srcId="{0FDCF751-5CC7-45EF-BCEB-2B893A3F7E8C}" destId="{52960487-69A9-406C-9EE4-8C82CE065CE1}" srcOrd="0" destOrd="0" presId="urn:microsoft.com/office/officeart/2018/2/layout/IconVerticalSolidList"/>
    <dgm:cxn modelId="{D59F863C-4269-43E8-B064-9DF9B63A11C1}" type="presParOf" srcId="{0FDCF751-5CC7-45EF-BCEB-2B893A3F7E8C}" destId="{0ECD36C3-A730-495E-A86A-FA181D7A9C8F}" srcOrd="1" destOrd="0" presId="urn:microsoft.com/office/officeart/2018/2/layout/IconVerticalSolidList"/>
    <dgm:cxn modelId="{F005C839-F701-47CF-8AB9-623B6832A4D1}" type="presParOf" srcId="{0FDCF751-5CC7-45EF-BCEB-2B893A3F7E8C}" destId="{1F69C220-CB02-43B6-83EC-B371179CDB2C}" srcOrd="2" destOrd="0" presId="urn:microsoft.com/office/officeart/2018/2/layout/IconVerticalSolidList"/>
    <dgm:cxn modelId="{85CB6C9E-8DF8-4A86-B5B9-EBA83BFDB36F}" type="presParOf" srcId="{0FDCF751-5CC7-45EF-BCEB-2B893A3F7E8C}" destId="{1D994EB3-05D2-4AEE-A523-757100C8796F}" srcOrd="3" destOrd="0" presId="urn:microsoft.com/office/officeart/2018/2/layout/IconVerticalSolidList"/>
    <dgm:cxn modelId="{0E430204-9EC5-435E-BC13-EF656A50A6F9}" type="presParOf" srcId="{0FDCF751-5CC7-45EF-BCEB-2B893A3F7E8C}" destId="{1327FBE5-AC4B-467E-A72A-D0834643A48D}" srcOrd="4" destOrd="0" presId="urn:microsoft.com/office/officeart/2018/2/layout/IconVerticalSolidList"/>
    <dgm:cxn modelId="{367119C0-598B-42AF-BA9E-F256AFFF2AF6}" type="presParOf" srcId="{59CCB1F5-813C-4042-B819-7CA8C7D4A99E}" destId="{5928EBBF-2C01-4003-B8DA-8B21F8E6F080}" srcOrd="3" destOrd="0" presId="urn:microsoft.com/office/officeart/2018/2/layout/IconVerticalSolidList"/>
    <dgm:cxn modelId="{C911F14E-377F-4035-BFC6-97A05A003287}" type="presParOf" srcId="{59CCB1F5-813C-4042-B819-7CA8C7D4A99E}" destId="{799E03A2-D1D4-46EB-9988-66F710BE7269}" srcOrd="4" destOrd="0" presId="urn:microsoft.com/office/officeart/2018/2/layout/IconVerticalSolidList"/>
    <dgm:cxn modelId="{12294B46-B8AB-46E8-8A68-B880C6874508}" type="presParOf" srcId="{799E03A2-D1D4-46EB-9988-66F710BE7269}" destId="{824CC71B-33A7-4D7A-BABA-602DF145CBE5}" srcOrd="0" destOrd="0" presId="urn:microsoft.com/office/officeart/2018/2/layout/IconVerticalSolidList"/>
    <dgm:cxn modelId="{241CCB11-4BB2-477D-9D06-803CBB57159D}" type="presParOf" srcId="{799E03A2-D1D4-46EB-9988-66F710BE7269}" destId="{4ED74334-E09D-4605-871C-C28B99A9BD31}" srcOrd="1" destOrd="0" presId="urn:microsoft.com/office/officeart/2018/2/layout/IconVerticalSolidList"/>
    <dgm:cxn modelId="{433E9167-578D-48AF-910A-1A2ABC2BFA7F}" type="presParOf" srcId="{799E03A2-D1D4-46EB-9988-66F710BE7269}" destId="{ECC079C1-76DC-4990-AF81-24BBC7438F4A}" srcOrd="2" destOrd="0" presId="urn:microsoft.com/office/officeart/2018/2/layout/IconVerticalSolidList"/>
    <dgm:cxn modelId="{7A789421-B5CA-4753-AC56-CE7FA9D57A09}" type="presParOf" srcId="{799E03A2-D1D4-46EB-9988-66F710BE7269}" destId="{D43BDD58-7AC7-432A-AC60-D6A9F4BF10CC}" srcOrd="3" destOrd="0" presId="urn:microsoft.com/office/officeart/2018/2/layout/IconVerticalSolidList"/>
    <dgm:cxn modelId="{4385478E-F62B-4F98-994A-D5B91CBF0929}" type="presParOf" srcId="{799E03A2-D1D4-46EB-9988-66F710BE7269}" destId="{44AB811F-11B1-45C9-BADF-E14719DF1EE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47804-BCE2-45A7-88EF-1E5376CE5B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421D55-BFF1-47E9-90D0-B27B4B8D6B27}">
      <dgm:prSet/>
      <dgm:spPr/>
      <dgm:t>
        <a:bodyPr/>
        <a:lstStyle/>
        <a:p>
          <a:r>
            <a:rPr lang="en-GB"/>
            <a:t>pdfLaTeX</a:t>
          </a:r>
          <a:endParaRPr lang="en-US"/>
        </a:p>
      </dgm:t>
    </dgm:pt>
    <dgm:pt modelId="{CD21316F-E7BB-41FE-9677-CE1773F7BECC}" type="parTrans" cxnId="{93E355F3-424A-44F6-8D34-0C82924B1FA9}">
      <dgm:prSet/>
      <dgm:spPr/>
      <dgm:t>
        <a:bodyPr/>
        <a:lstStyle/>
        <a:p>
          <a:endParaRPr lang="en-US"/>
        </a:p>
      </dgm:t>
    </dgm:pt>
    <dgm:pt modelId="{08D8639E-885A-4997-A6AE-8C2F635CB394}" type="sibTrans" cxnId="{93E355F3-424A-44F6-8D34-0C82924B1FA9}">
      <dgm:prSet/>
      <dgm:spPr/>
      <dgm:t>
        <a:bodyPr/>
        <a:lstStyle/>
        <a:p>
          <a:endParaRPr lang="en-US"/>
        </a:p>
      </dgm:t>
    </dgm:pt>
    <dgm:pt modelId="{F3ACBF8C-6505-4CBA-BD37-767F73927CB1}">
      <dgm:prSet/>
      <dgm:spPr/>
      <dgm:t>
        <a:bodyPr/>
        <a:lstStyle/>
        <a:p>
          <a:r>
            <a:rPr lang="en-GB"/>
            <a:t>A extension to TeX that renders documents as pdfs before display</a:t>
          </a:r>
          <a:endParaRPr lang="en-US"/>
        </a:p>
      </dgm:t>
    </dgm:pt>
    <dgm:pt modelId="{91F97686-7BCF-48FC-8C9B-A81C8343E0FE}" type="parTrans" cxnId="{11E7E909-705C-494D-8D33-BB5F3249ED53}">
      <dgm:prSet/>
      <dgm:spPr/>
      <dgm:t>
        <a:bodyPr/>
        <a:lstStyle/>
        <a:p>
          <a:endParaRPr lang="en-US"/>
        </a:p>
      </dgm:t>
    </dgm:pt>
    <dgm:pt modelId="{FD8921BC-1810-4051-AEE4-6DAC73A243E7}" type="sibTrans" cxnId="{11E7E909-705C-494D-8D33-BB5F3249ED53}">
      <dgm:prSet/>
      <dgm:spPr/>
      <dgm:t>
        <a:bodyPr/>
        <a:lstStyle/>
        <a:p>
          <a:endParaRPr lang="en-US"/>
        </a:p>
      </dgm:t>
    </dgm:pt>
    <dgm:pt modelId="{082AC433-0B71-49D8-B8E4-C51FE4D36D97}">
      <dgm:prSet/>
      <dgm:spPr/>
      <dgm:t>
        <a:bodyPr/>
        <a:lstStyle/>
        <a:p>
          <a:r>
            <a:rPr lang="en-GB"/>
            <a:t>The default compiler for LaTeX as it provides better image support that bare TeX</a:t>
          </a:r>
          <a:endParaRPr lang="en-US"/>
        </a:p>
      </dgm:t>
    </dgm:pt>
    <dgm:pt modelId="{D8A3D0D2-3DA0-4628-AB11-2CC1A7AA2395}" type="parTrans" cxnId="{7672711F-EA75-400A-88D7-AB519AD436FD}">
      <dgm:prSet/>
      <dgm:spPr/>
      <dgm:t>
        <a:bodyPr/>
        <a:lstStyle/>
        <a:p>
          <a:endParaRPr lang="en-US"/>
        </a:p>
      </dgm:t>
    </dgm:pt>
    <dgm:pt modelId="{5CAED955-3C9A-4270-9D3B-A9F86700D6FD}" type="sibTrans" cxnId="{7672711F-EA75-400A-88D7-AB519AD436FD}">
      <dgm:prSet/>
      <dgm:spPr/>
      <dgm:t>
        <a:bodyPr/>
        <a:lstStyle/>
        <a:p>
          <a:endParaRPr lang="en-US"/>
        </a:p>
      </dgm:t>
    </dgm:pt>
    <dgm:pt modelId="{BA2230BF-BEB8-4E38-8E4B-E939E43CB725}">
      <dgm:prSet/>
      <dgm:spPr/>
      <dgm:t>
        <a:bodyPr/>
        <a:lstStyle/>
        <a:p>
          <a:r>
            <a:rPr lang="en-GB"/>
            <a:t>XeTeX / XeLaTeX</a:t>
          </a:r>
          <a:endParaRPr lang="en-US"/>
        </a:p>
      </dgm:t>
    </dgm:pt>
    <dgm:pt modelId="{DABC582D-025B-4C98-99A9-0F77530AD884}" type="parTrans" cxnId="{98C01443-4739-4B86-8F1E-D5DBBE6015F5}">
      <dgm:prSet/>
      <dgm:spPr/>
      <dgm:t>
        <a:bodyPr/>
        <a:lstStyle/>
        <a:p>
          <a:endParaRPr lang="en-US"/>
        </a:p>
      </dgm:t>
    </dgm:pt>
    <dgm:pt modelId="{5DB3F99D-830A-459F-AD98-05CD1D68735A}" type="sibTrans" cxnId="{98C01443-4739-4B86-8F1E-D5DBBE6015F5}">
      <dgm:prSet/>
      <dgm:spPr/>
      <dgm:t>
        <a:bodyPr/>
        <a:lstStyle/>
        <a:p>
          <a:endParaRPr lang="en-US"/>
        </a:p>
      </dgm:t>
    </dgm:pt>
    <dgm:pt modelId="{2B89B98D-4AF6-4492-819E-E01981DBDD89}">
      <dgm:prSet/>
      <dgm:spPr/>
      <dgm:t>
        <a:bodyPr/>
        <a:lstStyle/>
        <a:p>
          <a:r>
            <a:rPr lang="en-GB"/>
            <a:t>eXtensible TeX / LaTeX</a:t>
          </a:r>
          <a:endParaRPr lang="en-US"/>
        </a:p>
      </dgm:t>
    </dgm:pt>
    <dgm:pt modelId="{A4F7F989-434B-4B4F-8B68-F93671848C64}" type="parTrans" cxnId="{FB49ED7B-7EE2-4FD9-8C5F-1E568ACBFCB0}">
      <dgm:prSet/>
      <dgm:spPr/>
      <dgm:t>
        <a:bodyPr/>
        <a:lstStyle/>
        <a:p>
          <a:endParaRPr lang="en-US"/>
        </a:p>
      </dgm:t>
    </dgm:pt>
    <dgm:pt modelId="{CED06EDE-C812-48FF-BD97-67E365AD9E6A}" type="sibTrans" cxnId="{FB49ED7B-7EE2-4FD9-8C5F-1E568ACBFCB0}">
      <dgm:prSet/>
      <dgm:spPr/>
      <dgm:t>
        <a:bodyPr/>
        <a:lstStyle/>
        <a:p>
          <a:endParaRPr lang="en-US"/>
        </a:p>
      </dgm:t>
    </dgm:pt>
    <dgm:pt modelId="{FC8D14C3-78C8-4131-920C-0BD43073A1B4}">
      <dgm:prSet/>
      <dgm:spPr/>
      <dgm:t>
        <a:bodyPr/>
        <a:lstStyle/>
        <a:p>
          <a:r>
            <a:rPr lang="en-GB"/>
            <a:t>Support all core image types</a:t>
          </a:r>
          <a:endParaRPr lang="en-US"/>
        </a:p>
      </dgm:t>
    </dgm:pt>
    <dgm:pt modelId="{976A47A2-8AC3-4D1F-8DC4-4B5AD626CD0C}" type="parTrans" cxnId="{A4E59451-E598-424B-B6CE-F971C16B24BE}">
      <dgm:prSet/>
      <dgm:spPr/>
      <dgm:t>
        <a:bodyPr/>
        <a:lstStyle/>
        <a:p>
          <a:endParaRPr lang="en-US"/>
        </a:p>
      </dgm:t>
    </dgm:pt>
    <dgm:pt modelId="{C7CA8FA0-D4E4-46D7-834A-C9A798368B8E}" type="sibTrans" cxnId="{A4E59451-E598-424B-B6CE-F971C16B24BE}">
      <dgm:prSet/>
      <dgm:spPr/>
      <dgm:t>
        <a:bodyPr/>
        <a:lstStyle/>
        <a:p>
          <a:endParaRPr lang="en-US"/>
        </a:p>
      </dgm:t>
    </dgm:pt>
    <dgm:pt modelId="{2040AF9D-81E4-4FCC-93B7-A9B079726D3B}">
      <dgm:prSet/>
      <dgm:spPr/>
      <dgm:t>
        <a:bodyPr/>
        <a:lstStyle/>
        <a:p>
          <a:r>
            <a:rPr lang="en-GB"/>
            <a:t>Extended package support and wider font support</a:t>
          </a:r>
          <a:endParaRPr lang="en-US"/>
        </a:p>
      </dgm:t>
    </dgm:pt>
    <dgm:pt modelId="{AA8F2BDC-E381-4D4B-B81F-0AE4CA4509C0}" type="parTrans" cxnId="{80C28F86-6F6F-485A-837B-7EECB85D4B9A}">
      <dgm:prSet/>
      <dgm:spPr/>
      <dgm:t>
        <a:bodyPr/>
        <a:lstStyle/>
        <a:p>
          <a:endParaRPr lang="en-US"/>
        </a:p>
      </dgm:t>
    </dgm:pt>
    <dgm:pt modelId="{79556F54-5E80-4362-BFD1-4B00D79241A4}" type="sibTrans" cxnId="{80C28F86-6F6F-485A-837B-7EECB85D4B9A}">
      <dgm:prSet/>
      <dgm:spPr/>
      <dgm:t>
        <a:bodyPr/>
        <a:lstStyle/>
        <a:p>
          <a:endParaRPr lang="en-US"/>
        </a:p>
      </dgm:t>
    </dgm:pt>
    <dgm:pt modelId="{AC584463-BB27-4251-817B-A3F35D65C7ED}">
      <dgm:prSet/>
      <dgm:spPr/>
      <dgm:t>
        <a:bodyPr/>
        <a:lstStyle/>
        <a:p>
          <a:r>
            <a:rPr lang="en-GB"/>
            <a:t>LuaLaTeX</a:t>
          </a:r>
          <a:endParaRPr lang="en-US"/>
        </a:p>
      </dgm:t>
    </dgm:pt>
    <dgm:pt modelId="{DC0EADBE-9781-467B-925E-EA7A2D150016}" type="parTrans" cxnId="{55794F9A-1CC1-4819-B909-1A754D29A50C}">
      <dgm:prSet/>
      <dgm:spPr/>
      <dgm:t>
        <a:bodyPr/>
        <a:lstStyle/>
        <a:p>
          <a:endParaRPr lang="en-US"/>
        </a:p>
      </dgm:t>
    </dgm:pt>
    <dgm:pt modelId="{FC87EDB2-BEF7-4CB6-ACF8-9ED4A90AF824}" type="sibTrans" cxnId="{55794F9A-1CC1-4819-B909-1A754D29A50C}">
      <dgm:prSet/>
      <dgm:spPr/>
      <dgm:t>
        <a:bodyPr/>
        <a:lstStyle/>
        <a:p>
          <a:endParaRPr lang="en-US"/>
        </a:p>
      </dgm:t>
    </dgm:pt>
    <dgm:pt modelId="{67ADECFE-BBC6-4D2B-888F-76D92599B505}">
      <dgm:prSet/>
      <dgm:spPr/>
      <dgm:t>
        <a:bodyPr/>
        <a:lstStyle/>
        <a:p>
          <a:r>
            <a:rPr lang="en-GB"/>
            <a:t>Similar to XeLaTeX in extensibility, allows advanced control of document creation with Lua</a:t>
          </a:r>
          <a:endParaRPr lang="en-US"/>
        </a:p>
      </dgm:t>
    </dgm:pt>
    <dgm:pt modelId="{78081BE5-F37C-40AF-AC11-3EB6AE0F2B3F}" type="parTrans" cxnId="{ECB00D70-F5F7-48B2-9079-036DB8BC3303}">
      <dgm:prSet/>
      <dgm:spPr/>
      <dgm:t>
        <a:bodyPr/>
        <a:lstStyle/>
        <a:p>
          <a:endParaRPr lang="en-US"/>
        </a:p>
      </dgm:t>
    </dgm:pt>
    <dgm:pt modelId="{94FD2858-0598-480C-8D86-869BC1C5A2C3}" type="sibTrans" cxnId="{ECB00D70-F5F7-48B2-9079-036DB8BC3303}">
      <dgm:prSet/>
      <dgm:spPr/>
      <dgm:t>
        <a:bodyPr/>
        <a:lstStyle/>
        <a:p>
          <a:endParaRPr lang="en-US"/>
        </a:p>
      </dgm:t>
    </dgm:pt>
    <dgm:pt modelId="{38B7C137-2EA3-420F-B983-0BD78F1E527F}" type="pres">
      <dgm:prSet presAssocID="{D4647804-BCE2-45A7-88EF-1E5376CE5B07}" presName="root" presStyleCnt="0">
        <dgm:presLayoutVars>
          <dgm:dir/>
          <dgm:resizeHandles val="exact"/>
        </dgm:presLayoutVars>
      </dgm:prSet>
      <dgm:spPr/>
    </dgm:pt>
    <dgm:pt modelId="{0E59A1DE-C209-477D-871E-0D5D1AAE058D}" type="pres">
      <dgm:prSet presAssocID="{D9421D55-BFF1-47E9-90D0-B27B4B8D6B27}" presName="compNode" presStyleCnt="0"/>
      <dgm:spPr/>
    </dgm:pt>
    <dgm:pt modelId="{70444951-8BD1-40A8-91FC-F5B2D084871D}" type="pres">
      <dgm:prSet presAssocID="{D9421D55-BFF1-47E9-90D0-B27B4B8D6B27}" presName="bgRect" presStyleLbl="bgShp" presStyleIdx="0" presStyleCnt="3"/>
      <dgm:spPr/>
    </dgm:pt>
    <dgm:pt modelId="{E0A01396-592E-438D-AEC3-FDC3319975F5}" type="pres">
      <dgm:prSet presAssocID="{D9421D55-BFF1-47E9-90D0-B27B4B8D6B27}"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chart"/>
        </a:ext>
      </dgm:extLst>
    </dgm:pt>
    <dgm:pt modelId="{9C4D0CC3-3DED-4837-8BE1-894E97A263F6}" type="pres">
      <dgm:prSet presAssocID="{D9421D55-BFF1-47E9-90D0-B27B4B8D6B27}" presName="spaceRect" presStyleCnt="0"/>
      <dgm:spPr/>
    </dgm:pt>
    <dgm:pt modelId="{CD052696-990C-45FB-B997-54CC9B721D1C}" type="pres">
      <dgm:prSet presAssocID="{D9421D55-BFF1-47E9-90D0-B27B4B8D6B27}" presName="parTx" presStyleLbl="revTx" presStyleIdx="0" presStyleCnt="6">
        <dgm:presLayoutVars>
          <dgm:chMax val="0"/>
          <dgm:chPref val="0"/>
        </dgm:presLayoutVars>
      </dgm:prSet>
      <dgm:spPr/>
    </dgm:pt>
    <dgm:pt modelId="{C79A3AB3-01E9-4DA0-850C-E4EB7FA2EF09}" type="pres">
      <dgm:prSet presAssocID="{D9421D55-BFF1-47E9-90D0-B27B4B8D6B27}" presName="desTx" presStyleLbl="revTx" presStyleIdx="1" presStyleCnt="6">
        <dgm:presLayoutVars/>
      </dgm:prSet>
      <dgm:spPr/>
    </dgm:pt>
    <dgm:pt modelId="{1FFF6713-F73B-4EC9-9513-7963522680C2}" type="pres">
      <dgm:prSet presAssocID="{08D8639E-885A-4997-A6AE-8C2F635CB394}" presName="sibTrans" presStyleCnt="0"/>
      <dgm:spPr/>
    </dgm:pt>
    <dgm:pt modelId="{1299D752-FBE5-4F8D-8909-881EEDFF5F6B}" type="pres">
      <dgm:prSet presAssocID="{BA2230BF-BEB8-4E38-8E4B-E939E43CB725}" presName="compNode" presStyleCnt="0"/>
      <dgm:spPr/>
    </dgm:pt>
    <dgm:pt modelId="{4FF8C2FF-DA35-4311-95ED-7B22BFEF2C19}" type="pres">
      <dgm:prSet presAssocID="{BA2230BF-BEB8-4E38-8E4B-E939E43CB725}" presName="bgRect" presStyleLbl="bgShp" presStyleIdx="1" presStyleCnt="3"/>
      <dgm:spPr/>
    </dgm:pt>
    <dgm:pt modelId="{6D5BC05C-9A90-483F-8CC8-58E053C22FAC}" type="pres">
      <dgm:prSet presAssocID="{BA2230BF-BEB8-4E38-8E4B-E939E43CB725}"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735AA58B-1945-46DD-92DB-09E5EFE76A30}" type="pres">
      <dgm:prSet presAssocID="{BA2230BF-BEB8-4E38-8E4B-E939E43CB725}" presName="spaceRect" presStyleCnt="0"/>
      <dgm:spPr/>
    </dgm:pt>
    <dgm:pt modelId="{0F625429-70A2-44D5-80CE-DBC7955A56B4}" type="pres">
      <dgm:prSet presAssocID="{BA2230BF-BEB8-4E38-8E4B-E939E43CB725}" presName="parTx" presStyleLbl="revTx" presStyleIdx="2" presStyleCnt="6">
        <dgm:presLayoutVars>
          <dgm:chMax val="0"/>
          <dgm:chPref val="0"/>
        </dgm:presLayoutVars>
      </dgm:prSet>
      <dgm:spPr/>
    </dgm:pt>
    <dgm:pt modelId="{41217411-0786-423A-9B2A-556F9ABAB8F6}" type="pres">
      <dgm:prSet presAssocID="{BA2230BF-BEB8-4E38-8E4B-E939E43CB725}" presName="desTx" presStyleLbl="revTx" presStyleIdx="3" presStyleCnt="6">
        <dgm:presLayoutVars/>
      </dgm:prSet>
      <dgm:spPr/>
    </dgm:pt>
    <dgm:pt modelId="{8443EA3F-3F16-4609-9CD1-36DF99D4D480}" type="pres">
      <dgm:prSet presAssocID="{5DB3F99D-830A-459F-AD98-05CD1D68735A}" presName="sibTrans" presStyleCnt="0"/>
      <dgm:spPr/>
    </dgm:pt>
    <dgm:pt modelId="{C0E3F325-0F11-4319-A0F8-82C76D11ECFC}" type="pres">
      <dgm:prSet presAssocID="{AC584463-BB27-4251-817B-A3F35D65C7ED}" presName="compNode" presStyleCnt="0"/>
      <dgm:spPr/>
    </dgm:pt>
    <dgm:pt modelId="{359882EC-9FD8-4EF5-ABBC-0268AB4F0FB3}" type="pres">
      <dgm:prSet presAssocID="{AC584463-BB27-4251-817B-A3F35D65C7ED}" presName="bgRect" presStyleLbl="bgShp" presStyleIdx="2" presStyleCnt="3"/>
      <dgm:spPr/>
    </dgm:pt>
    <dgm:pt modelId="{4BBE5D0C-DF68-4E04-A301-23BC64FD89E1}" type="pres">
      <dgm:prSet presAssocID="{AC584463-BB27-4251-817B-A3F35D65C7ED}"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Checklist"/>
        </a:ext>
      </dgm:extLst>
    </dgm:pt>
    <dgm:pt modelId="{ED084B83-7592-4E34-909E-00B26D7AEC79}" type="pres">
      <dgm:prSet presAssocID="{AC584463-BB27-4251-817B-A3F35D65C7ED}" presName="spaceRect" presStyleCnt="0"/>
      <dgm:spPr/>
    </dgm:pt>
    <dgm:pt modelId="{B6796820-E6BB-4F51-949C-263683529C03}" type="pres">
      <dgm:prSet presAssocID="{AC584463-BB27-4251-817B-A3F35D65C7ED}" presName="parTx" presStyleLbl="revTx" presStyleIdx="4" presStyleCnt="6">
        <dgm:presLayoutVars>
          <dgm:chMax val="0"/>
          <dgm:chPref val="0"/>
        </dgm:presLayoutVars>
      </dgm:prSet>
      <dgm:spPr/>
    </dgm:pt>
    <dgm:pt modelId="{D820EB36-AD29-4750-B80D-0134ED076C5D}" type="pres">
      <dgm:prSet presAssocID="{AC584463-BB27-4251-817B-A3F35D65C7ED}" presName="desTx" presStyleLbl="revTx" presStyleIdx="5" presStyleCnt="6">
        <dgm:presLayoutVars/>
      </dgm:prSet>
      <dgm:spPr/>
    </dgm:pt>
  </dgm:ptLst>
  <dgm:cxnLst>
    <dgm:cxn modelId="{11E7E909-705C-494D-8D33-BB5F3249ED53}" srcId="{D9421D55-BFF1-47E9-90D0-B27B4B8D6B27}" destId="{F3ACBF8C-6505-4CBA-BD37-767F73927CB1}" srcOrd="0" destOrd="0" parTransId="{91F97686-7BCF-48FC-8C9B-A81C8343E0FE}" sibTransId="{FD8921BC-1810-4051-AEE4-6DAC73A243E7}"/>
    <dgm:cxn modelId="{7672711F-EA75-400A-88D7-AB519AD436FD}" srcId="{D9421D55-BFF1-47E9-90D0-B27B4B8D6B27}" destId="{082AC433-0B71-49D8-B8E4-C51FE4D36D97}" srcOrd="1" destOrd="0" parTransId="{D8A3D0D2-3DA0-4628-AB11-2CC1A7AA2395}" sibTransId="{5CAED955-3C9A-4270-9D3B-A9F86700D6FD}"/>
    <dgm:cxn modelId="{D57BA12E-4189-4EE1-BF54-B8EDDF646C02}" type="presOf" srcId="{D9421D55-BFF1-47E9-90D0-B27B4B8D6B27}" destId="{CD052696-990C-45FB-B997-54CC9B721D1C}" srcOrd="0" destOrd="0" presId="urn:microsoft.com/office/officeart/2018/2/layout/IconVerticalSolidList"/>
    <dgm:cxn modelId="{C51EEE60-6700-4A64-B38D-1735EB2998E3}" type="presOf" srcId="{2B89B98D-4AF6-4492-819E-E01981DBDD89}" destId="{41217411-0786-423A-9B2A-556F9ABAB8F6}" srcOrd="0" destOrd="0" presId="urn:microsoft.com/office/officeart/2018/2/layout/IconVerticalSolidList"/>
    <dgm:cxn modelId="{98C01443-4739-4B86-8F1E-D5DBBE6015F5}" srcId="{D4647804-BCE2-45A7-88EF-1E5376CE5B07}" destId="{BA2230BF-BEB8-4E38-8E4B-E939E43CB725}" srcOrd="1" destOrd="0" parTransId="{DABC582D-025B-4C98-99A9-0F77530AD884}" sibTransId="{5DB3F99D-830A-459F-AD98-05CD1D68735A}"/>
    <dgm:cxn modelId="{ECB00D70-F5F7-48B2-9079-036DB8BC3303}" srcId="{AC584463-BB27-4251-817B-A3F35D65C7ED}" destId="{67ADECFE-BBC6-4D2B-888F-76D92599B505}" srcOrd="0" destOrd="0" parTransId="{78081BE5-F37C-40AF-AC11-3EB6AE0F2B3F}" sibTransId="{94FD2858-0598-480C-8D86-869BC1C5A2C3}"/>
    <dgm:cxn modelId="{29B76771-2FEC-4C5E-BBBF-6FD497EC8A04}" type="presOf" srcId="{67ADECFE-BBC6-4D2B-888F-76D92599B505}" destId="{D820EB36-AD29-4750-B80D-0134ED076C5D}" srcOrd="0" destOrd="0" presId="urn:microsoft.com/office/officeart/2018/2/layout/IconVerticalSolidList"/>
    <dgm:cxn modelId="{A4E59451-E598-424B-B6CE-F971C16B24BE}" srcId="{BA2230BF-BEB8-4E38-8E4B-E939E43CB725}" destId="{FC8D14C3-78C8-4131-920C-0BD43073A1B4}" srcOrd="1" destOrd="0" parTransId="{976A47A2-8AC3-4D1F-8DC4-4B5AD626CD0C}" sibTransId="{C7CA8FA0-D4E4-46D7-834A-C9A798368B8E}"/>
    <dgm:cxn modelId="{CC000C57-33BF-4007-855B-E623968F56EF}" type="presOf" srcId="{FC8D14C3-78C8-4131-920C-0BD43073A1B4}" destId="{41217411-0786-423A-9B2A-556F9ABAB8F6}" srcOrd="0" destOrd="1" presId="urn:microsoft.com/office/officeart/2018/2/layout/IconVerticalSolidList"/>
    <dgm:cxn modelId="{FB49ED7B-7EE2-4FD9-8C5F-1E568ACBFCB0}" srcId="{BA2230BF-BEB8-4E38-8E4B-E939E43CB725}" destId="{2B89B98D-4AF6-4492-819E-E01981DBDD89}" srcOrd="0" destOrd="0" parTransId="{A4F7F989-434B-4B4F-8B68-F93671848C64}" sibTransId="{CED06EDE-C812-48FF-BD97-67E365AD9E6A}"/>
    <dgm:cxn modelId="{80C28F86-6F6F-485A-837B-7EECB85D4B9A}" srcId="{BA2230BF-BEB8-4E38-8E4B-E939E43CB725}" destId="{2040AF9D-81E4-4FCC-93B7-A9B079726D3B}" srcOrd="2" destOrd="0" parTransId="{AA8F2BDC-E381-4D4B-B81F-0AE4CA4509C0}" sibTransId="{79556F54-5E80-4362-BFD1-4B00D79241A4}"/>
    <dgm:cxn modelId="{D5C4148D-2947-4446-B5AB-D2F4413F6BC1}" type="presOf" srcId="{082AC433-0B71-49D8-B8E4-C51FE4D36D97}" destId="{C79A3AB3-01E9-4DA0-850C-E4EB7FA2EF09}" srcOrd="0" destOrd="1" presId="urn:microsoft.com/office/officeart/2018/2/layout/IconVerticalSolidList"/>
    <dgm:cxn modelId="{55794F9A-1CC1-4819-B909-1A754D29A50C}" srcId="{D4647804-BCE2-45A7-88EF-1E5376CE5B07}" destId="{AC584463-BB27-4251-817B-A3F35D65C7ED}" srcOrd="2" destOrd="0" parTransId="{DC0EADBE-9781-467B-925E-EA7A2D150016}" sibTransId="{FC87EDB2-BEF7-4CB6-ACF8-9ED4A90AF824}"/>
    <dgm:cxn modelId="{9BA1F5C8-42D2-4FC7-B175-988BA52EC9D6}" type="presOf" srcId="{2040AF9D-81E4-4FCC-93B7-A9B079726D3B}" destId="{41217411-0786-423A-9B2A-556F9ABAB8F6}" srcOrd="0" destOrd="2" presId="urn:microsoft.com/office/officeart/2018/2/layout/IconVerticalSolidList"/>
    <dgm:cxn modelId="{939D04CA-2132-4582-948F-D85C834CB8BF}" type="presOf" srcId="{BA2230BF-BEB8-4E38-8E4B-E939E43CB725}" destId="{0F625429-70A2-44D5-80CE-DBC7955A56B4}" srcOrd="0" destOrd="0" presId="urn:microsoft.com/office/officeart/2018/2/layout/IconVerticalSolidList"/>
    <dgm:cxn modelId="{8455A2E0-74C2-4E3B-9215-1793819A17C6}" type="presOf" srcId="{D4647804-BCE2-45A7-88EF-1E5376CE5B07}" destId="{38B7C137-2EA3-420F-B983-0BD78F1E527F}" srcOrd="0" destOrd="0" presId="urn:microsoft.com/office/officeart/2018/2/layout/IconVerticalSolidList"/>
    <dgm:cxn modelId="{252703E2-83B5-4514-9B3C-16DAB46DFF67}" type="presOf" srcId="{AC584463-BB27-4251-817B-A3F35D65C7ED}" destId="{B6796820-E6BB-4F51-949C-263683529C03}" srcOrd="0" destOrd="0" presId="urn:microsoft.com/office/officeart/2018/2/layout/IconVerticalSolidList"/>
    <dgm:cxn modelId="{93E355F3-424A-44F6-8D34-0C82924B1FA9}" srcId="{D4647804-BCE2-45A7-88EF-1E5376CE5B07}" destId="{D9421D55-BFF1-47E9-90D0-B27B4B8D6B27}" srcOrd="0" destOrd="0" parTransId="{CD21316F-E7BB-41FE-9677-CE1773F7BECC}" sibTransId="{08D8639E-885A-4997-A6AE-8C2F635CB394}"/>
    <dgm:cxn modelId="{B76AB4FE-6F59-4C8C-90EC-D4A9111CF7F4}" type="presOf" srcId="{F3ACBF8C-6505-4CBA-BD37-767F73927CB1}" destId="{C79A3AB3-01E9-4DA0-850C-E4EB7FA2EF09}" srcOrd="0" destOrd="0" presId="urn:microsoft.com/office/officeart/2018/2/layout/IconVerticalSolidList"/>
    <dgm:cxn modelId="{1FEEA8D1-0B1D-45E2-B926-E99C337CF3F2}" type="presParOf" srcId="{38B7C137-2EA3-420F-B983-0BD78F1E527F}" destId="{0E59A1DE-C209-477D-871E-0D5D1AAE058D}" srcOrd="0" destOrd="0" presId="urn:microsoft.com/office/officeart/2018/2/layout/IconVerticalSolidList"/>
    <dgm:cxn modelId="{DFFD7075-D211-419F-BB15-358CE76FADCA}" type="presParOf" srcId="{0E59A1DE-C209-477D-871E-0D5D1AAE058D}" destId="{70444951-8BD1-40A8-91FC-F5B2D084871D}" srcOrd="0" destOrd="0" presId="urn:microsoft.com/office/officeart/2018/2/layout/IconVerticalSolidList"/>
    <dgm:cxn modelId="{4850DB08-3076-458D-8C83-9A90D5E4F065}" type="presParOf" srcId="{0E59A1DE-C209-477D-871E-0D5D1AAE058D}" destId="{E0A01396-592E-438D-AEC3-FDC3319975F5}" srcOrd="1" destOrd="0" presId="urn:microsoft.com/office/officeart/2018/2/layout/IconVerticalSolidList"/>
    <dgm:cxn modelId="{CF4313A3-F771-4C6E-ADDE-94B1EA15911F}" type="presParOf" srcId="{0E59A1DE-C209-477D-871E-0D5D1AAE058D}" destId="{9C4D0CC3-3DED-4837-8BE1-894E97A263F6}" srcOrd="2" destOrd="0" presId="urn:microsoft.com/office/officeart/2018/2/layout/IconVerticalSolidList"/>
    <dgm:cxn modelId="{7D185611-8A52-4B27-8DCF-06716CEAF1CC}" type="presParOf" srcId="{0E59A1DE-C209-477D-871E-0D5D1AAE058D}" destId="{CD052696-990C-45FB-B997-54CC9B721D1C}" srcOrd="3" destOrd="0" presId="urn:microsoft.com/office/officeart/2018/2/layout/IconVerticalSolidList"/>
    <dgm:cxn modelId="{E0A3E9B3-ED02-4CDF-BBA8-7A7D10EF3A71}" type="presParOf" srcId="{0E59A1DE-C209-477D-871E-0D5D1AAE058D}" destId="{C79A3AB3-01E9-4DA0-850C-E4EB7FA2EF09}" srcOrd="4" destOrd="0" presId="urn:microsoft.com/office/officeart/2018/2/layout/IconVerticalSolidList"/>
    <dgm:cxn modelId="{FAB0B879-9144-4D46-95D6-8D2A95331641}" type="presParOf" srcId="{38B7C137-2EA3-420F-B983-0BD78F1E527F}" destId="{1FFF6713-F73B-4EC9-9513-7963522680C2}" srcOrd="1" destOrd="0" presId="urn:microsoft.com/office/officeart/2018/2/layout/IconVerticalSolidList"/>
    <dgm:cxn modelId="{2615CB52-590D-4956-9437-F4EA3A2603F2}" type="presParOf" srcId="{38B7C137-2EA3-420F-B983-0BD78F1E527F}" destId="{1299D752-FBE5-4F8D-8909-881EEDFF5F6B}" srcOrd="2" destOrd="0" presId="urn:microsoft.com/office/officeart/2018/2/layout/IconVerticalSolidList"/>
    <dgm:cxn modelId="{BD61A8EC-ACDB-4E7B-A82A-D3A8D8F46682}" type="presParOf" srcId="{1299D752-FBE5-4F8D-8909-881EEDFF5F6B}" destId="{4FF8C2FF-DA35-4311-95ED-7B22BFEF2C19}" srcOrd="0" destOrd="0" presId="urn:microsoft.com/office/officeart/2018/2/layout/IconVerticalSolidList"/>
    <dgm:cxn modelId="{29EBAE98-C022-47CE-8988-C186BB06C708}" type="presParOf" srcId="{1299D752-FBE5-4F8D-8909-881EEDFF5F6B}" destId="{6D5BC05C-9A90-483F-8CC8-58E053C22FAC}" srcOrd="1" destOrd="0" presId="urn:microsoft.com/office/officeart/2018/2/layout/IconVerticalSolidList"/>
    <dgm:cxn modelId="{DAF1A315-E845-44D7-9C86-BB2FFA9EF89B}" type="presParOf" srcId="{1299D752-FBE5-4F8D-8909-881EEDFF5F6B}" destId="{735AA58B-1945-46DD-92DB-09E5EFE76A30}" srcOrd="2" destOrd="0" presId="urn:microsoft.com/office/officeart/2018/2/layout/IconVerticalSolidList"/>
    <dgm:cxn modelId="{A1B51E14-4FCC-4CBF-B3CA-3BFF9E610927}" type="presParOf" srcId="{1299D752-FBE5-4F8D-8909-881EEDFF5F6B}" destId="{0F625429-70A2-44D5-80CE-DBC7955A56B4}" srcOrd="3" destOrd="0" presId="urn:microsoft.com/office/officeart/2018/2/layout/IconVerticalSolidList"/>
    <dgm:cxn modelId="{99C89162-C609-410A-A7B0-DB7AFBD15BF5}" type="presParOf" srcId="{1299D752-FBE5-4F8D-8909-881EEDFF5F6B}" destId="{41217411-0786-423A-9B2A-556F9ABAB8F6}" srcOrd="4" destOrd="0" presId="urn:microsoft.com/office/officeart/2018/2/layout/IconVerticalSolidList"/>
    <dgm:cxn modelId="{484053B7-C7DC-487B-B296-96C44C7B4B01}" type="presParOf" srcId="{38B7C137-2EA3-420F-B983-0BD78F1E527F}" destId="{8443EA3F-3F16-4609-9CD1-36DF99D4D480}" srcOrd="3" destOrd="0" presId="urn:microsoft.com/office/officeart/2018/2/layout/IconVerticalSolidList"/>
    <dgm:cxn modelId="{81077A49-F56C-49BC-9881-D05AF0E214D3}" type="presParOf" srcId="{38B7C137-2EA3-420F-B983-0BD78F1E527F}" destId="{C0E3F325-0F11-4319-A0F8-82C76D11ECFC}" srcOrd="4" destOrd="0" presId="urn:microsoft.com/office/officeart/2018/2/layout/IconVerticalSolidList"/>
    <dgm:cxn modelId="{92DA8D78-1992-4BE6-8DEE-87E8FF0E48C5}" type="presParOf" srcId="{C0E3F325-0F11-4319-A0F8-82C76D11ECFC}" destId="{359882EC-9FD8-4EF5-ABBC-0268AB4F0FB3}" srcOrd="0" destOrd="0" presId="urn:microsoft.com/office/officeart/2018/2/layout/IconVerticalSolidList"/>
    <dgm:cxn modelId="{7FDEC382-DE85-41BC-B4CB-6129EB707BD9}" type="presParOf" srcId="{C0E3F325-0F11-4319-A0F8-82C76D11ECFC}" destId="{4BBE5D0C-DF68-4E04-A301-23BC64FD89E1}" srcOrd="1" destOrd="0" presId="urn:microsoft.com/office/officeart/2018/2/layout/IconVerticalSolidList"/>
    <dgm:cxn modelId="{59ABE4D7-2741-4ACD-AE44-B4A23277EED4}" type="presParOf" srcId="{C0E3F325-0F11-4319-A0F8-82C76D11ECFC}" destId="{ED084B83-7592-4E34-909E-00B26D7AEC79}" srcOrd="2" destOrd="0" presId="urn:microsoft.com/office/officeart/2018/2/layout/IconVerticalSolidList"/>
    <dgm:cxn modelId="{906F5504-FB1C-4E74-B8A5-F4A6FAEBB971}" type="presParOf" srcId="{C0E3F325-0F11-4319-A0F8-82C76D11ECFC}" destId="{B6796820-E6BB-4F51-949C-263683529C03}" srcOrd="3" destOrd="0" presId="urn:microsoft.com/office/officeart/2018/2/layout/IconVerticalSolidList"/>
    <dgm:cxn modelId="{415FFFC5-0614-4EAE-9294-0FE3CA62FD1A}" type="presParOf" srcId="{C0E3F325-0F11-4319-A0F8-82C76D11ECFC}" destId="{D820EB36-AD29-4750-B80D-0134ED076C5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0212C7-E26C-4EC5-A268-EBA046523F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69785E-D454-4C9F-B5A9-703789535E85}">
      <dgm:prSet/>
      <dgm:spPr/>
      <dgm:t>
        <a:bodyPr/>
        <a:lstStyle/>
        <a:p>
          <a:r>
            <a:rPr lang="en-GB"/>
            <a:t>Not standard on Overleaf but can be enabled</a:t>
          </a:r>
          <a:endParaRPr lang="en-US"/>
        </a:p>
      </dgm:t>
    </dgm:pt>
    <dgm:pt modelId="{5779A387-AD4B-4327-B2FE-0499371152E4}" type="parTrans" cxnId="{3416BF1E-4D2F-405F-B0C4-3BD10EC1E879}">
      <dgm:prSet/>
      <dgm:spPr/>
      <dgm:t>
        <a:bodyPr/>
        <a:lstStyle/>
        <a:p>
          <a:endParaRPr lang="en-US"/>
        </a:p>
      </dgm:t>
    </dgm:pt>
    <dgm:pt modelId="{B06BD62F-B7A5-4AC9-B14D-B75CB1EFF2CE}" type="sibTrans" cxnId="{3416BF1E-4D2F-405F-B0C4-3BD10EC1E879}">
      <dgm:prSet/>
      <dgm:spPr/>
      <dgm:t>
        <a:bodyPr/>
        <a:lstStyle/>
        <a:p>
          <a:endParaRPr lang="en-US"/>
        </a:p>
      </dgm:t>
    </dgm:pt>
    <dgm:pt modelId="{D75A0CA7-0795-4A3D-87AE-C9A5BE88F8D6}">
      <dgm:prSet/>
      <dgm:spPr/>
      <dgm:t>
        <a:bodyPr/>
        <a:lstStyle/>
        <a:p>
          <a:r>
            <a:rPr lang="en-GB"/>
            <a:t>Provides strong support for non-Latin alphabets</a:t>
          </a:r>
          <a:endParaRPr lang="en-US"/>
        </a:p>
      </dgm:t>
    </dgm:pt>
    <dgm:pt modelId="{CD7C9067-04B9-410A-B38A-61CC0F4F3ACD}" type="parTrans" cxnId="{4F0407A1-8C0A-482D-AE59-0F8D2DC8220C}">
      <dgm:prSet/>
      <dgm:spPr/>
      <dgm:t>
        <a:bodyPr/>
        <a:lstStyle/>
        <a:p>
          <a:endParaRPr lang="en-US"/>
        </a:p>
      </dgm:t>
    </dgm:pt>
    <dgm:pt modelId="{E1A01785-D769-4150-8540-6FD65D1490D2}" type="sibTrans" cxnId="{4F0407A1-8C0A-482D-AE59-0F8D2DC8220C}">
      <dgm:prSet/>
      <dgm:spPr/>
      <dgm:t>
        <a:bodyPr/>
        <a:lstStyle/>
        <a:p>
          <a:endParaRPr lang="en-US"/>
        </a:p>
      </dgm:t>
    </dgm:pt>
    <dgm:pt modelId="{ED986378-C920-4613-84C1-8C31F3C564AB}">
      <dgm:prSet/>
      <dgm:spPr/>
      <dgm:t>
        <a:bodyPr/>
        <a:lstStyle/>
        <a:p>
          <a:r>
            <a:rPr lang="en-GB"/>
            <a:t>Standard for complex typographic documents</a:t>
          </a:r>
          <a:endParaRPr lang="en-US"/>
        </a:p>
      </dgm:t>
    </dgm:pt>
    <dgm:pt modelId="{80A9B762-8B0D-48A4-AFD8-AF5FDEB07894}" type="parTrans" cxnId="{A6242BBE-D2B8-4D80-96B3-1B672FD0DCDD}">
      <dgm:prSet/>
      <dgm:spPr/>
      <dgm:t>
        <a:bodyPr/>
        <a:lstStyle/>
        <a:p>
          <a:endParaRPr lang="en-US"/>
        </a:p>
      </dgm:t>
    </dgm:pt>
    <dgm:pt modelId="{9EB267BE-A925-4E59-81BD-479B51966B22}" type="sibTrans" cxnId="{A6242BBE-D2B8-4D80-96B3-1B672FD0DCDD}">
      <dgm:prSet/>
      <dgm:spPr/>
      <dgm:t>
        <a:bodyPr/>
        <a:lstStyle/>
        <a:p>
          <a:endParaRPr lang="en-US"/>
        </a:p>
      </dgm:t>
    </dgm:pt>
    <dgm:pt modelId="{A4588614-237B-4BC9-9910-54B03B8960DE}">
      <dgm:prSet/>
      <dgm:spPr/>
      <dgm:t>
        <a:bodyPr/>
        <a:lstStyle/>
        <a:p>
          <a:r>
            <a:rPr lang="en-GB"/>
            <a:t>Beyond the scope of this series, but well documented</a:t>
          </a:r>
          <a:endParaRPr lang="en-US"/>
        </a:p>
      </dgm:t>
    </dgm:pt>
    <dgm:pt modelId="{1FBC2092-9FB0-443D-B0DF-D7E34E800665}" type="parTrans" cxnId="{D54AF601-F202-4B7F-925C-0C514A4EAE75}">
      <dgm:prSet/>
      <dgm:spPr/>
      <dgm:t>
        <a:bodyPr/>
        <a:lstStyle/>
        <a:p>
          <a:endParaRPr lang="en-US"/>
        </a:p>
      </dgm:t>
    </dgm:pt>
    <dgm:pt modelId="{817A6581-D2F2-42C5-A2F7-503E862C7F09}" type="sibTrans" cxnId="{D54AF601-F202-4B7F-925C-0C514A4EAE75}">
      <dgm:prSet/>
      <dgm:spPr/>
      <dgm:t>
        <a:bodyPr/>
        <a:lstStyle/>
        <a:p>
          <a:endParaRPr lang="en-US"/>
        </a:p>
      </dgm:t>
    </dgm:pt>
    <dgm:pt modelId="{72B1273C-197B-4E5D-9B49-D81AEB07151B}" type="pres">
      <dgm:prSet presAssocID="{D00212C7-E26C-4EC5-A268-EBA046523FC2}" presName="root" presStyleCnt="0">
        <dgm:presLayoutVars>
          <dgm:dir/>
          <dgm:resizeHandles val="exact"/>
        </dgm:presLayoutVars>
      </dgm:prSet>
      <dgm:spPr/>
    </dgm:pt>
    <dgm:pt modelId="{B238D5CD-D494-4F68-9597-A997DCED951C}" type="pres">
      <dgm:prSet presAssocID="{D569785E-D454-4C9F-B5A9-703789535E85}" presName="compNode" presStyleCnt="0"/>
      <dgm:spPr/>
    </dgm:pt>
    <dgm:pt modelId="{14296E65-144A-47B2-B70D-40A728670101}" type="pres">
      <dgm:prSet presAssocID="{D569785E-D454-4C9F-B5A9-703789535E85}" presName="bgRect" presStyleLbl="bgShp" presStyleIdx="0" presStyleCnt="4"/>
      <dgm:spPr/>
    </dgm:pt>
    <dgm:pt modelId="{5BE7143B-A824-428E-9FF0-EC78ED2C2B27}" type="pres">
      <dgm:prSet presAssocID="{D569785E-D454-4C9F-B5A9-703789535E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083814CF-0D4E-4E2E-8DAE-2BADCD2E7BC5}" type="pres">
      <dgm:prSet presAssocID="{D569785E-D454-4C9F-B5A9-703789535E85}" presName="spaceRect" presStyleCnt="0"/>
      <dgm:spPr/>
    </dgm:pt>
    <dgm:pt modelId="{80E38917-EE51-42D7-AAF1-8576BA7A5E76}" type="pres">
      <dgm:prSet presAssocID="{D569785E-D454-4C9F-B5A9-703789535E85}" presName="parTx" presStyleLbl="revTx" presStyleIdx="0" presStyleCnt="4">
        <dgm:presLayoutVars>
          <dgm:chMax val="0"/>
          <dgm:chPref val="0"/>
        </dgm:presLayoutVars>
      </dgm:prSet>
      <dgm:spPr/>
    </dgm:pt>
    <dgm:pt modelId="{B7BAEB55-44EC-43EC-B052-238C7F40E90B}" type="pres">
      <dgm:prSet presAssocID="{B06BD62F-B7A5-4AC9-B14D-B75CB1EFF2CE}" presName="sibTrans" presStyleCnt="0"/>
      <dgm:spPr/>
    </dgm:pt>
    <dgm:pt modelId="{FCFB208A-45B7-45F1-A825-628E576E97E3}" type="pres">
      <dgm:prSet presAssocID="{D75A0CA7-0795-4A3D-87AE-C9A5BE88F8D6}" presName="compNode" presStyleCnt="0"/>
      <dgm:spPr/>
    </dgm:pt>
    <dgm:pt modelId="{A69DA459-7EB1-49C5-9239-9CF8F8FA1183}" type="pres">
      <dgm:prSet presAssocID="{D75A0CA7-0795-4A3D-87AE-C9A5BE88F8D6}" presName="bgRect" presStyleLbl="bgShp" presStyleIdx="1" presStyleCnt="4"/>
      <dgm:spPr/>
    </dgm:pt>
    <dgm:pt modelId="{D33897B1-CBDD-4C1D-A53D-CECECA2B6BEC}" type="pres">
      <dgm:prSet presAssocID="{D75A0CA7-0795-4A3D-87AE-C9A5BE88F8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B02BFF41-A373-45B9-B4BD-E38BA59B5559}" type="pres">
      <dgm:prSet presAssocID="{D75A0CA7-0795-4A3D-87AE-C9A5BE88F8D6}" presName="spaceRect" presStyleCnt="0"/>
      <dgm:spPr/>
    </dgm:pt>
    <dgm:pt modelId="{8EAAAFA6-FEE8-4421-B3E1-04FDB33A0107}" type="pres">
      <dgm:prSet presAssocID="{D75A0CA7-0795-4A3D-87AE-C9A5BE88F8D6}" presName="parTx" presStyleLbl="revTx" presStyleIdx="1" presStyleCnt="4">
        <dgm:presLayoutVars>
          <dgm:chMax val="0"/>
          <dgm:chPref val="0"/>
        </dgm:presLayoutVars>
      </dgm:prSet>
      <dgm:spPr/>
    </dgm:pt>
    <dgm:pt modelId="{AFE9E5D0-62C5-471F-AEF2-C547037A1624}" type="pres">
      <dgm:prSet presAssocID="{E1A01785-D769-4150-8540-6FD65D1490D2}" presName="sibTrans" presStyleCnt="0"/>
      <dgm:spPr/>
    </dgm:pt>
    <dgm:pt modelId="{DDDC3CAE-8010-4FA2-8E4A-4732E77DF5BF}" type="pres">
      <dgm:prSet presAssocID="{ED986378-C920-4613-84C1-8C31F3C564AB}" presName="compNode" presStyleCnt="0"/>
      <dgm:spPr/>
    </dgm:pt>
    <dgm:pt modelId="{00CAEBA7-8928-4A0D-9168-7B8B884150B3}" type="pres">
      <dgm:prSet presAssocID="{ED986378-C920-4613-84C1-8C31F3C564AB}" presName="bgRect" presStyleLbl="bgShp" presStyleIdx="2" presStyleCnt="4"/>
      <dgm:spPr/>
    </dgm:pt>
    <dgm:pt modelId="{3EE8CC6F-88B0-4773-80F9-C82F3129D234}" type="pres">
      <dgm:prSet presAssocID="{ED986378-C920-4613-84C1-8C31F3C564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A6D0B59-AF74-4C92-8026-117706C3004E}" type="pres">
      <dgm:prSet presAssocID="{ED986378-C920-4613-84C1-8C31F3C564AB}" presName="spaceRect" presStyleCnt="0"/>
      <dgm:spPr/>
    </dgm:pt>
    <dgm:pt modelId="{8641B4C0-474E-4946-AB88-1DD367F9A5B9}" type="pres">
      <dgm:prSet presAssocID="{ED986378-C920-4613-84C1-8C31F3C564AB}" presName="parTx" presStyleLbl="revTx" presStyleIdx="2" presStyleCnt="4">
        <dgm:presLayoutVars>
          <dgm:chMax val="0"/>
          <dgm:chPref val="0"/>
        </dgm:presLayoutVars>
      </dgm:prSet>
      <dgm:spPr/>
    </dgm:pt>
    <dgm:pt modelId="{1EE0C13C-427A-479F-AD96-1DC2C8DEEAC3}" type="pres">
      <dgm:prSet presAssocID="{9EB267BE-A925-4E59-81BD-479B51966B22}" presName="sibTrans" presStyleCnt="0"/>
      <dgm:spPr/>
    </dgm:pt>
    <dgm:pt modelId="{602F22F0-ADC3-4FE5-B0C0-FB3366FFE9B4}" type="pres">
      <dgm:prSet presAssocID="{A4588614-237B-4BC9-9910-54B03B8960DE}" presName="compNode" presStyleCnt="0"/>
      <dgm:spPr/>
    </dgm:pt>
    <dgm:pt modelId="{466DE78D-A7D0-425A-B2BD-CC922A2F7590}" type="pres">
      <dgm:prSet presAssocID="{A4588614-237B-4BC9-9910-54B03B8960DE}" presName="bgRect" presStyleLbl="bgShp" presStyleIdx="3" presStyleCnt="4"/>
      <dgm:spPr/>
    </dgm:pt>
    <dgm:pt modelId="{6CDFB3ED-BCC9-409D-A1EB-457B158C40A4}" type="pres">
      <dgm:prSet presAssocID="{A4588614-237B-4BC9-9910-54B03B8960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scope"/>
        </a:ext>
      </dgm:extLst>
    </dgm:pt>
    <dgm:pt modelId="{0CB56A7F-3C47-42D8-B1F0-9EFA8362D88C}" type="pres">
      <dgm:prSet presAssocID="{A4588614-237B-4BC9-9910-54B03B8960DE}" presName="spaceRect" presStyleCnt="0"/>
      <dgm:spPr/>
    </dgm:pt>
    <dgm:pt modelId="{9FCDA99C-6F52-4B94-8236-2DA3F5279FB3}" type="pres">
      <dgm:prSet presAssocID="{A4588614-237B-4BC9-9910-54B03B8960DE}" presName="parTx" presStyleLbl="revTx" presStyleIdx="3" presStyleCnt="4">
        <dgm:presLayoutVars>
          <dgm:chMax val="0"/>
          <dgm:chPref val="0"/>
        </dgm:presLayoutVars>
      </dgm:prSet>
      <dgm:spPr/>
    </dgm:pt>
  </dgm:ptLst>
  <dgm:cxnLst>
    <dgm:cxn modelId="{D54AF601-F202-4B7F-925C-0C514A4EAE75}" srcId="{D00212C7-E26C-4EC5-A268-EBA046523FC2}" destId="{A4588614-237B-4BC9-9910-54B03B8960DE}" srcOrd="3" destOrd="0" parTransId="{1FBC2092-9FB0-443D-B0DF-D7E34E800665}" sibTransId="{817A6581-D2F2-42C5-A2F7-503E862C7F09}"/>
    <dgm:cxn modelId="{3416BF1E-4D2F-405F-B0C4-3BD10EC1E879}" srcId="{D00212C7-E26C-4EC5-A268-EBA046523FC2}" destId="{D569785E-D454-4C9F-B5A9-703789535E85}" srcOrd="0" destOrd="0" parTransId="{5779A387-AD4B-4327-B2FE-0499371152E4}" sibTransId="{B06BD62F-B7A5-4AC9-B14D-B75CB1EFF2CE}"/>
    <dgm:cxn modelId="{CD65E21F-037A-438C-AD3B-F0F25C465060}" type="presOf" srcId="{ED986378-C920-4613-84C1-8C31F3C564AB}" destId="{8641B4C0-474E-4946-AB88-1DD367F9A5B9}" srcOrd="0" destOrd="0" presId="urn:microsoft.com/office/officeart/2018/2/layout/IconVerticalSolidList"/>
    <dgm:cxn modelId="{8D57FD46-7CB2-4C34-9DFE-C06135E21D05}" type="presOf" srcId="{D00212C7-E26C-4EC5-A268-EBA046523FC2}" destId="{72B1273C-197B-4E5D-9B49-D81AEB07151B}" srcOrd="0" destOrd="0" presId="urn:microsoft.com/office/officeart/2018/2/layout/IconVerticalSolidList"/>
    <dgm:cxn modelId="{78A61674-88F3-4ABA-B73D-A070C0826140}" type="presOf" srcId="{D75A0CA7-0795-4A3D-87AE-C9A5BE88F8D6}" destId="{8EAAAFA6-FEE8-4421-B3E1-04FDB33A0107}" srcOrd="0" destOrd="0" presId="urn:microsoft.com/office/officeart/2018/2/layout/IconVerticalSolidList"/>
    <dgm:cxn modelId="{4F0407A1-8C0A-482D-AE59-0F8D2DC8220C}" srcId="{D00212C7-E26C-4EC5-A268-EBA046523FC2}" destId="{D75A0CA7-0795-4A3D-87AE-C9A5BE88F8D6}" srcOrd="1" destOrd="0" parTransId="{CD7C9067-04B9-410A-B38A-61CC0F4F3ACD}" sibTransId="{E1A01785-D769-4150-8540-6FD65D1490D2}"/>
    <dgm:cxn modelId="{018724BE-BEA5-4A9C-94D3-A45A67C9ED15}" type="presOf" srcId="{D569785E-D454-4C9F-B5A9-703789535E85}" destId="{80E38917-EE51-42D7-AAF1-8576BA7A5E76}" srcOrd="0" destOrd="0" presId="urn:microsoft.com/office/officeart/2018/2/layout/IconVerticalSolidList"/>
    <dgm:cxn modelId="{A6242BBE-D2B8-4D80-96B3-1B672FD0DCDD}" srcId="{D00212C7-E26C-4EC5-A268-EBA046523FC2}" destId="{ED986378-C920-4613-84C1-8C31F3C564AB}" srcOrd="2" destOrd="0" parTransId="{80A9B762-8B0D-48A4-AFD8-AF5FDEB07894}" sibTransId="{9EB267BE-A925-4E59-81BD-479B51966B22}"/>
    <dgm:cxn modelId="{E3C08FC7-6A8B-4E69-AE5B-CEFF2FE42E4F}" type="presOf" srcId="{A4588614-237B-4BC9-9910-54B03B8960DE}" destId="{9FCDA99C-6F52-4B94-8236-2DA3F5279FB3}" srcOrd="0" destOrd="0" presId="urn:microsoft.com/office/officeart/2018/2/layout/IconVerticalSolidList"/>
    <dgm:cxn modelId="{1FF46B10-9D88-4ECB-B96C-37C602CD9E0F}" type="presParOf" srcId="{72B1273C-197B-4E5D-9B49-D81AEB07151B}" destId="{B238D5CD-D494-4F68-9597-A997DCED951C}" srcOrd="0" destOrd="0" presId="urn:microsoft.com/office/officeart/2018/2/layout/IconVerticalSolidList"/>
    <dgm:cxn modelId="{757F7BAB-9AA8-4914-873E-08643B48BEBB}" type="presParOf" srcId="{B238D5CD-D494-4F68-9597-A997DCED951C}" destId="{14296E65-144A-47B2-B70D-40A728670101}" srcOrd="0" destOrd="0" presId="urn:microsoft.com/office/officeart/2018/2/layout/IconVerticalSolidList"/>
    <dgm:cxn modelId="{7BDE51F0-F90A-44F4-B5AA-207E2B915792}" type="presParOf" srcId="{B238D5CD-D494-4F68-9597-A997DCED951C}" destId="{5BE7143B-A824-428E-9FF0-EC78ED2C2B27}" srcOrd="1" destOrd="0" presId="urn:microsoft.com/office/officeart/2018/2/layout/IconVerticalSolidList"/>
    <dgm:cxn modelId="{2F73DA92-D2A4-4BB8-BA57-64504A72924D}" type="presParOf" srcId="{B238D5CD-D494-4F68-9597-A997DCED951C}" destId="{083814CF-0D4E-4E2E-8DAE-2BADCD2E7BC5}" srcOrd="2" destOrd="0" presId="urn:microsoft.com/office/officeart/2018/2/layout/IconVerticalSolidList"/>
    <dgm:cxn modelId="{E3E84577-ED16-4B00-9968-43C6CEC40911}" type="presParOf" srcId="{B238D5CD-D494-4F68-9597-A997DCED951C}" destId="{80E38917-EE51-42D7-AAF1-8576BA7A5E76}" srcOrd="3" destOrd="0" presId="urn:microsoft.com/office/officeart/2018/2/layout/IconVerticalSolidList"/>
    <dgm:cxn modelId="{B0BBBE34-BCDE-478D-BABB-D1F07622D35E}" type="presParOf" srcId="{72B1273C-197B-4E5D-9B49-D81AEB07151B}" destId="{B7BAEB55-44EC-43EC-B052-238C7F40E90B}" srcOrd="1" destOrd="0" presId="urn:microsoft.com/office/officeart/2018/2/layout/IconVerticalSolidList"/>
    <dgm:cxn modelId="{C863670C-F2A7-4A93-ACF4-ABFE4B5135E7}" type="presParOf" srcId="{72B1273C-197B-4E5D-9B49-D81AEB07151B}" destId="{FCFB208A-45B7-45F1-A825-628E576E97E3}" srcOrd="2" destOrd="0" presId="urn:microsoft.com/office/officeart/2018/2/layout/IconVerticalSolidList"/>
    <dgm:cxn modelId="{058EF870-FAF9-4217-AB6B-D040411A174E}" type="presParOf" srcId="{FCFB208A-45B7-45F1-A825-628E576E97E3}" destId="{A69DA459-7EB1-49C5-9239-9CF8F8FA1183}" srcOrd="0" destOrd="0" presId="urn:microsoft.com/office/officeart/2018/2/layout/IconVerticalSolidList"/>
    <dgm:cxn modelId="{A833D4B2-9FE3-4CAE-838B-A7C713D93B15}" type="presParOf" srcId="{FCFB208A-45B7-45F1-A825-628E576E97E3}" destId="{D33897B1-CBDD-4C1D-A53D-CECECA2B6BEC}" srcOrd="1" destOrd="0" presId="urn:microsoft.com/office/officeart/2018/2/layout/IconVerticalSolidList"/>
    <dgm:cxn modelId="{3D6A6BAB-2F82-49F6-B9E6-2C09A6E7B528}" type="presParOf" srcId="{FCFB208A-45B7-45F1-A825-628E576E97E3}" destId="{B02BFF41-A373-45B9-B4BD-E38BA59B5559}" srcOrd="2" destOrd="0" presId="urn:microsoft.com/office/officeart/2018/2/layout/IconVerticalSolidList"/>
    <dgm:cxn modelId="{77F39AC0-E03A-4DB4-A1E8-421B4033ADF2}" type="presParOf" srcId="{FCFB208A-45B7-45F1-A825-628E576E97E3}" destId="{8EAAAFA6-FEE8-4421-B3E1-04FDB33A0107}" srcOrd="3" destOrd="0" presId="urn:microsoft.com/office/officeart/2018/2/layout/IconVerticalSolidList"/>
    <dgm:cxn modelId="{E7B7C63C-6610-4414-AC83-A6CEE5D4139D}" type="presParOf" srcId="{72B1273C-197B-4E5D-9B49-D81AEB07151B}" destId="{AFE9E5D0-62C5-471F-AEF2-C547037A1624}" srcOrd="3" destOrd="0" presId="urn:microsoft.com/office/officeart/2018/2/layout/IconVerticalSolidList"/>
    <dgm:cxn modelId="{2E9D3217-31ED-48E4-83B0-5309F616A500}" type="presParOf" srcId="{72B1273C-197B-4E5D-9B49-D81AEB07151B}" destId="{DDDC3CAE-8010-4FA2-8E4A-4732E77DF5BF}" srcOrd="4" destOrd="0" presId="urn:microsoft.com/office/officeart/2018/2/layout/IconVerticalSolidList"/>
    <dgm:cxn modelId="{791109A6-FB53-4354-8D26-47BA9E29198B}" type="presParOf" srcId="{DDDC3CAE-8010-4FA2-8E4A-4732E77DF5BF}" destId="{00CAEBA7-8928-4A0D-9168-7B8B884150B3}" srcOrd="0" destOrd="0" presId="urn:microsoft.com/office/officeart/2018/2/layout/IconVerticalSolidList"/>
    <dgm:cxn modelId="{37280BD7-C251-4CE4-8A00-CA72F61E0CF3}" type="presParOf" srcId="{DDDC3CAE-8010-4FA2-8E4A-4732E77DF5BF}" destId="{3EE8CC6F-88B0-4773-80F9-C82F3129D234}" srcOrd="1" destOrd="0" presId="urn:microsoft.com/office/officeart/2018/2/layout/IconVerticalSolidList"/>
    <dgm:cxn modelId="{A5EEDF5F-96CC-45FC-9D08-4F215CEB7FE5}" type="presParOf" srcId="{DDDC3CAE-8010-4FA2-8E4A-4732E77DF5BF}" destId="{EA6D0B59-AF74-4C92-8026-117706C3004E}" srcOrd="2" destOrd="0" presId="urn:microsoft.com/office/officeart/2018/2/layout/IconVerticalSolidList"/>
    <dgm:cxn modelId="{550D5CD2-66F7-4997-B2AE-5EF184E70F5E}" type="presParOf" srcId="{DDDC3CAE-8010-4FA2-8E4A-4732E77DF5BF}" destId="{8641B4C0-474E-4946-AB88-1DD367F9A5B9}" srcOrd="3" destOrd="0" presId="urn:microsoft.com/office/officeart/2018/2/layout/IconVerticalSolidList"/>
    <dgm:cxn modelId="{434552DA-EFA3-448C-95D4-6B0792EDC97D}" type="presParOf" srcId="{72B1273C-197B-4E5D-9B49-D81AEB07151B}" destId="{1EE0C13C-427A-479F-AD96-1DC2C8DEEAC3}" srcOrd="5" destOrd="0" presId="urn:microsoft.com/office/officeart/2018/2/layout/IconVerticalSolidList"/>
    <dgm:cxn modelId="{20E0DA37-73FA-4BA0-89FB-6ACAA6005F2E}" type="presParOf" srcId="{72B1273C-197B-4E5D-9B49-D81AEB07151B}" destId="{602F22F0-ADC3-4FE5-B0C0-FB3366FFE9B4}" srcOrd="6" destOrd="0" presId="urn:microsoft.com/office/officeart/2018/2/layout/IconVerticalSolidList"/>
    <dgm:cxn modelId="{6EA477C8-926B-4CF2-A5CE-479AED802A81}" type="presParOf" srcId="{602F22F0-ADC3-4FE5-B0C0-FB3366FFE9B4}" destId="{466DE78D-A7D0-425A-B2BD-CC922A2F7590}" srcOrd="0" destOrd="0" presId="urn:microsoft.com/office/officeart/2018/2/layout/IconVerticalSolidList"/>
    <dgm:cxn modelId="{2B08AF56-EEEC-4A9B-AA6B-1BCA7E1F3174}" type="presParOf" srcId="{602F22F0-ADC3-4FE5-B0C0-FB3366FFE9B4}" destId="{6CDFB3ED-BCC9-409D-A1EB-457B158C40A4}" srcOrd="1" destOrd="0" presId="urn:microsoft.com/office/officeart/2018/2/layout/IconVerticalSolidList"/>
    <dgm:cxn modelId="{FBB1C46C-6154-4E59-9B5C-51D120A3C2CB}" type="presParOf" srcId="{602F22F0-ADC3-4FE5-B0C0-FB3366FFE9B4}" destId="{0CB56A7F-3C47-42D8-B1F0-9EFA8362D88C}" srcOrd="2" destOrd="0" presId="urn:microsoft.com/office/officeart/2018/2/layout/IconVerticalSolidList"/>
    <dgm:cxn modelId="{AE25207C-900E-4B83-ACF5-87FA7D4B9000}" type="presParOf" srcId="{602F22F0-ADC3-4FE5-B0C0-FB3366FFE9B4}" destId="{9FCDA99C-6F52-4B94-8236-2DA3F5279F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714306-3561-4047-ADF5-11B3F83E743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2EC5B9D7-0B01-4138-B3A1-1A55B10D7197}">
      <dgm:prSet/>
      <dgm:spPr/>
      <dgm:t>
        <a:bodyPr/>
        <a:lstStyle/>
        <a:p>
          <a:r>
            <a:rPr lang="en-GB"/>
            <a:t>Babel</a:t>
          </a:r>
          <a:endParaRPr lang="en-US"/>
        </a:p>
      </dgm:t>
    </dgm:pt>
    <dgm:pt modelId="{1491AA75-433A-46F4-83F1-55EF1D29D133}" type="parTrans" cxnId="{2DEB19FC-CF9C-44AE-BBF7-1C0F005AADED}">
      <dgm:prSet/>
      <dgm:spPr/>
      <dgm:t>
        <a:bodyPr/>
        <a:lstStyle/>
        <a:p>
          <a:endParaRPr lang="en-US"/>
        </a:p>
      </dgm:t>
    </dgm:pt>
    <dgm:pt modelId="{5D6CD7C4-7888-489C-999C-92E940414565}" type="sibTrans" cxnId="{2DEB19FC-CF9C-44AE-BBF7-1C0F005AADED}">
      <dgm:prSet/>
      <dgm:spPr/>
      <dgm:t>
        <a:bodyPr/>
        <a:lstStyle/>
        <a:p>
          <a:endParaRPr lang="en-US"/>
        </a:p>
      </dgm:t>
    </dgm:pt>
    <dgm:pt modelId="{5DE90003-3C4C-414E-A71C-98CCCC30C5D3}">
      <dgm:prSet/>
      <dgm:spPr/>
      <dgm:t>
        <a:bodyPr/>
        <a:lstStyle/>
        <a:p>
          <a:r>
            <a:rPr lang="en-GB" dirty="0">
              <a:latin typeface="Acumin Pro" panose="020B0504020202020204" pitchFamily="34" charset="0"/>
            </a:rPr>
            <a:t>used for international language support</a:t>
          </a:r>
          <a:endParaRPr lang="en-US" dirty="0">
            <a:latin typeface="Acumin Pro" panose="020B0504020202020204" pitchFamily="34" charset="0"/>
          </a:endParaRPr>
        </a:p>
      </dgm:t>
    </dgm:pt>
    <dgm:pt modelId="{7E29CBE6-3548-465B-8786-9F8CE2E6BEAA}" type="parTrans" cxnId="{D82B499B-9AE1-4677-966D-672240E4BD69}">
      <dgm:prSet/>
      <dgm:spPr/>
      <dgm:t>
        <a:bodyPr/>
        <a:lstStyle/>
        <a:p>
          <a:endParaRPr lang="en-US"/>
        </a:p>
      </dgm:t>
    </dgm:pt>
    <dgm:pt modelId="{68292797-D214-4EBC-878F-A0D5D4BC819A}" type="sibTrans" cxnId="{D82B499B-9AE1-4677-966D-672240E4BD69}">
      <dgm:prSet/>
      <dgm:spPr/>
      <dgm:t>
        <a:bodyPr/>
        <a:lstStyle/>
        <a:p>
          <a:endParaRPr lang="en-US"/>
        </a:p>
      </dgm:t>
    </dgm:pt>
    <dgm:pt modelId="{0147AEA3-9350-4E25-BF63-F858DE088F11}">
      <dgm:prSet/>
      <dgm:spPr/>
      <dgm:t>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english</a:t>
          </a:r>
          <a:r>
            <a:rPr lang="en-GB" dirty="0">
              <a:latin typeface="InterstateMono Light" panose="02000506040000020004" pitchFamily="50" charset="0"/>
            </a:rPr>
            <a:t>]{babel}</a:t>
          </a:r>
          <a:endParaRPr lang="en-US" dirty="0">
            <a:latin typeface="InterstateMono Light" panose="02000506040000020004" pitchFamily="50" charset="0"/>
          </a:endParaRPr>
        </a:p>
      </dgm:t>
    </dgm:pt>
    <dgm:pt modelId="{78D9ADD5-96CB-44C7-AD58-32BD48DA3EEC}" type="parTrans" cxnId="{522EB8F7-DEEB-46D3-9361-D4E5F1C712EF}">
      <dgm:prSet/>
      <dgm:spPr/>
      <dgm:t>
        <a:bodyPr/>
        <a:lstStyle/>
        <a:p>
          <a:endParaRPr lang="en-US"/>
        </a:p>
      </dgm:t>
    </dgm:pt>
    <dgm:pt modelId="{672285BF-1B14-482A-B83B-0ADA494C2441}" type="sibTrans" cxnId="{522EB8F7-DEEB-46D3-9361-D4E5F1C712EF}">
      <dgm:prSet/>
      <dgm:spPr/>
      <dgm:t>
        <a:bodyPr/>
        <a:lstStyle/>
        <a:p>
          <a:endParaRPr lang="en-US"/>
        </a:p>
      </dgm:t>
    </dgm:pt>
    <dgm:pt modelId="{DCC06979-9EB3-4D5F-95D2-759F63B6F4BC}">
      <dgm:prSet/>
      <dgm:spPr/>
      <dgm:t>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ancientgreek</a:t>
          </a:r>
          <a:r>
            <a:rPr lang="en-GB" dirty="0">
              <a:latin typeface="InterstateMono Light" panose="02000506040000020004" pitchFamily="50" charset="0"/>
            </a:rPr>
            <a:t>, </a:t>
          </a:r>
          <a:r>
            <a:rPr lang="en-GB" dirty="0" err="1">
              <a:latin typeface="InterstateMono Light" panose="02000506040000020004" pitchFamily="50" charset="0"/>
            </a:rPr>
            <a:t>farsi</a:t>
          </a:r>
          <a:r>
            <a:rPr lang="en-GB" dirty="0">
              <a:latin typeface="InterstateMono Light" panose="02000506040000020004" pitchFamily="50" charset="0"/>
            </a:rPr>
            <a:t>]{babel}</a:t>
          </a:r>
          <a:endParaRPr lang="en-US" dirty="0">
            <a:latin typeface="InterstateMono Light" panose="02000506040000020004" pitchFamily="50" charset="0"/>
          </a:endParaRPr>
        </a:p>
      </dgm:t>
    </dgm:pt>
    <dgm:pt modelId="{5B1C6E3F-C9C5-4F51-B2CC-4190FBF15D18}" type="parTrans" cxnId="{CFFF14C7-B0B7-4690-AAC9-23A7EDCEFBF1}">
      <dgm:prSet/>
      <dgm:spPr/>
      <dgm:t>
        <a:bodyPr/>
        <a:lstStyle/>
        <a:p>
          <a:endParaRPr lang="en-US"/>
        </a:p>
      </dgm:t>
    </dgm:pt>
    <dgm:pt modelId="{D0F93FAF-F2EE-4D43-983B-9F23426D0654}" type="sibTrans" cxnId="{CFFF14C7-B0B7-4690-AAC9-23A7EDCEFBF1}">
      <dgm:prSet/>
      <dgm:spPr/>
      <dgm:t>
        <a:bodyPr/>
        <a:lstStyle/>
        <a:p>
          <a:endParaRPr lang="en-US"/>
        </a:p>
      </dgm:t>
    </dgm:pt>
    <dgm:pt modelId="{89B6F65E-EDED-48C3-9461-C8132ABD896A}">
      <dgm:prSet/>
      <dgm:spPr/>
      <dgm:t>
        <a:bodyPr/>
        <a:lstStyle/>
        <a:p>
          <a:r>
            <a:rPr lang="en-GB"/>
            <a:t>Inputenc </a:t>
          </a:r>
          <a:endParaRPr lang="en-US"/>
        </a:p>
      </dgm:t>
    </dgm:pt>
    <dgm:pt modelId="{9F3801A4-D2A7-4B4B-8ABD-27A817860437}" type="parTrans" cxnId="{8D726829-6ADD-479B-B251-0D43345F2257}">
      <dgm:prSet/>
      <dgm:spPr/>
      <dgm:t>
        <a:bodyPr/>
        <a:lstStyle/>
        <a:p>
          <a:endParaRPr lang="en-US"/>
        </a:p>
      </dgm:t>
    </dgm:pt>
    <dgm:pt modelId="{4B5C8DF9-B33A-4F00-B6D9-33C1EDC4F66D}" type="sibTrans" cxnId="{8D726829-6ADD-479B-B251-0D43345F2257}">
      <dgm:prSet/>
      <dgm:spPr/>
      <dgm:t>
        <a:bodyPr/>
        <a:lstStyle/>
        <a:p>
          <a:endParaRPr lang="en-US"/>
        </a:p>
      </dgm:t>
    </dgm:pt>
    <dgm:pt modelId="{4BF4C3DC-E094-4D62-8414-BA11F534D879}">
      <dgm:prSet/>
      <dgm:spPr/>
      <dgm:t>
        <a:bodyPr/>
        <a:lstStyle/>
        <a:p>
          <a:r>
            <a:rPr lang="en-GB" dirty="0">
              <a:latin typeface="Acumin Pro" panose="020B0504020202020204" pitchFamily="34" charset="0"/>
            </a:rPr>
            <a:t>used to specify the encoding of the document – how the computer saves characters on a bit-wise level.</a:t>
          </a:r>
          <a:endParaRPr lang="en-US" dirty="0">
            <a:latin typeface="Acumin Pro" panose="020B0504020202020204" pitchFamily="34" charset="0"/>
          </a:endParaRPr>
        </a:p>
      </dgm:t>
    </dgm:pt>
    <dgm:pt modelId="{634A961F-7053-4628-893C-51379F221C64}" type="parTrans" cxnId="{D89955F0-BAC7-4184-8961-D98F74D58C7F}">
      <dgm:prSet/>
      <dgm:spPr/>
      <dgm:t>
        <a:bodyPr/>
        <a:lstStyle/>
        <a:p>
          <a:endParaRPr lang="en-US"/>
        </a:p>
      </dgm:t>
    </dgm:pt>
    <dgm:pt modelId="{DBD52193-8D02-4ACD-962B-C7E7E33AEE1D}" type="sibTrans" cxnId="{D89955F0-BAC7-4184-8961-D98F74D58C7F}">
      <dgm:prSet/>
      <dgm:spPr/>
      <dgm:t>
        <a:bodyPr/>
        <a:lstStyle/>
        <a:p>
          <a:endParaRPr lang="en-US"/>
        </a:p>
      </dgm:t>
    </dgm:pt>
    <dgm:pt modelId="{C9FF12FB-7C5F-4F32-B4AD-941BF09B52C8}">
      <dgm:prSet/>
      <dgm:spPr/>
      <dgm:t>
        <a:bodyPr/>
        <a:lstStyle/>
        <a:p>
          <a:r>
            <a:rPr lang="en-GB" dirty="0">
              <a:latin typeface="Acumin Pro" panose="020B0504020202020204" pitchFamily="34" charset="0"/>
            </a:rPr>
            <a:t>Modern computing (and </a:t>
          </a:r>
          <a:r>
            <a:rPr lang="en-GB" dirty="0" err="1">
              <a:latin typeface="Acumin Pro" panose="020B0504020202020204" pitchFamily="34" charset="0"/>
            </a:rPr>
            <a:t>XeLaTeX</a:t>
          </a:r>
          <a:r>
            <a:rPr lang="en-GB" dirty="0">
              <a:latin typeface="Acumin Pro" panose="020B0504020202020204" pitchFamily="34" charset="0"/>
            </a:rPr>
            <a:t>) uses UTF8, but LaTeX doesn’t use it as standard. Helpful to explicitly set.</a:t>
          </a:r>
          <a:endParaRPr lang="en-US" dirty="0">
            <a:latin typeface="Acumin Pro" panose="020B0504020202020204" pitchFamily="34" charset="0"/>
          </a:endParaRPr>
        </a:p>
      </dgm:t>
    </dgm:pt>
    <dgm:pt modelId="{D6984F90-03C1-45EA-807E-8FD1092FFBBE}" type="parTrans" cxnId="{6329BEB9-2B13-47F3-92AB-A18B94627C75}">
      <dgm:prSet/>
      <dgm:spPr/>
      <dgm:t>
        <a:bodyPr/>
        <a:lstStyle/>
        <a:p>
          <a:endParaRPr lang="en-US"/>
        </a:p>
      </dgm:t>
    </dgm:pt>
    <dgm:pt modelId="{BEE64D35-563E-4289-81A2-3CD163A777E3}" type="sibTrans" cxnId="{6329BEB9-2B13-47F3-92AB-A18B94627C75}">
      <dgm:prSet/>
      <dgm:spPr/>
      <dgm:t>
        <a:bodyPr/>
        <a:lstStyle/>
        <a:p>
          <a:endParaRPr lang="en-US"/>
        </a:p>
      </dgm:t>
    </dgm:pt>
    <dgm:pt modelId="{FF12215E-50D1-4888-973E-3CAF81F1B54A}">
      <dgm:prSet/>
      <dgm:spPr/>
      <dgm:t>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[utf8]{</a:t>
          </a:r>
          <a:r>
            <a:rPr lang="en-GB" dirty="0" err="1">
              <a:latin typeface="InterstateMono Light" panose="02000506040000020004" pitchFamily="50" charset="0"/>
            </a:rPr>
            <a:t>inputenc</a:t>
          </a:r>
          <a:r>
            <a:rPr lang="en-GB" dirty="0">
              <a:latin typeface="InterstateMono Light" panose="02000506040000020004" pitchFamily="50" charset="0"/>
            </a:rPr>
            <a:t>}</a:t>
          </a:r>
          <a:endParaRPr lang="en-US" dirty="0">
            <a:latin typeface="InterstateMono Light" panose="02000506040000020004" pitchFamily="50" charset="0"/>
          </a:endParaRPr>
        </a:p>
      </dgm:t>
    </dgm:pt>
    <dgm:pt modelId="{A64E82C0-8665-42EC-A3E1-FEEA10311EF1}" type="parTrans" cxnId="{B5416D61-3B3E-4FD5-BD5E-69D432A2D12F}">
      <dgm:prSet/>
      <dgm:spPr/>
      <dgm:t>
        <a:bodyPr/>
        <a:lstStyle/>
        <a:p>
          <a:endParaRPr lang="en-US"/>
        </a:p>
      </dgm:t>
    </dgm:pt>
    <dgm:pt modelId="{2DD8936C-509F-47BC-A9DC-39B07BAF3DF2}" type="sibTrans" cxnId="{B5416D61-3B3E-4FD5-BD5E-69D432A2D12F}">
      <dgm:prSet/>
      <dgm:spPr/>
      <dgm:t>
        <a:bodyPr/>
        <a:lstStyle/>
        <a:p>
          <a:endParaRPr lang="en-US"/>
        </a:p>
      </dgm:t>
    </dgm:pt>
    <dgm:pt modelId="{CAB853D1-2A18-4171-9E93-88E1C5B5988C}" type="pres">
      <dgm:prSet presAssocID="{DB714306-3561-4047-ADF5-11B3F83E743F}" presName="linear" presStyleCnt="0">
        <dgm:presLayoutVars>
          <dgm:dir/>
          <dgm:animLvl val="lvl"/>
          <dgm:resizeHandles val="exact"/>
        </dgm:presLayoutVars>
      </dgm:prSet>
      <dgm:spPr/>
    </dgm:pt>
    <dgm:pt modelId="{5F09BEE2-1B84-4775-8130-E642FEA2496C}" type="pres">
      <dgm:prSet presAssocID="{2EC5B9D7-0B01-4138-B3A1-1A55B10D7197}" presName="parentLin" presStyleCnt="0"/>
      <dgm:spPr/>
    </dgm:pt>
    <dgm:pt modelId="{A0B13C27-4601-4314-8FE4-1B37C8CB6D13}" type="pres">
      <dgm:prSet presAssocID="{2EC5B9D7-0B01-4138-B3A1-1A55B10D7197}" presName="parentLeftMargin" presStyleLbl="node1" presStyleIdx="0" presStyleCnt="2"/>
      <dgm:spPr/>
    </dgm:pt>
    <dgm:pt modelId="{6E93B3BD-BC8D-4C3A-8CCA-C0C1CC204B07}" type="pres">
      <dgm:prSet presAssocID="{2EC5B9D7-0B01-4138-B3A1-1A55B10D7197}" presName="parentText" presStyleLbl="node1" presStyleIdx="0" presStyleCnt="2">
        <dgm:presLayoutVars>
          <dgm:chMax val="0"/>
          <dgm:bulletEnabled val="1"/>
        </dgm:presLayoutVars>
      </dgm:prSet>
      <dgm:spPr/>
    </dgm:pt>
    <dgm:pt modelId="{FAA00168-A6FA-443F-AC51-F8D4601DB0AE}" type="pres">
      <dgm:prSet presAssocID="{2EC5B9D7-0B01-4138-B3A1-1A55B10D7197}" presName="negativeSpace" presStyleCnt="0"/>
      <dgm:spPr/>
    </dgm:pt>
    <dgm:pt modelId="{E15B1164-3287-48DB-992E-2705C42B436F}" type="pres">
      <dgm:prSet presAssocID="{2EC5B9D7-0B01-4138-B3A1-1A55B10D7197}" presName="childText" presStyleLbl="conFgAcc1" presStyleIdx="0" presStyleCnt="2">
        <dgm:presLayoutVars>
          <dgm:bulletEnabled val="1"/>
        </dgm:presLayoutVars>
      </dgm:prSet>
      <dgm:spPr/>
    </dgm:pt>
    <dgm:pt modelId="{C1371E51-82DE-4ECC-9A9A-0338B507CAAA}" type="pres">
      <dgm:prSet presAssocID="{5D6CD7C4-7888-489C-999C-92E940414565}" presName="spaceBetweenRectangles" presStyleCnt="0"/>
      <dgm:spPr/>
    </dgm:pt>
    <dgm:pt modelId="{6117C09A-6AE3-465A-875C-6F89749A5411}" type="pres">
      <dgm:prSet presAssocID="{89B6F65E-EDED-48C3-9461-C8132ABD896A}" presName="parentLin" presStyleCnt="0"/>
      <dgm:spPr/>
    </dgm:pt>
    <dgm:pt modelId="{6694491D-1782-4D4C-87E3-94A7096A476D}" type="pres">
      <dgm:prSet presAssocID="{89B6F65E-EDED-48C3-9461-C8132ABD896A}" presName="parentLeftMargin" presStyleLbl="node1" presStyleIdx="0" presStyleCnt="2"/>
      <dgm:spPr/>
    </dgm:pt>
    <dgm:pt modelId="{05F24E19-E95D-4520-A764-9B7DEDE7EEDD}" type="pres">
      <dgm:prSet presAssocID="{89B6F65E-EDED-48C3-9461-C8132ABD896A}" presName="parentText" presStyleLbl="node1" presStyleIdx="1" presStyleCnt="2">
        <dgm:presLayoutVars>
          <dgm:chMax val="0"/>
          <dgm:bulletEnabled val="1"/>
        </dgm:presLayoutVars>
      </dgm:prSet>
      <dgm:spPr/>
    </dgm:pt>
    <dgm:pt modelId="{6055F2C1-A2C2-40BC-9020-A407DE857493}" type="pres">
      <dgm:prSet presAssocID="{89B6F65E-EDED-48C3-9461-C8132ABD896A}" presName="negativeSpace" presStyleCnt="0"/>
      <dgm:spPr/>
    </dgm:pt>
    <dgm:pt modelId="{F237FB43-E71D-4CDD-8FF6-B3355007FE22}" type="pres">
      <dgm:prSet presAssocID="{89B6F65E-EDED-48C3-9461-C8132ABD896A}" presName="childText" presStyleLbl="conFgAcc1" presStyleIdx="1" presStyleCnt="2">
        <dgm:presLayoutVars>
          <dgm:bulletEnabled val="1"/>
        </dgm:presLayoutVars>
      </dgm:prSet>
      <dgm:spPr/>
    </dgm:pt>
  </dgm:ptLst>
  <dgm:cxnLst>
    <dgm:cxn modelId="{B13FCC0F-721E-4285-8DE8-2B614B29EB7C}" type="presOf" srcId="{C9FF12FB-7C5F-4F32-B4AD-941BF09B52C8}" destId="{F237FB43-E71D-4CDD-8FF6-B3355007FE22}" srcOrd="0" destOrd="1" presId="urn:microsoft.com/office/officeart/2005/8/layout/list1"/>
    <dgm:cxn modelId="{8D726829-6ADD-479B-B251-0D43345F2257}" srcId="{DB714306-3561-4047-ADF5-11B3F83E743F}" destId="{89B6F65E-EDED-48C3-9461-C8132ABD896A}" srcOrd="1" destOrd="0" parTransId="{9F3801A4-D2A7-4B4B-8ABD-27A817860437}" sibTransId="{4B5C8DF9-B33A-4F00-B6D9-33C1EDC4F66D}"/>
    <dgm:cxn modelId="{B7732335-3CB8-4B54-AF70-4814EE941B59}" type="presOf" srcId="{2EC5B9D7-0B01-4138-B3A1-1A55B10D7197}" destId="{6E93B3BD-BC8D-4C3A-8CCA-C0C1CC204B07}" srcOrd="1" destOrd="0" presId="urn:microsoft.com/office/officeart/2005/8/layout/list1"/>
    <dgm:cxn modelId="{B5416D61-3B3E-4FD5-BD5E-69D432A2D12F}" srcId="{89B6F65E-EDED-48C3-9461-C8132ABD896A}" destId="{FF12215E-50D1-4888-973E-3CAF81F1B54A}" srcOrd="2" destOrd="0" parTransId="{A64E82C0-8665-42EC-A3E1-FEEA10311EF1}" sibTransId="{2DD8936C-509F-47BC-A9DC-39B07BAF3DF2}"/>
    <dgm:cxn modelId="{453D7C65-818D-4B9E-A239-F38C60821FAC}" type="presOf" srcId="{5DE90003-3C4C-414E-A71C-98CCCC30C5D3}" destId="{E15B1164-3287-48DB-992E-2705C42B436F}" srcOrd="0" destOrd="0" presId="urn:microsoft.com/office/officeart/2005/8/layout/list1"/>
    <dgm:cxn modelId="{9EDA956E-DFD9-45DA-AF80-E0AC1400F823}" type="presOf" srcId="{FF12215E-50D1-4888-973E-3CAF81F1B54A}" destId="{F237FB43-E71D-4CDD-8FF6-B3355007FE22}" srcOrd="0" destOrd="2" presId="urn:microsoft.com/office/officeart/2005/8/layout/list1"/>
    <dgm:cxn modelId="{9AB5A07C-4F6F-4618-AF27-E2A8D1C92AA7}" type="presOf" srcId="{89B6F65E-EDED-48C3-9461-C8132ABD896A}" destId="{6694491D-1782-4D4C-87E3-94A7096A476D}" srcOrd="0" destOrd="0" presId="urn:microsoft.com/office/officeart/2005/8/layout/list1"/>
    <dgm:cxn modelId="{0C0E848F-1205-4ED9-BFA3-90064F3E5D5B}" type="presOf" srcId="{2EC5B9D7-0B01-4138-B3A1-1A55B10D7197}" destId="{A0B13C27-4601-4314-8FE4-1B37C8CB6D13}" srcOrd="0" destOrd="0" presId="urn:microsoft.com/office/officeart/2005/8/layout/list1"/>
    <dgm:cxn modelId="{C0F29391-E089-40FB-81B3-2DE9A48DE077}" type="presOf" srcId="{DB714306-3561-4047-ADF5-11B3F83E743F}" destId="{CAB853D1-2A18-4171-9E93-88E1C5B5988C}" srcOrd="0" destOrd="0" presId="urn:microsoft.com/office/officeart/2005/8/layout/list1"/>
    <dgm:cxn modelId="{D82B499B-9AE1-4677-966D-672240E4BD69}" srcId="{2EC5B9D7-0B01-4138-B3A1-1A55B10D7197}" destId="{5DE90003-3C4C-414E-A71C-98CCCC30C5D3}" srcOrd="0" destOrd="0" parTransId="{7E29CBE6-3548-465B-8786-9F8CE2E6BEAA}" sibTransId="{68292797-D214-4EBC-878F-A0D5D4BC819A}"/>
    <dgm:cxn modelId="{61007EAB-2F87-44BD-9886-C10815ECB56D}" type="presOf" srcId="{0147AEA3-9350-4E25-BF63-F858DE088F11}" destId="{E15B1164-3287-48DB-992E-2705C42B436F}" srcOrd="0" destOrd="1" presId="urn:microsoft.com/office/officeart/2005/8/layout/list1"/>
    <dgm:cxn modelId="{705AD5B2-C108-4A86-83A4-0EBED86D365D}" type="presOf" srcId="{DCC06979-9EB3-4D5F-95D2-759F63B6F4BC}" destId="{E15B1164-3287-48DB-992E-2705C42B436F}" srcOrd="0" destOrd="2" presId="urn:microsoft.com/office/officeart/2005/8/layout/list1"/>
    <dgm:cxn modelId="{6329BEB9-2B13-47F3-92AB-A18B94627C75}" srcId="{89B6F65E-EDED-48C3-9461-C8132ABD896A}" destId="{C9FF12FB-7C5F-4F32-B4AD-941BF09B52C8}" srcOrd="1" destOrd="0" parTransId="{D6984F90-03C1-45EA-807E-8FD1092FFBBE}" sibTransId="{BEE64D35-563E-4289-81A2-3CD163A777E3}"/>
    <dgm:cxn modelId="{727C25BA-E3C4-4A51-8F47-7EA5F71A0893}" type="presOf" srcId="{89B6F65E-EDED-48C3-9461-C8132ABD896A}" destId="{05F24E19-E95D-4520-A764-9B7DEDE7EEDD}" srcOrd="1" destOrd="0" presId="urn:microsoft.com/office/officeart/2005/8/layout/list1"/>
    <dgm:cxn modelId="{CFFF14C7-B0B7-4690-AAC9-23A7EDCEFBF1}" srcId="{2EC5B9D7-0B01-4138-B3A1-1A55B10D7197}" destId="{DCC06979-9EB3-4D5F-95D2-759F63B6F4BC}" srcOrd="2" destOrd="0" parTransId="{5B1C6E3F-C9C5-4F51-B2CC-4190FBF15D18}" sibTransId="{D0F93FAF-F2EE-4D43-983B-9F23426D0654}"/>
    <dgm:cxn modelId="{08E9C0C9-18B4-4A36-A0A8-5BB206C6357F}" type="presOf" srcId="{4BF4C3DC-E094-4D62-8414-BA11F534D879}" destId="{F237FB43-E71D-4CDD-8FF6-B3355007FE22}" srcOrd="0" destOrd="0" presId="urn:microsoft.com/office/officeart/2005/8/layout/list1"/>
    <dgm:cxn modelId="{D89955F0-BAC7-4184-8961-D98F74D58C7F}" srcId="{89B6F65E-EDED-48C3-9461-C8132ABD896A}" destId="{4BF4C3DC-E094-4D62-8414-BA11F534D879}" srcOrd="0" destOrd="0" parTransId="{634A961F-7053-4628-893C-51379F221C64}" sibTransId="{DBD52193-8D02-4ACD-962B-C7E7E33AEE1D}"/>
    <dgm:cxn modelId="{522EB8F7-DEEB-46D3-9361-D4E5F1C712EF}" srcId="{2EC5B9D7-0B01-4138-B3A1-1A55B10D7197}" destId="{0147AEA3-9350-4E25-BF63-F858DE088F11}" srcOrd="1" destOrd="0" parTransId="{78D9ADD5-96CB-44C7-AD58-32BD48DA3EEC}" sibTransId="{672285BF-1B14-482A-B83B-0ADA494C2441}"/>
    <dgm:cxn modelId="{2DEB19FC-CF9C-44AE-BBF7-1C0F005AADED}" srcId="{DB714306-3561-4047-ADF5-11B3F83E743F}" destId="{2EC5B9D7-0B01-4138-B3A1-1A55B10D7197}" srcOrd="0" destOrd="0" parTransId="{1491AA75-433A-46F4-83F1-55EF1D29D133}" sibTransId="{5D6CD7C4-7888-489C-999C-92E940414565}"/>
    <dgm:cxn modelId="{DDE26904-D2AD-4714-AF3C-5CAE35505E88}" type="presParOf" srcId="{CAB853D1-2A18-4171-9E93-88E1C5B5988C}" destId="{5F09BEE2-1B84-4775-8130-E642FEA2496C}" srcOrd="0" destOrd="0" presId="urn:microsoft.com/office/officeart/2005/8/layout/list1"/>
    <dgm:cxn modelId="{A8768253-89F8-4374-8D24-B82383A77A47}" type="presParOf" srcId="{5F09BEE2-1B84-4775-8130-E642FEA2496C}" destId="{A0B13C27-4601-4314-8FE4-1B37C8CB6D13}" srcOrd="0" destOrd="0" presId="urn:microsoft.com/office/officeart/2005/8/layout/list1"/>
    <dgm:cxn modelId="{326E78AE-9EEF-46F9-AF3D-004D9EAA80C4}" type="presParOf" srcId="{5F09BEE2-1B84-4775-8130-E642FEA2496C}" destId="{6E93B3BD-BC8D-4C3A-8CCA-C0C1CC204B07}" srcOrd="1" destOrd="0" presId="urn:microsoft.com/office/officeart/2005/8/layout/list1"/>
    <dgm:cxn modelId="{CD0BCB5A-6EF1-4734-AFE1-3FF2AC733832}" type="presParOf" srcId="{CAB853D1-2A18-4171-9E93-88E1C5B5988C}" destId="{FAA00168-A6FA-443F-AC51-F8D4601DB0AE}" srcOrd="1" destOrd="0" presId="urn:microsoft.com/office/officeart/2005/8/layout/list1"/>
    <dgm:cxn modelId="{2E21DFFD-6EB0-464A-9FF5-74BD5EAAD75D}" type="presParOf" srcId="{CAB853D1-2A18-4171-9E93-88E1C5B5988C}" destId="{E15B1164-3287-48DB-992E-2705C42B436F}" srcOrd="2" destOrd="0" presId="urn:microsoft.com/office/officeart/2005/8/layout/list1"/>
    <dgm:cxn modelId="{F51F4219-010A-4715-AD48-A5562502F11D}" type="presParOf" srcId="{CAB853D1-2A18-4171-9E93-88E1C5B5988C}" destId="{C1371E51-82DE-4ECC-9A9A-0338B507CAAA}" srcOrd="3" destOrd="0" presId="urn:microsoft.com/office/officeart/2005/8/layout/list1"/>
    <dgm:cxn modelId="{76EF2394-583C-44F9-A5E7-560E7C30A77B}" type="presParOf" srcId="{CAB853D1-2A18-4171-9E93-88E1C5B5988C}" destId="{6117C09A-6AE3-465A-875C-6F89749A5411}" srcOrd="4" destOrd="0" presId="urn:microsoft.com/office/officeart/2005/8/layout/list1"/>
    <dgm:cxn modelId="{32912732-1E59-41E3-A3CF-EC45DF984E18}" type="presParOf" srcId="{6117C09A-6AE3-465A-875C-6F89749A5411}" destId="{6694491D-1782-4D4C-87E3-94A7096A476D}" srcOrd="0" destOrd="0" presId="urn:microsoft.com/office/officeart/2005/8/layout/list1"/>
    <dgm:cxn modelId="{5F7CC529-D105-43AA-8CF4-49AE69BF61D6}" type="presParOf" srcId="{6117C09A-6AE3-465A-875C-6F89749A5411}" destId="{05F24E19-E95D-4520-A764-9B7DEDE7EEDD}" srcOrd="1" destOrd="0" presId="urn:microsoft.com/office/officeart/2005/8/layout/list1"/>
    <dgm:cxn modelId="{BF9D82D5-F813-49A0-A457-E8F11D614289}" type="presParOf" srcId="{CAB853D1-2A18-4171-9E93-88E1C5B5988C}" destId="{6055F2C1-A2C2-40BC-9020-A407DE857493}" srcOrd="5" destOrd="0" presId="urn:microsoft.com/office/officeart/2005/8/layout/list1"/>
    <dgm:cxn modelId="{F4B727A7-0635-4304-9E71-BA88D1AB5781}" type="presParOf" srcId="{CAB853D1-2A18-4171-9E93-88E1C5B5988C}" destId="{F237FB43-E71D-4CDD-8FF6-B3355007FE2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0B4793-8B92-4BE4-B7C9-7EBB924D56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365885-459C-46AA-8B4C-804E6A4DBE5E}">
      <dgm:prSet/>
      <dgm:spPr/>
      <dgm:t>
        <a:bodyPr/>
        <a:lstStyle/>
        <a:p>
          <a:r>
            <a:rPr lang="en-GB"/>
            <a:t>Provides a way to reference sections and elements in your document</a:t>
          </a:r>
          <a:endParaRPr lang="en-US"/>
        </a:p>
      </dgm:t>
    </dgm:pt>
    <dgm:pt modelId="{7A3F56C0-5B69-42D6-BBF8-EB3E90F57115}" type="parTrans" cxnId="{2C6D1334-11CD-4845-BA1B-95E4F33197AE}">
      <dgm:prSet/>
      <dgm:spPr/>
      <dgm:t>
        <a:bodyPr/>
        <a:lstStyle/>
        <a:p>
          <a:endParaRPr lang="en-US"/>
        </a:p>
      </dgm:t>
    </dgm:pt>
    <dgm:pt modelId="{CB448E28-B3E9-4990-AF67-3FD4680208D6}" type="sibTrans" cxnId="{2C6D1334-11CD-4845-BA1B-95E4F33197AE}">
      <dgm:prSet/>
      <dgm:spPr/>
      <dgm:t>
        <a:bodyPr/>
        <a:lstStyle/>
        <a:p>
          <a:endParaRPr lang="en-US"/>
        </a:p>
      </dgm:t>
    </dgm:pt>
    <dgm:pt modelId="{09743B24-E2CB-4791-AFA0-2BE38AEF795B}">
      <dgm:prSet/>
      <dgm:spPr/>
      <dgm:t>
        <a:bodyPr/>
        <a:lstStyle/>
        <a:p>
          <a:r>
            <a:rPr lang="en-GB"/>
            <a:t>Allows smart referencing</a:t>
          </a:r>
          <a:endParaRPr lang="en-US"/>
        </a:p>
      </dgm:t>
    </dgm:pt>
    <dgm:pt modelId="{9499D621-8FA9-4F1F-9F2B-301D67DCB5BA}" type="parTrans" cxnId="{4C139416-69E8-493C-8965-49EEF534B98C}">
      <dgm:prSet/>
      <dgm:spPr/>
      <dgm:t>
        <a:bodyPr/>
        <a:lstStyle/>
        <a:p>
          <a:endParaRPr lang="en-US"/>
        </a:p>
      </dgm:t>
    </dgm:pt>
    <dgm:pt modelId="{F9AB4E38-C5C4-4316-AF69-09B1EB5DDC6C}" type="sibTrans" cxnId="{4C139416-69E8-493C-8965-49EEF534B98C}">
      <dgm:prSet/>
      <dgm:spPr/>
      <dgm:t>
        <a:bodyPr/>
        <a:lstStyle/>
        <a:p>
          <a:endParaRPr lang="en-US"/>
        </a:p>
      </dgm:t>
    </dgm:pt>
    <dgm:pt modelId="{2799C843-882E-42F8-8826-4D94B699B05E}">
      <dgm:prSet/>
      <dgm:spPr/>
      <dgm:t>
        <a:bodyPr/>
        <a:lstStyle/>
        <a:p>
          <a:r>
            <a:rPr lang="en-GB"/>
            <a:t>Provides meta-information to LaTeX for auto-generated sections</a:t>
          </a:r>
          <a:endParaRPr lang="en-US"/>
        </a:p>
      </dgm:t>
    </dgm:pt>
    <dgm:pt modelId="{079A11B8-7620-4161-8A08-ED69B39B69E0}" type="parTrans" cxnId="{D1BE7812-1FE7-446E-AAE1-A9117AC404B7}">
      <dgm:prSet/>
      <dgm:spPr/>
      <dgm:t>
        <a:bodyPr/>
        <a:lstStyle/>
        <a:p>
          <a:endParaRPr lang="en-US"/>
        </a:p>
      </dgm:t>
    </dgm:pt>
    <dgm:pt modelId="{A146688F-34AB-4268-A95C-44EB67032A70}" type="sibTrans" cxnId="{D1BE7812-1FE7-446E-AAE1-A9117AC404B7}">
      <dgm:prSet/>
      <dgm:spPr/>
      <dgm:t>
        <a:bodyPr/>
        <a:lstStyle/>
        <a:p>
          <a:endParaRPr lang="en-US"/>
        </a:p>
      </dgm:t>
    </dgm:pt>
    <dgm:pt modelId="{24B6A679-F829-4311-9376-37FF5491B4B8}" type="pres">
      <dgm:prSet presAssocID="{350B4793-8B92-4BE4-B7C9-7EBB924D5625}" presName="root" presStyleCnt="0">
        <dgm:presLayoutVars>
          <dgm:dir/>
          <dgm:resizeHandles val="exact"/>
        </dgm:presLayoutVars>
      </dgm:prSet>
      <dgm:spPr/>
    </dgm:pt>
    <dgm:pt modelId="{7D0DCAA0-2589-48C9-A148-A7603BAD8DCF}" type="pres">
      <dgm:prSet presAssocID="{FB365885-459C-46AA-8B4C-804E6A4DBE5E}" presName="compNode" presStyleCnt="0"/>
      <dgm:spPr/>
    </dgm:pt>
    <dgm:pt modelId="{B9CCAF10-23BD-4E62-AE67-80974F6F457E}" type="pres">
      <dgm:prSet presAssocID="{FB365885-459C-46AA-8B4C-804E6A4DBE5E}" presName="bgRect" presStyleLbl="bgShp" presStyleIdx="0" presStyleCnt="3"/>
      <dgm:spPr/>
    </dgm:pt>
    <dgm:pt modelId="{1896D4F0-4970-4E4F-9D1A-35C5BCC43192}" type="pres">
      <dgm:prSet presAssocID="{FB365885-459C-46AA-8B4C-804E6A4DBE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3059948-293B-4720-8295-427A6F08366F}" type="pres">
      <dgm:prSet presAssocID="{FB365885-459C-46AA-8B4C-804E6A4DBE5E}" presName="spaceRect" presStyleCnt="0"/>
      <dgm:spPr/>
    </dgm:pt>
    <dgm:pt modelId="{8059506A-01D3-4B72-820C-6DBAA7C6B570}" type="pres">
      <dgm:prSet presAssocID="{FB365885-459C-46AA-8B4C-804E6A4DBE5E}" presName="parTx" presStyleLbl="revTx" presStyleIdx="0" presStyleCnt="3">
        <dgm:presLayoutVars>
          <dgm:chMax val="0"/>
          <dgm:chPref val="0"/>
        </dgm:presLayoutVars>
      </dgm:prSet>
      <dgm:spPr/>
    </dgm:pt>
    <dgm:pt modelId="{3416B7EA-9F19-4406-B363-5177751DC03C}" type="pres">
      <dgm:prSet presAssocID="{CB448E28-B3E9-4990-AF67-3FD4680208D6}" presName="sibTrans" presStyleCnt="0"/>
      <dgm:spPr/>
    </dgm:pt>
    <dgm:pt modelId="{062D4950-2BF0-41AC-B75A-B27F9E7ED115}" type="pres">
      <dgm:prSet presAssocID="{09743B24-E2CB-4791-AFA0-2BE38AEF795B}" presName="compNode" presStyleCnt="0"/>
      <dgm:spPr/>
    </dgm:pt>
    <dgm:pt modelId="{7942C85B-57F6-485C-8BA4-A8D51BE6CE6E}" type="pres">
      <dgm:prSet presAssocID="{09743B24-E2CB-4791-AFA0-2BE38AEF795B}" presName="bgRect" presStyleLbl="bgShp" presStyleIdx="1" presStyleCnt="3"/>
      <dgm:spPr/>
    </dgm:pt>
    <dgm:pt modelId="{DFEA6FAB-ECBA-4039-B3CA-F1C016571C95}" type="pres">
      <dgm:prSet presAssocID="{09743B24-E2CB-4791-AFA0-2BE38AEF79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AA1EDEE7-5F40-456A-A704-A0A5921A26A2}" type="pres">
      <dgm:prSet presAssocID="{09743B24-E2CB-4791-AFA0-2BE38AEF795B}" presName="spaceRect" presStyleCnt="0"/>
      <dgm:spPr/>
    </dgm:pt>
    <dgm:pt modelId="{225B0F13-C2BD-4EC5-B1D4-FFB66E57D2B7}" type="pres">
      <dgm:prSet presAssocID="{09743B24-E2CB-4791-AFA0-2BE38AEF795B}" presName="parTx" presStyleLbl="revTx" presStyleIdx="1" presStyleCnt="3">
        <dgm:presLayoutVars>
          <dgm:chMax val="0"/>
          <dgm:chPref val="0"/>
        </dgm:presLayoutVars>
      </dgm:prSet>
      <dgm:spPr/>
    </dgm:pt>
    <dgm:pt modelId="{07C27722-C47D-46E8-8C1D-E65B39EAD42B}" type="pres">
      <dgm:prSet presAssocID="{F9AB4E38-C5C4-4316-AF69-09B1EB5DDC6C}" presName="sibTrans" presStyleCnt="0"/>
      <dgm:spPr/>
    </dgm:pt>
    <dgm:pt modelId="{B8BD101A-5960-42C9-92FE-9A02C82B5F2F}" type="pres">
      <dgm:prSet presAssocID="{2799C843-882E-42F8-8826-4D94B699B05E}" presName="compNode" presStyleCnt="0"/>
      <dgm:spPr/>
    </dgm:pt>
    <dgm:pt modelId="{80CD5F3D-8C34-45AA-A83E-D2189F9A202F}" type="pres">
      <dgm:prSet presAssocID="{2799C843-882E-42F8-8826-4D94B699B05E}" presName="bgRect" presStyleLbl="bgShp" presStyleIdx="2" presStyleCnt="3"/>
      <dgm:spPr/>
    </dgm:pt>
    <dgm:pt modelId="{88ACEFDA-F860-4677-B043-9C55D8F82EE6}" type="pres">
      <dgm:prSet presAssocID="{2799C843-882E-42F8-8826-4D94B699B05E}"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otorcycle"/>
        </a:ext>
      </dgm:extLst>
    </dgm:pt>
    <dgm:pt modelId="{C3624310-34BE-4153-9771-1087998CF542}" type="pres">
      <dgm:prSet presAssocID="{2799C843-882E-42F8-8826-4D94B699B05E}" presName="spaceRect" presStyleCnt="0"/>
      <dgm:spPr/>
    </dgm:pt>
    <dgm:pt modelId="{D33C7079-450F-4678-B6B3-D3824B5819A5}" type="pres">
      <dgm:prSet presAssocID="{2799C843-882E-42F8-8826-4D94B699B05E}" presName="parTx" presStyleLbl="revTx" presStyleIdx="2" presStyleCnt="3">
        <dgm:presLayoutVars>
          <dgm:chMax val="0"/>
          <dgm:chPref val="0"/>
        </dgm:presLayoutVars>
      </dgm:prSet>
      <dgm:spPr/>
    </dgm:pt>
  </dgm:ptLst>
  <dgm:cxnLst>
    <dgm:cxn modelId="{9713AA09-6910-4B0F-B8A4-16F34C713A6F}" type="presOf" srcId="{FB365885-459C-46AA-8B4C-804E6A4DBE5E}" destId="{8059506A-01D3-4B72-820C-6DBAA7C6B570}" srcOrd="0" destOrd="0" presId="urn:microsoft.com/office/officeart/2018/2/layout/IconVerticalSolidList"/>
    <dgm:cxn modelId="{D1BE7812-1FE7-446E-AAE1-A9117AC404B7}" srcId="{350B4793-8B92-4BE4-B7C9-7EBB924D5625}" destId="{2799C843-882E-42F8-8826-4D94B699B05E}" srcOrd="2" destOrd="0" parTransId="{079A11B8-7620-4161-8A08-ED69B39B69E0}" sibTransId="{A146688F-34AB-4268-A95C-44EB67032A70}"/>
    <dgm:cxn modelId="{4C139416-69E8-493C-8965-49EEF534B98C}" srcId="{350B4793-8B92-4BE4-B7C9-7EBB924D5625}" destId="{09743B24-E2CB-4791-AFA0-2BE38AEF795B}" srcOrd="1" destOrd="0" parTransId="{9499D621-8FA9-4F1F-9F2B-301D67DCB5BA}" sibTransId="{F9AB4E38-C5C4-4316-AF69-09B1EB5DDC6C}"/>
    <dgm:cxn modelId="{2C6D1334-11CD-4845-BA1B-95E4F33197AE}" srcId="{350B4793-8B92-4BE4-B7C9-7EBB924D5625}" destId="{FB365885-459C-46AA-8B4C-804E6A4DBE5E}" srcOrd="0" destOrd="0" parTransId="{7A3F56C0-5B69-42D6-BBF8-EB3E90F57115}" sibTransId="{CB448E28-B3E9-4990-AF67-3FD4680208D6}"/>
    <dgm:cxn modelId="{0771CE4C-E972-4C08-A589-DE32549C780C}" type="presOf" srcId="{350B4793-8B92-4BE4-B7C9-7EBB924D5625}" destId="{24B6A679-F829-4311-9376-37FF5491B4B8}" srcOrd="0" destOrd="0" presId="urn:microsoft.com/office/officeart/2018/2/layout/IconVerticalSolidList"/>
    <dgm:cxn modelId="{937BF44D-11E0-4209-930A-AC5F60CBFBAE}" type="presOf" srcId="{2799C843-882E-42F8-8826-4D94B699B05E}" destId="{D33C7079-450F-4678-B6B3-D3824B5819A5}" srcOrd="0" destOrd="0" presId="urn:microsoft.com/office/officeart/2018/2/layout/IconVerticalSolidList"/>
    <dgm:cxn modelId="{1F3758C8-7DCF-44B9-B870-93D3A622B81B}" type="presOf" srcId="{09743B24-E2CB-4791-AFA0-2BE38AEF795B}" destId="{225B0F13-C2BD-4EC5-B1D4-FFB66E57D2B7}" srcOrd="0" destOrd="0" presId="urn:microsoft.com/office/officeart/2018/2/layout/IconVerticalSolidList"/>
    <dgm:cxn modelId="{7F6082A6-5848-4390-9864-5FBEBDA9166D}" type="presParOf" srcId="{24B6A679-F829-4311-9376-37FF5491B4B8}" destId="{7D0DCAA0-2589-48C9-A148-A7603BAD8DCF}" srcOrd="0" destOrd="0" presId="urn:microsoft.com/office/officeart/2018/2/layout/IconVerticalSolidList"/>
    <dgm:cxn modelId="{AA05C3C9-4169-4405-874B-FA6B586063F9}" type="presParOf" srcId="{7D0DCAA0-2589-48C9-A148-A7603BAD8DCF}" destId="{B9CCAF10-23BD-4E62-AE67-80974F6F457E}" srcOrd="0" destOrd="0" presId="urn:microsoft.com/office/officeart/2018/2/layout/IconVerticalSolidList"/>
    <dgm:cxn modelId="{5D97A0D0-76F5-40FA-AE21-1C65148174A3}" type="presParOf" srcId="{7D0DCAA0-2589-48C9-A148-A7603BAD8DCF}" destId="{1896D4F0-4970-4E4F-9D1A-35C5BCC43192}" srcOrd="1" destOrd="0" presId="urn:microsoft.com/office/officeart/2018/2/layout/IconVerticalSolidList"/>
    <dgm:cxn modelId="{0BEE0BB9-5F3D-4E0A-939E-D7618F03274B}" type="presParOf" srcId="{7D0DCAA0-2589-48C9-A148-A7603BAD8DCF}" destId="{63059948-293B-4720-8295-427A6F08366F}" srcOrd="2" destOrd="0" presId="urn:microsoft.com/office/officeart/2018/2/layout/IconVerticalSolidList"/>
    <dgm:cxn modelId="{97262F1F-C57A-4B34-B919-26E4A5B32247}" type="presParOf" srcId="{7D0DCAA0-2589-48C9-A148-A7603BAD8DCF}" destId="{8059506A-01D3-4B72-820C-6DBAA7C6B570}" srcOrd="3" destOrd="0" presId="urn:microsoft.com/office/officeart/2018/2/layout/IconVerticalSolidList"/>
    <dgm:cxn modelId="{23E14E6B-5F49-46BB-A4D0-E829BBFBCA03}" type="presParOf" srcId="{24B6A679-F829-4311-9376-37FF5491B4B8}" destId="{3416B7EA-9F19-4406-B363-5177751DC03C}" srcOrd="1" destOrd="0" presId="urn:microsoft.com/office/officeart/2018/2/layout/IconVerticalSolidList"/>
    <dgm:cxn modelId="{1720CEE5-E8E4-4211-991F-F9F159EB9CBB}" type="presParOf" srcId="{24B6A679-F829-4311-9376-37FF5491B4B8}" destId="{062D4950-2BF0-41AC-B75A-B27F9E7ED115}" srcOrd="2" destOrd="0" presId="urn:microsoft.com/office/officeart/2018/2/layout/IconVerticalSolidList"/>
    <dgm:cxn modelId="{17D9B490-8F9A-4DCC-9430-85CA91878D04}" type="presParOf" srcId="{062D4950-2BF0-41AC-B75A-B27F9E7ED115}" destId="{7942C85B-57F6-485C-8BA4-A8D51BE6CE6E}" srcOrd="0" destOrd="0" presId="urn:microsoft.com/office/officeart/2018/2/layout/IconVerticalSolidList"/>
    <dgm:cxn modelId="{16BA2F01-8B19-4549-A70D-AB5716687BB8}" type="presParOf" srcId="{062D4950-2BF0-41AC-B75A-B27F9E7ED115}" destId="{DFEA6FAB-ECBA-4039-B3CA-F1C016571C95}" srcOrd="1" destOrd="0" presId="urn:microsoft.com/office/officeart/2018/2/layout/IconVerticalSolidList"/>
    <dgm:cxn modelId="{57DBAF3A-34B3-40CC-81D5-CE42A5834441}" type="presParOf" srcId="{062D4950-2BF0-41AC-B75A-B27F9E7ED115}" destId="{AA1EDEE7-5F40-456A-A704-A0A5921A26A2}" srcOrd="2" destOrd="0" presId="urn:microsoft.com/office/officeart/2018/2/layout/IconVerticalSolidList"/>
    <dgm:cxn modelId="{4E6D3CAF-B0D5-45D0-97B0-FA2FB23823DF}" type="presParOf" srcId="{062D4950-2BF0-41AC-B75A-B27F9E7ED115}" destId="{225B0F13-C2BD-4EC5-B1D4-FFB66E57D2B7}" srcOrd="3" destOrd="0" presId="urn:microsoft.com/office/officeart/2018/2/layout/IconVerticalSolidList"/>
    <dgm:cxn modelId="{DD363DA6-0433-4B40-8FCE-0A7F1DD3EE21}" type="presParOf" srcId="{24B6A679-F829-4311-9376-37FF5491B4B8}" destId="{07C27722-C47D-46E8-8C1D-E65B39EAD42B}" srcOrd="3" destOrd="0" presId="urn:microsoft.com/office/officeart/2018/2/layout/IconVerticalSolidList"/>
    <dgm:cxn modelId="{8620B673-FE56-4247-8015-C9003782D683}" type="presParOf" srcId="{24B6A679-F829-4311-9376-37FF5491B4B8}" destId="{B8BD101A-5960-42C9-92FE-9A02C82B5F2F}" srcOrd="4" destOrd="0" presId="urn:microsoft.com/office/officeart/2018/2/layout/IconVerticalSolidList"/>
    <dgm:cxn modelId="{F043AA8F-562A-4F74-A6CA-922C99BCC4AB}" type="presParOf" srcId="{B8BD101A-5960-42C9-92FE-9A02C82B5F2F}" destId="{80CD5F3D-8C34-45AA-A83E-D2189F9A202F}" srcOrd="0" destOrd="0" presId="urn:microsoft.com/office/officeart/2018/2/layout/IconVerticalSolidList"/>
    <dgm:cxn modelId="{9C75CE5C-4481-4A7D-A48C-62D1299BC480}" type="presParOf" srcId="{B8BD101A-5960-42C9-92FE-9A02C82B5F2F}" destId="{88ACEFDA-F860-4677-B043-9C55D8F82EE6}" srcOrd="1" destOrd="0" presId="urn:microsoft.com/office/officeart/2018/2/layout/IconVerticalSolidList"/>
    <dgm:cxn modelId="{C530A4D1-574D-46FA-A659-6828C4424C3F}" type="presParOf" srcId="{B8BD101A-5960-42C9-92FE-9A02C82B5F2F}" destId="{C3624310-34BE-4153-9771-1087998CF542}" srcOrd="2" destOrd="0" presId="urn:microsoft.com/office/officeart/2018/2/layout/IconVerticalSolidList"/>
    <dgm:cxn modelId="{404E694A-5B92-4B24-9109-0846E7F2879B}" type="presParOf" srcId="{B8BD101A-5960-42C9-92FE-9A02C82B5F2F}" destId="{D33C7079-450F-4678-B6B3-D3824B5819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E1D657-126E-4313-BB94-3E2EC6BE5CB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28A0C60-07C5-4F30-A26C-2F68FE6E6F72}">
      <dgm:prSet/>
      <dgm:spPr/>
      <dgm:t>
        <a:bodyPr/>
        <a:lstStyle/>
        <a:p>
          <a:r>
            <a:rPr lang="en-GB"/>
            <a:t>Tables of contents</a:t>
          </a:r>
          <a:endParaRPr lang="en-US"/>
        </a:p>
      </dgm:t>
    </dgm:pt>
    <dgm:pt modelId="{337AC5DC-9217-4428-9462-4ECC6BA841BB}" type="parTrans" cxnId="{5E5ACEE8-AB52-489E-BA5D-598E736D53C4}">
      <dgm:prSet/>
      <dgm:spPr/>
      <dgm:t>
        <a:bodyPr/>
        <a:lstStyle/>
        <a:p>
          <a:endParaRPr lang="en-US"/>
        </a:p>
      </dgm:t>
    </dgm:pt>
    <dgm:pt modelId="{79FF369D-6543-4B02-96F2-1D1425A06F69}" type="sibTrans" cxnId="{5E5ACEE8-AB52-489E-BA5D-598E736D53C4}">
      <dgm:prSet/>
      <dgm:spPr/>
      <dgm:t>
        <a:bodyPr/>
        <a:lstStyle/>
        <a:p>
          <a:endParaRPr lang="en-US"/>
        </a:p>
      </dgm:t>
    </dgm:pt>
    <dgm:pt modelId="{C976D555-7983-42D7-AA2F-B1A7FD5A79B3}">
      <dgm:prSet/>
      <dgm:spPr/>
      <dgm:t>
        <a:bodyPr/>
        <a:lstStyle/>
        <a:p>
          <a:r>
            <a:rPr lang="en-GB"/>
            <a:t>Lists of figures</a:t>
          </a:r>
          <a:endParaRPr lang="en-US"/>
        </a:p>
      </dgm:t>
    </dgm:pt>
    <dgm:pt modelId="{547DAFCE-81D6-4AE2-BCE5-EB04BB5FA581}" type="parTrans" cxnId="{D8567222-8970-4AAA-B7D1-4E312D692BB7}">
      <dgm:prSet/>
      <dgm:spPr/>
      <dgm:t>
        <a:bodyPr/>
        <a:lstStyle/>
        <a:p>
          <a:endParaRPr lang="en-US"/>
        </a:p>
      </dgm:t>
    </dgm:pt>
    <dgm:pt modelId="{207A2CDC-6E36-41ED-99F2-30A9D5F14134}" type="sibTrans" cxnId="{D8567222-8970-4AAA-B7D1-4E312D692BB7}">
      <dgm:prSet/>
      <dgm:spPr/>
      <dgm:t>
        <a:bodyPr/>
        <a:lstStyle/>
        <a:p>
          <a:endParaRPr lang="en-US"/>
        </a:p>
      </dgm:t>
    </dgm:pt>
    <dgm:pt modelId="{85F69A3D-7C3D-4431-B73B-739659EBB865}">
      <dgm:prSet/>
      <dgm:spPr/>
      <dgm:t>
        <a:bodyPr/>
        <a:lstStyle/>
        <a:p>
          <a:r>
            <a:rPr lang="en-GB"/>
            <a:t>Lists of tables</a:t>
          </a:r>
          <a:endParaRPr lang="en-US"/>
        </a:p>
      </dgm:t>
    </dgm:pt>
    <dgm:pt modelId="{D604BEA9-DA3E-4905-A09B-BBC93D012232}" type="parTrans" cxnId="{B31B2D69-9502-40D3-A806-0B04BA6491C2}">
      <dgm:prSet/>
      <dgm:spPr/>
      <dgm:t>
        <a:bodyPr/>
        <a:lstStyle/>
        <a:p>
          <a:endParaRPr lang="en-US"/>
        </a:p>
      </dgm:t>
    </dgm:pt>
    <dgm:pt modelId="{EA15F856-47EA-4766-BF7E-54EA4D8D4CCF}" type="sibTrans" cxnId="{B31B2D69-9502-40D3-A806-0B04BA6491C2}">
      <dgm:prSet/>
      <dgm:spPr/>
      <dgm:t>
        <a:bodyPr/>
        <a:lstStyle/>
        <a:p>
          <a:endParaRPr lang="en-US"/>
        </a:p>
      </dgm:t>
    </dgm:pt>
    <dgm:pt modelId="{ADD4974B-383A-4CBD-B470-618D321D1681}">
      <dgm:prSet/>
      <dgm:spPr/>
      <dgm:t>
        <a:bodyPr/>
        <a:lstStyle/>
        <a:p>
          <a:r>
            <a:rPr lang="en-GB"/>
            <a:t>Bibliographies</a:t>
          </a:r>
          <a:endParaRPr lang="en-US"/>
        </a:p>
      </dgm:t>
    </dgm:pt>
    <dgm:pt modelId="{8ED11CE4-5BCE-4BC0-BB19-6149B81F8633}" type="parTrans" cxnId="{12E2D1D6-C493-4856-B090-22254B0B63A4}">
      <dgm:prSet/>
      <dgm:spPr/>
      <dgm:t>
        <a:bodyPr/>
        <a:lstStyle/>
        <a:p>
          <a:endParaRPr lang="en-US"/>
        </a:p>
      </dgm:t>
    </dgm:pt>
    <dgm:pt modelId="{63363EE0-C78A-42E3-9898-2A047CD71851}" type="sibTrans" cxnId="{12E2D1D6-C493-4856-B090-22254B0B63A4}">
      <dgm:prSet/>
      <dgm:spPr/>
      <dgm:t>
        <a:bodyPr/>
        <a:lstStyle/>
        <a:p>
          <a:endParaRPr lang="en-US"/>
        </a:p>
      </dgm:t>
    </dgm:pt>
    <dgm:pt modelId="{D33C4EF3-853B-4C16-A996-9AD8436BEB64}">
      <dgm:prSet/>
      <dgm:spPr/>
      <dgm:t>
        <a:bodyPr/>
        <a:lstStyle/>
        <a:p>
          <a:r>
            <a:rPr lang="en-GB"/>
            <a:t>Glossaries</a:t>
          </a:r>
          <a:endParaRPr lang="en-US"/>
        </a:p>
      </dgm:t>
    </dgm:pt>
    <dgm:pt modelId="{15E01CA9-2C61-45CF-99A2-697E286DC6D8}" type="parTrans" cxnId="{B77696CC-590D-4F77-8E10-2A177543E4B0}">
      <dgm:prSet/>
      <dgm:spPr/>
      <dgm:t>
        <a:bodyPr/>
        <a:lstStyle/>
        <a:p>
          <a:endParaRPr lang="en-US"/>
        </a:p>
      </dgm:t>
    </dgm:pt>
    <dgm:pt modelId="{7BDF3FE5-E94B-4BB9-B6D9-D40C10654FE7}" type="sibTrans" cxnId="{B77696CC-590D-4F77-8E10-2A177543E4B0}">
      <dgm:prSet/>
      <dgm:spPr/>
      <dgm:t>
        <a:bodyPr/>
        <a:lstStyle/>
        <a:p>
          <a:endParaRPr lang="en-US"/>
        </a:p>
      </dgm:t>
    </dgm:pt>
    <dgm:pt modelId="{7CAE15CA-7E3A-4F6B-AC69-45175B9C1F84}">
      <dgm:prSet/>
      <dgm:spPr/>
      <dgm:t>
        <a:bodyPr/>
        <a:lstStyle/>
        <a:p>
          <a:r>
            <a:rPr lang="en-GB"/>
            <a:t>Indexes</a:t>
          </a:r>
          <a:endParaRPr lang="en-US"/>
        </a:p>
      </dgm:t>
    </dgm:pt>
    <dgm:pt modelId="{8E95A510-AEF3-42F8-B9E8-52C15377FBA7}" type="parTrans" cxnId="{F098F7B4-C7AC-4884-8993-8C4CE0143E6A}">
      <dgm:prSet/>
      <dgm:spPr/>
      <dgm:t>
        <a:bodyPr/>
        <a:lstStyle/>
        <a:p>
          <a:endParaRPr lang="en-US"/>
        </a:p>
      </dgm:t>
    </dgm:pt>
    <dgm:pt modelId="{88CD0A96-576B-464A-AE67-5831DE8E0A96}" type="sibTrans" cxnId="{F098F7B4-C7AC-4884-8993-8C4CE0143E6A}">
      <dgm:prSet/>
      <dgm:spPr/>
      <dgm:t>
        <a:bodyPr/>
        <a:lstStyle/>
        <a:p>
          <a:endParaRPr lang="en-US"/>
        </a:p>
      </dgm:t>
    </dgm:pt>
    <dgm:pt modelId="{2EDC8846-439D-46D3-B2B0-70C108180996}">
      <dgm:prSet/>
      <dgm:spPr/>
      <dgm:t>
        <a:bodyPr/>
        <a:lstStyle/>
        <a:p>
          <a:r>
            <a:rPr lang="en-GB"/>
            <a:t>Nomenclatures</a:t>
          </a:r>
          <a:endParaRPr lang="en-US"/>
        </a:p>
      </dgm:t>
    </dgm:pt>
    <dgm:pt modelId="{276AC3A0-D81A-4773-85C1-5EE389B1E50E}" type="parTrans" cxnId="{1258AA62-3A0C-4C90-83E0-309D3107DE14}">
      <dgm:prSet/>
      <dgm:spPr/>
      <dgm:t>
        <a:bodyPr/>
        <a:lstStyle/>
        <a:p>
          <a:endParaRPr lang="en-US"/>
        </a:p>
      </dgm:t>
    </dgm:pt>
    <dgm:pt modelId="{D1591BE7-22EB-4430-A263-345ED6943E64}" type="sibTrans" cxnId="{1258AA62-3A0C-4C90-83E0-309D3107DE14}">
      <dgm:prSet/>
      <dgm:spPr/>
      <dgm:t>
        <a:bodyPr/>
        <a:lstStyle/>
        <a:p>
          <a:endParaRPr lang="en-US"/>
        </a:p>
      </dgm:t>
    </dgm:pt>
    <dgm:pt modelId="{2064A0D3-FDC1-4295-88AD-D2CE0966CA92}" type="pres">
      <dgm:prSet presAssocID="{07E1D657-126E-4313-BB94-3E2EC6BE5CB1}" presName="linear" presStyleCnt="0">
        <dgm:presLayoutVars>
          <dgm:animLvl val="lvl"/>
          <dgm:resizeHandles val="exact"/>
        </dgm:presLayoutVars>
      </dgm:prSet>
      <dgm:spPr/>
    </dgm:pt>
    <dgm:pt modelId="{C595FB05-2E0A-438F-B6DD-187A5286CB2F}" type="pres">
      <dgm:prSet presAssocID="{928A0C60-07C5-4F30-A26C-2F68FE6E6F72}" presName="parentText" presStyleLbl="node1" presStyleIdx="0" presStyleCnt="7">
        <dgm:presLayoutVars>
          <dgm:chMax val="0"/>
          <dgm:bulletEnabled val="1"/>
        </dgm:presLayoutVars>
      </dgm:prSet>
      <dgm:spPr/>
    </dgm:pt>
    <dgm:pt modelId="{940EFC64-5106-4707-B903-994343A3537D}" type="pres">
      <dgm:prSet presAssocID="{79FF369D-6543-4B02-96F2-1D1425A06F69}" presName="spacer" presStyleCnt="0"/>
      <dgm:spPr/>
    </dgm:pt>
    <dgm:pt modelId="{3781F8D5-902B-4418-85CF-1D1BABFADBD3}" type="pres">
      <dgm:prSet presAssocID="{C976D555-7983-42D7-AA2F-B1A7FD5A79B3}" presName="parentText" presStyleLbl="node1" presStyleIdx="1" presStyleCnt="7">
        <dgm:presLayoutVars>
          <dgm:chMax val="0"/>
          <dgm:bulletEnabled val="1"/>
        </dgm:presLayoutVars>
      </dgm:prSet>
      <dgm:spPr/>
    </dgm:pt>
    <dgm:pt modelId="{A3EC0A80-EAF6-4B5C-A74F-5C0A199CA0BB}" type="pres">
      <dgm:prSet presAssocID="{207A2CDC-6E36-41ED-99F2-30A9D5F14134}" presName="spacer" presStyleCnt="0"/>
      <dgm:spPr/>
    </dgm:pt>
    <dgm:pt modelId="{5C6FAEC8-7FB5-4FE8-B7EC-0A919A69DF90}" type="pres">
      <dgm:prSet presAssocID="{85F69A3D-7C3D-4431-B73B-739659EBB865}" presName="parentText" presStyleLbl="node1" presStyleIdx="2" presStyleCnt="7">
        <dgm:presLayoutVars>
          <dgm:chMax val="0"/>
          <dgm:bulletEnabled val="1"/>
        </dgm:presLayoutVars>
      </dgm:prSet>
      <dgm:spPr/>
    </dgm:pt>
    <dgm:pt modelId="{F0427B3B-3F5A-4C54-8390-BCC84242B7B9}" type="pres">
      <dgm:prSet presAssocID="{EA15F856-47EA-4766-BF7E-54EA4D8D4CCF}" presName="spacer" presStyleCnt="0"/>
      <dgm:spPr/>
    </dgm:pt>
    <dgm:pt modelId="{EEE6D4F2-A205-4AEC-A540-22AC27F09BD9}" type="pres">
      <dgm:prSet presAssocID="{ADD4974B-383A-4CBD-B470-618D321D1681}" presName="parentText" presStyleLbl="node1" presStyleIdx="3" presStyleCnt="7">
        <dgm:presLayoutVars>
          <dgm:chMax val="0"/>
          <dgm:bulletEnabled val="1"/>
        </dgm:presLayoutVars>
      </dgm:prSet>
      <dgm:spPr/>
    </dgm:pt>
    <dgm:pt modelId="{7DF32221-389B-4C4F-B7AF-E94BE63E021F}" type="pres">
      <dgm:prSet presAssocID="{63363EE0-C78A-42E3-9898-2A047CD71851}" presName="spacer" presStyleCnt="0"/>
      <dgm:spPr/>
    </dgm:pt>
    <dgm:pt modelId="{C1068210-1B06-46CA-A4CF-B2A83B8CE347}" type="pres">
      <dgm:prSet presAssocID="{D33C4EF3-853B-4C16-A996-9AD8436BEB64}" presName="parentText" presStyleLbl="node1" presStyleIdx="4" presStyleCnt="7">
        <dgm:presLayoutVars>
          <dgm:chMax val="0"/>
          <dgm:bulletEnabled val="1"/>
        </dgm:presLayoutVars>
      </dgm:prSet>
      <dgm:spPr/>
    </dgm:pt>
    <dgm:pt modelId="{FE18799E-C4E8-4D7D-BEBA-A18FF6B071DD}" type="pres">
      <dgm:prSet presAssocID="{7BDF3FE5-E94B-4BB9-B6D9-D40C10654FE7}" presName="spacer" presStyleCnt="0"/>
      <dgm:spPr/>
    </dgm:pt>
    <dgm:pt modelId="{8BDC84AC-2A34-4B4E-B136-A1F59449928E}" type="pres">
      <dgm:prSet presAssocID="{7CAE15CA-7E3A-4F6B-AC69-45175B9C1F84}" presName="parentText" presStyleLbl="node1" presStyleIdx="5" presStyleCnt="7">
        <dgm:presLayoutVars>
          <dgm:chMax val="0"/>
          <dgm:bulletEnabled val="1"/>
        </dgm:presLayoutVars>
      </dgm:prSet>
      <dgm:spPr/>
    </dgm:pt>
    <dgm:pt modelId="{17D6D349-B028-472A-BF62-1A6DF74ECDC7}" type="pres">
      <dgm:prSet presAssocID="{88CD0A96-576B-464A-AE67-5831DE8E0A96}" presName="spacer" presStyleCnt="0"/>
      <dgm:spPr/>
    </dgm:pt>
    <dgm:pt modelId="{4D2C4A3A-77DE-4ED4-A217-B1082ADBD385}" type="pres">
      <dgm:prSet presAssocID="{2EDC8846-439D-46D3-B2B0-70C108180996}" presName="parentText" presStyleLbl="node1" presStyleIdx="6" presStyleCnt="7">
        <dgm:presLayoutVars>
          <dgm:chMax val="0"/>
          <dgm:bulletEnabled val="1"/>
        </dgm:presLayoutVars>
      </dgm:prSet>
      <dgm:spPr/>
    </dgm:pt>
  </dgm:ptLst>
  <dgm:cxnLst>
    <dgm:cxn modelId="{F8406416-0A7C-4A4D-B3CE-FDF3A26CEA11}" type="presOf" srcId="{928A0C60-07C5-4F30-A26C-2F68FE6E6F72}" destId="{C595FB05-2E0A-438F-B6DD-187A5286CB2F}" srcOrd="0" destOrd="0" presId="urn:microsoft.com/office/officeart/2005/8/layout/vList2"/>
    <dgm:cxn modelId="{7B321222-3F15-4BDE-86F0-4FC53B624029}" type="presOf" srcId="{D33C4EF3-853B-4C16-A996-9AD8436BEB64}" destId="{C1068210-1B06-46CA-A4CF-B2A83B8CE347}" srcOrd="0" destOrd="0" presId="urn:microsoft.com/office/officeart/2005/8/layout/vList2"/>
    <dgm:cxn modelId="{D8567222-8970-4AAA-B7D1-4E312D692BB7}" srcId="{07E1D657-126E-4313-BB94-3E2EC6BE5CB1}" destId="{C976D555-7983-42D7-AA2F-B1A7FD5A79B3}" srcOrd="1" destOrd="0" parTransId="{547DAFCE-81D6-4AE2-BCE5-EB04BB5FA581}" sibTransId="{207A2CDC-6E36-41ED-99F2-30A9D5F14134}"/>
    <dgm:cxn modelId="{2E97912D-6372-4062-99D5-8D213B82CCCF}" type="presOf" srcId="{ADD4974B-383A-4CBD-B470-618D321D1681}" destId="{EEE6D4F2-A205-4AEC-A540-22AC27F09BD9}" srcOrd="0" destOrd="0" presId="urn:microsoft.com/office/officeart/2005/8/layout/vList2"/>
    <dgm:cxn modelId="{1258AA62-3A0C-4C90-83E0-309D3107DE14}" srcId="{07E1D657-126E-4313-BB94-3E2EC6BE5CB1}" destId="{2EDC8846-439D-46D3-B2B0-70C108180996}" srcOrd="6" destOrd="0" parTransId="{276AC3A0-D81A-4773-85C1-5EE389B1E50E}" sibTransId="{D1591BE7-22EB-4430-A263-345ED6943E64}"/>
    <dgm:cxn modelId="{B31B2D69-9502-40D3-A806-0B04BA6491C2}" srcId="{07E1D657-126E-4313-BB94-3E2EC6BE5CB1}" destId="{85F69A3D-7C3D-4431-B73B-739659EBB865}" srcOrd="2" destOrd="0" parTransId="{D604BEA9-DA3E-4905-A09B-BBC93D012232}" sibTransId="{EA15F856-47EA-4766-BF7E-54EA4D8D4CCF}"/>
    <dgm:cxn modelId="{4C93C14D-9FF0-40A4-AE29-7D412FB4556C}" type="presOf" srcId="{07E1D657-126E-4313-BB94-3E2EC6BE5CB1}" destId="{2064A0D3-FDC1-4295-88AD-D2CE0966CA92}" srcOrd="0" destOrd="0" presId="urn:microsoft.com/office/officeart/2005/8/layout/vList2"/>
    <dgm:cxn modelId="{E7FCD54F-386A-44EF-917A-0E09F2A0B82E}" type="presOf" srcId="{7CAE15CA-7E3A-4F6B-AC69-45175B9C1F84}" destId="{8BDC84AC-2A34-4B4E-B136-A1F59449928E}" srcOrd="0" destOrd="0" presId="urn:microsoft.com/office/officeart/2005/8/layout/vList2"/>
    <dgm:cxn modelId="{FDC6679E-6BB9-41A4-84F9-1879E1A3AF13}" type="presOf" srcId="{2EDC8846-439D-46D3-B2B0-70C108180996}" destId="{4D2C4A3A-77DE-4ED4-A217-B1082ADBD385}" srcOrd="0" destOrd="0" presId="urn:microsoft.com/office/officeart/2005/8/layout/vList2"/>
    <dgm:cxn modelId="{F098F7B4-C7AC-4884-8993-8C4CE0143E6A}" srcId="{07E1D657-126E-4313-BB94-3E2EC6BE5CB1}" destId="{7CAE15CA-7E3A-4F6B-AC69-45175B9C1F84}" srcOrd="5" destOrd="0" parTransId="{8E95A510-AEF3-42F8-B9E8-52C15377FBA7}" sibTransId="{88CD0A96-576B-464A-AE67-5831DE8E0A96}"/>
    <dgm:cxn modelId="{5616F4C7-E516-4990-BEA5-A98292B1512D}" type="presOf" srcId="{85F69A3D-7C3D-4431-B73B-739659EBB865}" destId="{5C6FAEC8-7FB5-4FE8-B7EC-0A919A69DF90}" srcOrd="0" destOrd="0" presId="urn:microsoft.com/office/officeart/2005/8/layout/vList2"/>
    <dgm:cxn modelId="{B77696CC-590D-4F77-8E10-2A177543E4B0}" srcId="{07E1D657-126E-4313-BB94-3E2EC6BE5CB1}" destId="{D33C4EF3-853B-4C16-A996-9AD8436BEB64}" srcOrd="4" destOrd="0" parTransId="{15E01CA9-2C61-45CF-99A2-697E286DC6D8}" sibTransId="{7BDF3FE5-E94B-4BB9-B6D9-D40C10654FE7}"/>
    <dgm:cxn modelId="{12E2D1D6-C493-4856-B090-22254B0B63A4}" srcId="{07E1D657-126E-4313-BB94-3E2EC6BE5CB1}" destId="{ADD4974B-383A-4CBD-B470-618D321D1681}" srcOrd="3" destOrd="0" parTransId="{8ED11CE4-5BCE-4BC0-BB19-6149B81F8633}" sibTransId="{63363EE0-C78A-42E3-9898-2A047CD71851}"/>
    <dgm:cxn modelId="{5E5ACEE8-AB52-489E-BA5D-598E736D53C4}" srcId="{07E1D657-126E-4313-BB94-3E2EC6BE5CB1}" destId="{928A0C60-07C5-4F30-A26C-2F68FE6E6F72}" srcOrd="0" destOrd="0" parTransId="{337AC5DC-9217-4428-9462-4ECC6BA841BB}" sibTransId="{79FF369D-6543-4B02-96F2-1D1425A06F69}"/>
    <dgm:cxn modelId="{3090C2FC-6031-43BE-AD12-8BB11F44E1FC}" type="presOf" srcId="{C976D555-7983-42D7-AA2F-B1A7FD5A79B3}" destId="{3781F8D5-902B-4418-85CF-1D1BABFADBD3}" srcOrd="0" destOrd="0" presId="urn:microsoft.com/office/officeart/2005/8/layout/vList2"/>
    <dgm:cxn modelId="{014D89E7-BFD9-461D-A4A2-95808E603A82}" type="presParOf" srcId="{2064A0D3-FDC1-4295-88AD-D2CE0966CA92}" destId="{C595FB05-2E0A-438F-B6DD-187A5286CB2F}" srcOrd="0" destOrd="0" presId="urn:microsoft.com/office/officeart/2005/8/layout/vList2"/>
    <dgm:cxn modelId="{0C9DF689-9169-429A-9FE6-CF34EF7AB45E}" type="presParOf" srcId="{2064A0D3-FDC1-4295-88AD-D2CE0966CA92}" destId="{940EFC64-5106-4707-B903-994343A3537D}" srcOrd="1" destOrd="0" presId="urn:microsoft.com/office/officeart/2005/8/layout/vList2"/>
    <dgm:cxn modelId="{82CE6015-4384-4748-9B05-D5DE3F2AA5A6}" type="presParOf" srcId="{2064A0D3-FDC1-4295-88AD-D2CE0966CA92}" destId="{3781F8D5-902B-4418-85CF-1D1BABFADBD3}" srcOrd="2" destOrd="0" presId="urn:microsoft.com/office/officeart/2005/8/layout/vList2"/>
    <dgm:cxn modelId="{0107A4F6-DEE3-404C-9D3B-27CAC1CD3F29}" type="presParOf" srcId="{2064A0D3-FDC1-4295-88AD-D2CE0966CA92}" destId="{A3EC0A80-EAF6-4B5C-A74F-5C0A199CA0BB}" srcOrd="3" destOrd="0" presId="urn:microsoft.com/office/officeart/2005/8/layout/vList2"/>
    <dgm:cxn modelId="{DC704878-F7FF-4519-B834-197C52C877BA}" type="presParOf" srcId="{2064A0D3-FDC1-4295-88AD-D2CE0966CA92}" destId="{5C6FAEC8-7FB5-4FE8-B7EC-0A919A69DF90}" srcOrd="4" destOrd="0" presId="urn:microsoft.com/office/officeart/2005/8/layout/vList2"/>
    <dgm:cxn modelId="{163F2D01-F4D2-482B-89EA-A60FDA5F20E5}" type="presParOf" srcId="{2064A0D3-FDC1-4295-88AD-D2CE0966CA92}" destId="{F0427B3B-3F5A-4C54-8390-BCC84242B7B9}" srcOrd="5" destOrd="0" presId="urn:microsoft.com/office/officeart/2005/8/layout/vList2"/>
    <dgm:cxn modelId="{56E4CA48-1645-418D-89DE-93B61439E4B1}" type="presParOf" srcId="{2064A0D3-FDC1-4295-88AD-D2CE0966CA92}" destId="{EEE6D4F2-A205-4AEC-A540-22AC27F09BD9}" srcOrd="6" destOrd="0" presId="urn:microsoft.com/office/officeart/2005/8/layout/vList2"/>
    <dgm:cxn modelId="{08D85093-D9C1-45AE-A10B-56AF573082B3}" type="presParOf" srcId="{2064A0D3-FDC1-4295-88AD-D2CE0966CA92}" destId="{7DF32221-389B-4C4F-B7AF-E94BE63E021F}" srcOrd="7" destOrd="0" presId="urn:microsoft.com/office/officeart/2005/8/layout/vList2"/>
    <dgm:cxn modelId="{F69BA411-EA19-4215-9FCD-FFEE4F1F9799}" type="presParOf" srcId="{2064A0D3-FDC1-4295-88AD-D2CE0966CA92}" destId="{C1068210-1B06-46CA-A4CF-B2A83B8CE347}" srcOrd="8" destOrd="0" presId="urn:microsoft.com/office/officeart/2005/8/layout/vList2"/>
    <dgm:cxn modelId="{578213A2-8922-4667-A57E-F3A4A051770E}" type="presParOf" srcId="{2064A0D3-FDC1-4295-88AD-D2CE0966CA92}" destId="{FE18799E-C4E8-4D7D-BEBA-A18FF6B071DD}" srcOrd="9" destOrd="0" presId="urn:microsoft.com/office/officeart/2005/8/layout/vList2"/>
    <dgm:cxn modelId="{65C3B07A-2E22-4FE0-BEF3-52F46E4764F7}" type="presParOf" srcId="{2064A0D3-FDC1-4295-88AD-D2CE0966CA92}" destId="{8BDC84AC-2A34-4B4E-B136-A1F59449928E}" srcOrd="10" destOrd="0" presId="urn:microsoft.com/office/officeart/2005/8/layout/vList2"/>
    <dgm:cxn modelId="{C3571A3D-C25B-4B17-9574-5DACAB91C1CE}" type="presParOf" srcId="{2064A0D3-FDC1-4295-88AD-D2CE0966CA92}" destId="{17D6D349-B028-472A-BF62-1A6DF74ECDC7}" srcOrd="11" destOrd="0" presId="urn:microsoft.com/office/officeart/2005/8/layout/vList2"/>
    <dgm:cxn modelId="{0FB3CA44-B93F-4BCD-B3A1-ED13A992AA0A}" type="presParOf" srcId="{2064A0D3-FDC1-4295-88AD-D2CE0966CA92}" destId="{4D2C4A3A-77DE-4ED4-A217-B1082ADBD38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400A43-93E6-4B8C-8E35-4EF1BF8189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213BFC-0DBA-4A11-B87E-5B0EAA0A7B68}">
      <dgm:prSet/>
      <dgm:spPr/>
      <dgm:t>
        <a:bodyPr/>
        <a:lstStyle/>
        <a:p>
          <a:r>
            <a:rPr lang="en-GB"/>
            <a:t>Defined by the tabular environment</a:t>
          </a:r>
          <a:endParaRPr lang="en-US"/>
        </a:p>
      </dgm:t>
    </dgm:pt>
    <dgm:pt modelId="{71F3BFF6-1964-419F-8BCB-645ACF56D737}" type="parTrans" cxnId="{598DC1B4-CAD8-4B67-9746-AAD6F25478F6}">
      <dgm:prSet/>
      <dgm:spPr/>
      <dgm:t>
        <a:bodyPr/>
        <a:lstStyle/>
        <a:p>
          <a:endParaRPr lang="en-US"/>
        </a:p>
      </dgm:t>
    </dgm:pt>
    <dgm:pt modelId="{36403561-BE82-4C31-861D-8C3412D7C2E7}" type="sibTrans" cxnId="{598DC1B4-CAD8-4B67-9746-AAD6F25478F6}">
      <dgm:prSet/>
      <dgm:spPr/>
      <dgm:t>
        <a:bodyPr/>
        <a:lstStyle/>
        <a:p>
          <a:endParaRPr lang="en-US"/>
        </a:p>
      </dgm:t>
    </dgm:pt>
    <dgm:pt modelId="{8CAEF49B-9F7B-4438-982D-0A967523C81F}">
      <dgm:prSet/>
      <dgm:spPr/>
      <dgm:t>
        <a:bodyPr/>
        <a:lstStyle/>
        <a:p>
          <a:r>
            <a:rPr lang="en-GB"/>
            <a:t>Automatically align and shift spacing to best display the information in the cells</a:t>
          </a:r>
          <a:endParaRPr lang="en-US"/>
        </a:p>
      </dgm:t>
    </dgm:pt>
    <dgm:pt modelId="{B478C57F-D0A8-4805-B746-62F627499BE0}" type="parTrans" cxnId="{4CC68CB7-546D-46DB-898A-CA64FD296FB0}">
      <dgm:prSet/>
      <dgm:spPr/>
      <dgm:t>
        <a:bodyPr/>
        <a:lstStyle/>
        <a:p>
          <a:endParaRPr lang="en-US"/>
        </a:p>
      </dgm:t>
    </dgm:pt>
    <dgm:pt modelId="{B3A1BE7B-9077-42DC-B438-CECD965F3B2E}" type="sibTrans" cxnId="{4CC68CB7-546D-46DB-898A-CA64FD296FB0}">
      <dgm:prSet/>
      <dgm:spPr/>
      <dgm:t>
        <a:bodyPr/>
        <a:lstStyle/>
        <a:p>
          <a:endParaRPr lang="en-US"/>
        </a:p>
      </dgm:t>
    </dgm:pt>
    <dgm:pt modelId="{51107D07-8B82-4F41-A1A6-C5F2FE8A8DF0}">
      <dgm:prSet/>
      <dgm:spPr/>
      <dgm:t>
        <a:bodyPr/>
        <a:lstStyle/>
        <a:p>
          <a:r>
            <a:rPr lang="en-GB"/>
            <a:t>Can be slow and tedious</a:t>
          </a:r>
          <a:endParaRPr lang="en-US"/>
        </a:p>
      </dgm:t>
    </dgm:pt>
    <dgm:pt modelId="{96F35718-38CA-40E1-AC39-A9B1A78A49D4}" type="parTrans" cxnId="{35F8C0F4-DD8B-4E02-9BDF-21F0787E25D9}">
      <dgm:prSet/>
      <dgm:spPr/>
      <dgm:t>
        <a:bodyPr/>
        <a:lstStyle/>
        <a:p>
          <a:endParaRPr lang="en-US"/>
        </a:p>
      </dgm:t>
    </dgm:pt>
    <dgm:pt modelId="{695973D4-AD1B-44DB-9CFC-FF4D64F25154}" type="sibTrans" cxnId="{35F8C0F4-DD8B-4E02-9BDF-21F0787E25D9}">
      <dgm:prSet/>
      <dgm:spPr/>
      <dgm:t>
        <a:bodyPr/>
        <a:lstStyle/>
        <a:p>
          <a:endParaRPr lang="en-US"/>
        </a:p>
      </dgm:t>
    </dgm:pt>
    <dgm:pt modelId="{5A3BF753-F4BD-4695-8824-16C53AD22A5A}">
      <dgm:prSet/>
      <dgm:spPr/>
      <dgm:t>
        <a:bodyPr/>
        <a:lstStyle/>
        <a:p>
          <a:r>
            <a:rPr lang="en-GB"/>
            <a:t>Consider using a generator online for larger tables</a:t>
          </a:r>
          <a:endParaRPr lang="en-US"/>
        </a:p>
      </dgm:t>
    </dgm:pt>
    <dgm:pt modelId="{8332196A-BDB3-4E13-8C0A-8E37F052F8F9}" type="parTrans" cxnId="{7428599A-B2CE-4C6F-8C84-4693813283DD}">
      <dgm:prSet/>
      <dgm:spPr/>
      <dgm:t>
        <a:bodyPr/>
        <a:lstStyle/>
        <a:p>
          <a:endParaRPr lang="en-US"/>
        </a:p>
      </dgm:t>
    </dgm:pt>
    <dgm:pt modelId="{3959E1F2-32B6-4557-8C49-DAFABBE492B9}" type="sibTrans" cxnId="{7428599A-B2CE-4C6F-8C84-4693813283DD}">
      <dgm:prSet/>
      <dgm:spPr/>
      <dgm:t>
        <a:bodyPr/>
        <a:lstStyle/>
        <a:p>
          <a:endParaRPr lang="en-US"/>
        </a:p>
      </dgm:t>
    </dgm:pt>
    <dgm:pt modelId="{BAF75AB0-B532-4BDE-BF9C-316B66B7674A}">
      <dgm:prSet/>
      <dgm:spPr/>
      <dgm:t>
        <a:bodyPr/>
        <a:lstStyle/>
        <a:p>
          <a:r>
            <a:rPr lang="en-GB"/>
            <a:t>Alignment uses the &amp; character</a:t>
          </a:r>
          <a:endParaRPr lang="en-US"/>
        </a:p>
      </dgm:t>
    </dgm:pt>
    <dgm:pt modelId="{3351E214-A90F-459C-9150-525E603E3988}" type="parTrans" cxnId="{83ECA757-0F64-4C21-A493-CCF3A7F6E72C}">
      <dgm:prSet/>
      <dgm:spPr/>
      <dgm:t>
        <a:bodyPr/>
        <a:lstStyle/>
        <a:p>
          <a:endParaRPr lang="en-US"/>
        </a:p>
      </dgm:t>
    </dgm:pt>
    <dgm:pt modelId="{4AF49674-019E-4927-B048-E2DF84826EDA}" type="sibTrans" cxnId="{83ECA757-0F64-4C21-A493-CCF3A7F6E72C}">
      <dgm:prSet/>
      <dgm:spPr/>
      <dgm:t>
        <a:bodyPr/>
        <a:lstStyle/>
        <a:p>
          <a:endParaRPr lang="en-US"/>
        </a:p>
      </dgm:t>
    </dgm:pt>
    <dgm:pt modelId="{2853B61A-443D-4EB8-BEBF-B15046F260D5}" type="pres">
      <dgm:prSet presAssocID="{95400A43-93E6-4B8C-8E35-4EF1BF8189F6}" presName="root" presStyleCnt="0">
        <dgm:presLayoutVars>
          <dgm:dir/>
          <dgm:resizeHandles val="exact"/>
        </dgm:presLayoutVars>
      </dgm:prSet>
      <dgm:spPr/>
    </dgm:pt>
    <dgm:pt modelId="{5B34A897-D6B8-4960-B549-153047D255C4}" type="pres">
      <dgm:prSet presAssocID="{0F213BFC-0DBA-4A11-B87E-5B0EAA0A7B68}" presName="compNode" presStyleCnt="0"/>
      <dgm:spPr/>
    </dgm:pt>
    <dgm:pt modelId="{80EF10C6-F45B-4F32-B12A-D9EAA1A60266}" type="pres">
      <dgm:prSet presAssocID="{0F213BFC-0DBA-4A11-B87E-5B0EAA0A7B68}" presName="bgRect" presStyleLbl="bgShp" presStyleIdx="0" presStyleCnt="5"/>
      <dgm:spPr/>
    </dgm:pt>
    <dgm:pt modelId="{CD8323DE-B27D-4472-BB41-9A47DB296C08}" type="pres">
      <dgm:prSet presAssocID="{0F213BFC-0DBA-4A11-B87E-5B0EAA0A7B68}"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B2106851-C224-4F89-9271-BA82B75677C5}" type="pres">
      <dgm:prSet presAssocID="{0F213BFC-0DBA-4A11-B87E-5B0EAA0A7B68}" presName="spaceRect" presStyleCnt="0"/>
      <dgm:spPr/>
    </dgm:pt>
    <dgm:pt modelId="{95908D83-A839-4BF9-970C-AAD0E36DFF9A}" type="pres">
      <dgm:prSet presAssocID="{0F213BFC-0DBA-4A11-B87E-5B0EAA0A7B68}" presName="parTx" presStyleLbl="revTx" presStyleIdx="0" presStyleCnt="5">
        <dgm:presLayoutVars>
          <dgm:chMax val="0"/>
          <dgm:chPref val="0"/>
        </dgm:presLayoutVars>
      </dgm:prSet>
      <dgm:spPr/>
    </dgm:pt>
    <dgm:pt modelId="{6AE4BDBE-E0C1-4211-9B84-4F137559762A}" type="pres">
      <dgm:prSet presAssocID="{36403561-BE82-4C31-861D-8C3412D7C2E7}" presName="sibTrans" presStyleCnt="0"/>
      <dgm:spPr/>
    </dgm:pt>
    <dgm:pt modelId="{554F2F4C-5FB9-4EFA-9EB2-8A1DF2694B07}" type="pres">
      <dgm:prSet presAssocID="{8CAEF49B-9F7B-4438-982D-0A967523C81F}" presName="compNode" presStyleCnt="0"/>
      <dgm:spPr/>
    </dgm:pt>
    <dgm:pt modelId="{11260D61-256F-4A7F-99A3-8652E6DB1F8B}" type="pres">
      <dgm:prSet presAssocID="{8CAEF49B-9F7B-4438-982D-0A967523C81F}" presName="bgRect" presStyleLbl="bgShp" presStyleIdx="1" presStyleCnt="5"/>
      <dgm:spPr/>
    </dgm:pt>
    <dgm:pt modelId="{04E3EB7D-476B-48E3-B782-7BBF889B8E60}" type="pres">
      <dgm:prSet presAssocID="{8CAEF49B-9F7B-4438-982D-0A967523C8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CB5886B4-9E5C-47E5-A63C-775BFECBFE7C}" type="pres">
      <dgm:prSet presAssocID="{8CAEF49B-9F7B-4438-982D-0A967523C81F}" presName="spaceRect" presStyleCnt="0"/>
      <dgm:spPr/>
    </dgm:pt>
    <dgm:pt modelId="{E98C6DA7-562D-44A4-99EB-CC4E306EFAE3}" type="pres">
      <dgm:prSet presAssocID="{8CAEF49B-9F7B-4438-982D-0A967523C81F}" presName="parTx" presStyleLbl="revTx" presStyleIdx="1" presStyleCnt="5">
        <dgm:presLayoutVars>
          <dgm:chMax val="0"/>
          <dgm:chPref val="0"/>
        </dgm:presLayoutVars>
      </dgm:prSet>
      <dgm:spPr/>
    </dgm:pt>
    <dgm:pt modelId="{235B0E1D-2B86-4982-B40E-281C4290936C}" type="pres">
      <dgm:prSet presAssocID="{B3A1BE7B-9077-42DC-B438-CECD965F3B2E}" presName="sibTrans" presStyleCnt="0"/>
      <dgm:spPr/>
    </dgm:pt>
    <dgm:pt modelId="{183BBDED-1B05-4389-A241-713D94DF0525}" type="pres">
      <dgm:prSet presAssocID="{51107D07-8B82-4F41-A1A6-C5F2FE8A8DF0}" presName="compNode" presStyleCnt="0"/>
      <dgm:spPr/>
    </dgm:pt>
    <dgm:pt modelId="{C2F79CC3-71F7-4A10-86D4-AC3E6D2D77FF}" type="pres">
      <dgm:prSet presAssocID="{51107D07-8B82-4F41-A1A6-C5F2FE8A8DF0}" presName="bgRect" presStyleLbl="bgShp" presStyleIdx="2" presStyleCnt="5"/>
      <dgm:spPr/>
    </dgm:pt>
    <dgm:pt modelId="{021F0DFF-9884-4D13-BDA7-D73484BA4664}" type="pres">
      <dgm:prSet presAssocID="{51107D07-8B82-4F41-A1A6-C5F2FE8A8D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82CE6041-331B-42AC-AAB3-2C665105EF4C}" type="pres">
      <dgm:prSet presAssocID="{51107D07-8B82-4F41-A1A6-C5F2FE8A8DF0}" presName="spaceRect" presStyleCnt="0"/>
      <dgm:spPr/>
    </dgm:pt>
    <dgm:pt modelId="{1175412F-8122-4049-89A6-53C5704373BF}" type="pres">
      <dgm:prSet presAssocID="{51107D07-8B82-4F41-A1A6-C5F2FE8A8DF0}" presName="parTx" presStyleLbl="revTx" presStyleIdx="2" presStyleCnt="5">
        <dgm:presLayoutVars>
          <dgm:chMax val="0"/>
          <dgm:chPref val="0"/>
        </dgm:presLayoutVars>
      </dgm:prSet>
      <dgm:spPr/>
    </dgm:pt>
    <dgm:pt modelId="{55DD91C7-0751-4887-9FC2-2BCA31A6938C}" type="pres">
      <dgm:prSet presAssocID="{695973D4-AD1B-44DB-9CFC-FF4D64F25154}" presName="sibTrans" presStyleCnt="0"/>
      <dgm:spPr/>
    </dgm:pt>
    <dgm:pt modelId="{BB1CB9D8-9E00-49A5-9839-DCBAA9103269}" type="pres">
      <dgm:prSet presAssocID="{5A3BF753-F4BD-4695-8824-16C53AD22A5A}" presName="compNode" presStyleCnt="0"/>
      <dgm:spPr/>
    </dgm:pt>
    <dgm:pt modelId="{F12A022E-02B6-483D-867C-2819139C4C01}" type="pres">
      <dgm:prSet presAssocID="{5A3BF753-F4BD-4695-8824-16C53AD22A5A}" presName="bgRect" presStyleLbl="bgShp" presStyleIdx="3" presStyleCnt="5"/>
      <dgm:spPr/>
    </dgm:pt>
    <dgm:pt modelId="{893B81AF-489C-4346-9C52-D5714694BBAC}" type="pres">
      <dgm:prSet presAssocID="{5A3BF753-F4BD-4695-8824-16C53AD22A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FD09278F-FD3C-451A-B05C-5BE55F05BA47}" type="pres">
      <dgm:prSet presAssocID="{5A3BF753-F4BD-4695-8824-16C53AD22A5A}" presName="spaceRect" presStyleCnt="0"/>
      <dgm:spPr/>
    </dgm:pt>
    <dgm:pt modelId="{51231619-1E74-4BEC-B7E0-528ADA100D2C}" type="pres">
      <dgm:prSet presAssocID="{5A3BF753-F4BD-4695-8824-16C53AD22A5A}" presName="parTx" presStyleLbl="revTx" presStyleIdx="3" presStyleCnt="5">
        <dgm:presLayoutVars>
          <dgm:chMax val="0"/>
          <dgm:chPref val="0"/>
        </dgm:presLayoutVars>
      </dgm:prSet>
      <dgm:spPr/>
    </dgm:pt>
    <dgm:pt modelId="{9DA0CF66-E199-4152-A682-7EFABFE3A87A}" type="pres">
      <dgm:prSet presAssocID="{3959E1F2-32B6-4557-8C49-DAFABBE492B9}" presName="sibTrans" presStyleCnt="0"/>
      <dgm:spPr/>
    </dgm:pt>
    <dgm:pt modelId="{42CC4AF6-D187-4075-942F-C9A2D8A626A8}" type="pres">
      <dgm:prSet presAssocID="{BAF75AB0-B532-4BDE-BF9C-316B66B7674A}" presName="compNode" presStyleCnt="0"/>
      <dgm:spPr/>
    </dgm:pt>
    <dgm:pt modelId="{D4778683-84D3-4438-A713-A1ABD57F7CAA}" type="pres">
      <dgm:prSet presAssocID="{BAF75AB0-B532-4BDE-BF9C-316B66B7674A}" presName="bgRect" presStyleLbl="bgShp" presStyleIdx="4" presStyleCnt="5"/>
      <dgm:spPr/>
    </dgm:pt>
    <dgm:pt modelId="{B8FEC1C5-87CA-4FC3-93F2-664EB85B90C8}" type="pres">
      <dgm:prSet presAssocID="{BAF75AB0-B532-4BDE-BF9C-316B66B767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21858EC2-79DC-4CE2-8E30-9A39DC199794}" type="pres">
      <dgm:prSet presAssocID="{BAF75AB0-B532-4BDE-BF9C-316B66B7674A}" presName="spaceRect" presStyleCnt="0"/>
      <dgm:spPr/>
    </dgm:pt>
    <dgm:pt modelId="{3BEBC361-3C24-478A-9550-3C0371994159}" type="pres">
      <dgm:prSet presAssocID="{BAF75AB0-B532-4BDE-BF9C-316B66B7674A}" presName="parTx" presStyleLbl="revTx" presStyleIdx="4" presStyleCnt="5">
        <dgm:presLayoutVars>
          <dgm:chMax val="0"/>
          <dgm:chPref val="0"/>
        </dgm:presLayoutVars>
      </dgm:prSet>
      <dgm:spPr/>
    </dgm:pt>
  </dgm:ptLst>
  <dgm:cxnLst>
    <dgm:cxn modelId="{8FCB9B11-E5B6-47A0-8C33-D57726AB19E2}" type="presOf" srcId="{0F213BFC-0DBA-4A11-B87E-5B0EAA0A7B68}" destId="{95908D83-A839-4BF9-970C-AAD0E36DFF9A}" srcOrd="0" destOrd="0" presId="urn:microsoft.com/office/officeart/2018/2/layout/IconVerticalSolidList"/>
    <dgm:cxn modelId="{8609FD1E-FB20-4EFE-BEC5-549B6058FD7F}" type="presOf" srcId="{95400A43-93E6-4B8C-8E35-4EF1BF8189F6}" destId="{2853B61A-443D-4EB8-BEBF-B15046F260D5}" srcOrd="0" destOrd="0" presId="urn:microsoft.com/office/officeart/2018/2/layout/IconVerticalSolidList"/>
    <dgm:cxn modelId="{D7567F64-2345-4406-8566-02EB77DA9D48}" type="presOf" srcId="{8CAEF49B-9F7B-4438-982D-0A967523C81F}" destId="{E98C6DA7-562D-44A4-99EB-CC4E306EFAE3}" srcOrd="0" destOrd="0" presId="urn:microsoft.com/office/officeart/2018/2/layout/IconVerticalSolidList"/>
    <dgm:cxn modelId="{83ECA757-0F64-4C21-A493-CCF3A7F6E72C}" srcId="{95400A43-93E6-4B8C-8E35-4EF1BF8189F6}" destId="{BAF75AB0-B532-4BDE-BF9C-316B66B7674A}" srcOrd="4" destOrd="0" parTransId="{3351E214-A90F-459C-9150-525E603E3988}" sibTransId="{4AF49674-019E-4927-B048-E2DF84826EDA}"/>
    <dgm:cxn modelId="{149F567B-4CB5-42BA-B663-EF6385BBF224}" type="presOf" srcId="{51107D07-8B82-4F41-A1A6-C5F2FE8A8DF0}" destId="{1175412F-8122-4049-89A6-53C5704373BF}" srcOrd="0" destOrd="0" presId="urn:microsoft.com/office/officeart/2018/2/layout/IconVerticalSolidList"/>
    <dgm:cxn modelId="{7428599A-B2CE-4C6F-8C84-4693813283DD}" srcId="{95400A43-93E6-4B8C-8E35-4EF1BF8189F6}" destId="{5A3BF753-F4BD-4695-8824-16C53AD22A5A}" srcOrd="3" destOrd="0" parTransId="{8332196A-BDB3-4E13-8C0A-8E37F052F8F9}" sibTransId="{3959E1F2-32B6-4557-8C49-DAFABBE492B9}"/>
    <dgm:cxn modelId="{598DC1B4-CAD8-4B67-9746-AAD6F25478F6}" srcId="{95400A43-93E6-4B8C-8E35-4EF1BF8189F6}" destId="{0F213BFC-0DBA-4A11-B87E-5B0EAA0A7B68}" srcOrd="0" destOrd="0" parTransId="{71F3BFF6-1964-419F-8BCB-645ACF56D737}" sibTransId="{36403561-BE82-4C31-861D-8C3412D7C2E7}"/>
    <dgm:cxn modelId="{4CC68CB7-546D-46DB-898A-CA64FD296FB0}" srcId="{95400A43-93E6-4B8C-8E35-4EF1BF8189F6}" destId="{8CAEF49B-9F7B-4438-982D-0A967523C81F}" srcOrd="1" destOrd="0" parTransId="{B478C57F-D0A8-4805-B746-62F627499BE0}" sibTransId="{B3A1BE7B-9077-42DC-B438-CECD965F3B2E}"/>
    <dgm:cxn modelId="{4F51D2CC-144A-4C25-AED4-35743A7ACB98}" type="presOf" srcId="{BAF75AB0-B532-4BDE-BF9C-316B66B7674A}" destId="{3BEBC361-3C24-478A-9550-3C0371994159}" srcOrd="0" destOrd="0" presId="urn:microsoft.com/office/officeart/2018/2/layout/IconVerticalSolidList"/>
    <dgm:cxn modelId="{F07EFEE2-108A-4661-8A87-6383AEAE03C9}" type="presOf" srcId="{5A3BF753-F4BD-4695-8824-16C53AD22A5A}" destId="{51231619-1E74-4BEC-B7E0-528ADA100D2C}" srcOrd="0" destOrd="0" presId="urn:microsoft.com/office/officeart/2018/2/layout/IconVerticalSolidList"/>
    <dgm:cxn modelId="{35F8C0F4-DD8B-4E02-9BDF-21F0787E25D9}" srcId="{95400A43-93E6-4B8C-8E35-4EF1BF8189F6}" destId="{51107D07-8B82-4F41-A1A6-C5F2FE8A8DF0}" srcOrd="2" destOrd="0" parTransId="{96F35718-38CA-40E1-AC39-A9B1A78A49D4}" sibTransId="{695973D4-AD1B-44DB-9CFC-FF4D64F25154}"/>
    <dgm:cxn modelId="{4E089AF0-CB2B-41BC-B5FC-E18EB83A0FB6}" type="presParOf" srcId="{2853B61A-443D-4EB8-BEBF-B15046F260D5}" destId="{5B34A897-D6B8-4960-B549-153047D255C4}" srcOrd="0" destOrd="0" presId="urn:microsoft.com/office/officeart/2018/2/layout/IconVerticalSolidList"/>
    <dgm:cxn modelId="{09522274-6B84-4F34-A429-7A7CB96AE07F}" type="presParOf" srcId="{5B34A897-D6B8-4960-B549-153047D255C4}" destId="{80EF10C6-F45B-4F32-B12A-D9EAA1A60266}" srcOrd="0" destOrd="0" presId="urn:microsoft.com/office/officeart/2018/2/layout/IconVerticalSolidList"/>
    <dgm:cxn modelId="{AE83B323-4D11-4555-BE0A-153219B721C0}" type="presParOf" srcId="{5B34A897-D6B8-4960-B549-153047D255C4}" destId="{CD8323DE-B27D-4472-BB41-9A47DB296C08}" srcOrd="1" destOrd="0" presId="urn:microsoft.com/office/officeart/2018/2/layout/IconVerticalSolidList"/>
    <dgm:cxn modelId="{49F9E1CF-8FD1-40C0-AB0D-0C6A94CC69AF}" type="presParOf" srcId="{5B34A897-D6B8-4960-B549-153047D255C4}" destId="{B2106851-C224-4F89-9271-BA82B75677C5}" srcOrd="2" destOrd="0" presId="urn:microsoft.com/office/officeart/2018/2/layout/IconVerticalSolidList"/>
    <dgm:cxn modelId="{F34D6640-967A-428C-A1F9-3FD8E261D47A}" type="presParOf" srcId="{5B34A897-D6B8-4960-B549-153047D255C4}" destId="{95908D83-A839-4BF9-970C-AAD0E36DFF9A}" srcOrd="3" destOrd="0" presId="urn:microsoft.com/office/officeart/2018/2/layout/IconVerticalSolidList"/>
    <dgm:cxn modelId="{67511576-F271-47FF-8241-DC9D08301552}" type="presParOf" srcId="{2853B61A-443D-4EB8-BEBF-B15046F260D5}" destId="{6AE4BDBE-E0C1-4211-9B84-4F137559762A}" srcOrd="1" destOrd="0" presId="urn:microsoft.com/office/officeart/2018/2/layout/IconVerticalSolidList"/>
    <dgm:cxn modelId="{2C988CFA-4BB8-43A5-90D9-DFB4F453E1F1}" type="presParOf" srcId="{2853B61A-443D-4EB8-BEBF-B15046F260D5}" destId="{554F2F4C-5FB9-4EFA-9EB2-8A1DF2694B07}" srcOrd="2" destOrd="0" presId="urn:microsoft.com/office/officeart/2018/2/layout/IconVerticalSolidList"/>
    <dgm:cxn modelId="{82719864-4193-497B-A358-FE5B573D25DB}" type="presParOf" srcId="{554F2F4C-5FB9-4EFA-9EB2-8A1DF2694B07}" destId="{11260D61-256F-4A7F-99A3-8652E6DB1F8B}" srcOrd="0" destOrd="0" presId="urn:microsoft.com/office/officeart/2018/2/layout/IconVerticalSolidList"/>
    <dgm:cxn modelId="{CE124B7C-334D-4E39-B26C-712F83AAE158}" type="presParOf" srcId="{554F2F4C-5FB9-4EFA-9EB2-8A1DF2694B07}" destId="{04E3EB7D-476B-48E3-B782-7BBF889B8E60}" srcOrd="1" destOrd="0" presId="urn:microsoft.com/office/officeart/2018/2/layout/IconVerticalSolidList"/>
    <dgm:cxn modelId="{7D24654E-6997-4D1B-90C9-59D4BBDB75F4}" type="presParOf" srcId="{554F2F4C-5FB9-4EFA-9EB2-8A1DF2694B07}" destId="{CB5886B4-9E5C-47E5-A63C-775BFECBFE7C}" srcOrd="2" destOrd="0" presId="urn:microsoft.com/office/officeart/2018/2/layout/IconVerticalSolidList"/>
    <dgm:cxn modelId="{C386F915-F387-4A92-A005-688CCB773082}" type="presParOf" srcId="{554F2F4C-5FB9-4EFA-9EB2-8A1DF2694B07}" destId="{E98C6DA7-562D-44A4-99EB-CC4E306EFAE3}" srcOrd="3" destOrd="0" presId="urn:microsoft.com/office/officeart/2018/2/layout/IconVerticalSolidList"/>
    <dgm:cxn modelId="{22E6D721-5438-4418-B327-EC3A42BC753F}" type="presParOf" srcId="{2853B61A-443D-4EB8-BEBF-B15046F260D5}" destId="{235B0E1D-2B86-4982-B40E-281C4290936C}" srcOrd="3" destOrd="0" presId="urn:microsoft.com/office/officeart/2018/2/layout/IconVerticalSolidList"/>
    <dgm:cxn modelId="{DC99C763-1A32-4F1D-A8B6-3E26A5EF0D34}" type="presParOf" srcId="{2853B61A-443D-4EB8-BEBF-B15046F260D5}" destId="{183BBDED-1B05-4389-A241-713D94DF0525}" srcOrd="4" destOrd="0" presId="urn:microsoft.com/office/officeart/2018/2/layout/IconVerticalSolidList"/>
    <dgm:cxn modelId="{BB95189F-E512-465A-914C-AED5CB70A750}" type="presParOf" srcId="{183BBDED-1B05-4389-A241-713D94DF0525}" destId="{C2F79CC3-71F7-4A10-86D4-AC3E6D2D77FF}" srcOrd="0" destOrd="0" presId="urn:microsoft.com/office/officeart/2018/2/layout/IconVerticalSolidList"/>
    <dgm:cxn modelId="{A3E9CA95-7805-4727-B8DC-0DE4DC9B78C1}" type="presParOf" srcId="{183BBDED-1B05-4389-A241-713D94DF0525}" destId="{021F0DFF-9884-4D13-BDA7-D73484BA4664}" srcOrd="1" destOrd="0" presId="urn:microsoft.com/office/officeart/2018/2/layout/IconVerticalSolidList"/>
    <dgm:cxn modelId="{FD6915C9-CF4B-4E7F-B033-1FCE8E225962}" type="presParOf" srcId="{183BBDED-1B05-4389-A241-713D94DF0525}" destId="{82CE6041-331B-42AC-AAB3-2C665105EF4C}" srcOrd="2" destOrd="0" presId="urn:microsoft.com/office/officeart/2018/2/layout/IconVerticalSolidList"/>
    <dgm:cxn modelId="{C6A463E2-18A3-4E5C-9795-8A19524DFC69}" type="presParOf" srcId="{183BBDED-1B05-4389-A241-713D94DF0525}" destId="{1175412F-8122-4049-89A6-53C5704373BF}" srcOrd="3" destOrd="0" presId="urn:microsoft.com/office/officeart/2018/2/layout/IconVerticalSolidList"/>
    <dgm:cxn modelId="{F767F61A-DEAA-42E6-99A9-93775189FAA4}" type="presParOf" srcId="{2853B61A-443D-4EB8-BEBF-B15046F260D5}" destId="{55DD91C7-0751-4887-9FC2-2BCA31A6938C}" srcOrd="5" destOrd="0" presId="urn:microsoft.com/office/officeart/2018/2/layout/IconVerticalSolidList"/>
    <dgm:cxn modelId="{E8D1F703-BCA7-43A3-B325-A5EFD25B4F29}" type="presParOf" srcId="{2853B61A-443D-4EB8-BEBF-B15046F260D5}" destId="{BB1CB9D8-9E00-49A5-9839-DCBAA9103269}" srcOrd="6" destOrd="0" presId="urn:microsoft.com/office/officeart/2018/2/layout/IconVerticalSolidList"/>
    <dgm:cxn modelId="{2577F754-0AAF-4C45-B9D4-3711E7DF0852}" type="presParOf" srcId="{BB1CB9D8-9E00-49A5-9839-DCBAA9103269}" destId="{F12A022E-02B6-483D-867C-2819139C4C01}" srcOrd="0" destOrd="0" presId="urn:microsoft.com/office/officeart/2018/2/layout/IconVerticalSolidList"/>
    <dgm:cxn modelId="{A721EBDF-90A7-4F2D-AF1C-130EC707C7BA}" type="presParOf" srcId="{BB1CB9D8-9E00-49A5-9839-DCBAA9103269}" destId="{893B81AF-489C-4346-9C52-D5714694BBAC}" srcOrd="1" destOrd="0" presId="urn:microsoft.com/office/officeart/2018/2/layout/IconVerticalSolidList"/>
    <dgm:cxn modelId="{B771CDF5-F4E5-4CB7-91E3-CC33A670255B}" type="presParOf" srcId="{BB1CB9D8-9E00-49A5-9839-DCBAA9103269}" destId="{FD09278F-FD3C-451A-B05C-5BE55F05BA47}" srcOrd="2" destOrd="0" presId="urn:microsoft.com/office/officeart/2018/2/layout/IconVerticalSolidList"/>
    <dgm:cxn modelId="{2C7B03AE-CFA5-4C4C-A4C0-AA750CC79421}" type="presParOf" srcId="{BB1CB9D8-9E00-49A5-9839-DCBAA9103269}" destId="{51231619-1E74-4BEC-B7E0-528ADA100D2C}" srcOrd="3" destOrd="0" presId="urn:microsoft.com/office/officeart/2018/2/layout/IconVerticalSolidList"/>
    <dgm:cxn modelId="{6B9C1920-9B03-45F3-B030-0835C4C8EFEE}" type="presParOf" srcId="{2853B61A-443D-4EB8-BEBF-B15046F260D5}" destId="{9DA0CF66-E199-4152-A682-7EFABFE3A87A}" srcOrd="7" destOrd="0" presId="urn:microsoft.com/office/officeart/2018/2/layout/IconVerticalSolidList"/>
    <dgm:cxn modelId="{10DAAFBE-DB38-4990-8D96-134FA160E41E}" type="presParOf" srcId="{2853B61A-443D-4EB8-BEBF-B15046F260D5}" destId="{42CC4AF6-D187-4075-942F-C9A2D8A626A8}" srcOrd="8" destOrd="0" presId="urn:microsoft.com/office/officeart/2018/2/layout/IconVerticalSolidList"/>
    <dgm:cxn modelId="{28B16E63-6C0F-44C5-B4E8-8F0ECB021BA0}" type="presParOf" srcId="{42CC4AF6-D187-4075-942F-C9A2D8A626A8}" destId="{D4778683-84D3-4438-A713-A1ABD57F7CAA}" srcOrd="0" destOrd="0" presId="urn:microsoft.com/office/officeart/2018/2/layout/IconVerticalSolidList"/>
    <dgm:cxn modelId="{F71C9E61-1ECD-4C10-B803-C0509C5937FD}" type="presParOf" srcId="{42CC4AF6-D187-4075-942F-C9A2D8A626A8}" destId="{B8FEC1C5-87CA-4FC3-93F2-664EB85B90C8}" srcOrd="1" destOrd="0" presId="urn:microsoft.com/office/officeart/2018/2/layout/IconVerticalSolidList"/>
    <dgm:cxn modelId="{0E69F8C8-705F-4901-87EB-B4EB184AEFF3}" type="presParOf" srcId="{42CC4AF6-D187-4075-942F-C9A2D8A626A8}" destId="{21858EC2-79DC-4CE2-8E30-9A39DC199794}" srcOrd="2" destOrd="0" presId="urn:microsoft.com/office/officeart/2018/2/layout/IconVerticalSolidList"/>
    <dgm:cxn modelId="{14E827FC-4326-42BF-B8E2-5524C989BE8A}" type="presParOf" srcId="{42CC4AF6-D187-4075-942F-C9A2D8A626A8}" destId="{3BEBC361-3C24-478A-9550-3C03719941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3E9D63-263D-4F04-A723-9B8A9C1596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864512-B669-4163-AF4D-E33FEB146C94}">
      <dgm:prSet/>
      <dgm:spPr/>
      <dgm:t>
        <a:bodyPr/>
        <a:lstStyle/>
        <a:p>
          <a:pPr>
            <a:lnSpc>
              <a:spcPct val="100000"/>
            </a:lnSpc>
          </a:pPr>
          <a:r>
            <a:rPr lang="en-GB"/>
            <a:t>To see even minor changes to a document, the .tex file needs to be recompiled and re-rendered. </a:t>
          </a:r>
          <a:endParaRPr lang="en-US"/>
        </a:p>
      </dgm:t>
    </dgm:pt>
    <dgm:pt modelId="{3B855C1C-3AFD-443C-811C-80C2472235DA}" type="parTrans" cxnId="{1AFF340D-72E0-46BE-A397-E75FD57BA88E}">
      <dgm:prSet/>
      <dgm:spPr/>
      <dgm:t>
        <a:bodyPr/>
        <a:lstStyle/>
        <a:p>
          <a:endParaRPr lang="en-US"/>
        </a:p>
      </dgm:t>
    </dgm:pt>
    <dgm:pt modelId="{E886E7C0-67ED-419C-9E2F-E438D50C936D}" type="sibTrans" cxnId="{1AFF340D-72E0-46BE-A397-E75FD57BA88E}">
      <dgm:prSet/>
      <dgm:spPr/>
      <dgm:t>
        <a:bodyPr/>
        <a:lstStyle/>
        <a:p>
          <a:endParaRPr lang="en-US"/>
        </a:p>
      </dgm:t>
    </dgm:pt>
    <dgm:pt modelId="{8C5AC4A0-8FF0-4D48-8009-A61EFF4701C0}">
      <dgm:prSet/>
      <dgm:spPr/>
      <dgm:t>
        <a:bodyPr/>
        <a:lstStyle/>
        <a:p>
          <a:pPr>
            <a:lnSpc>
              <a:spcPct val="100000"/>
            </a:lnSpc>
          </a:pPr>
          <a:r>
            <a:rPr lang="en-GB"/>
            <a:t>For smaller articles, this is a trivial task, but as the document grows and more tables, images and reference links are added, the compute time grows exponentially</a:t>
          </a:r>
          <a:endParaRPr lang="en-US"/>
        </a:p>
      </dgm:t>
    </dgm:pt>
    <dgm:pt modelId="{06520956-957D-4153-870D-9D5143537727}" type="parTrans" cxnId="{93CE06EC-D3A4-406E-A9E7-317D6E26B6CC}">
      <dgm:prSet/>
      <dgm:spPr/>
      <dgm:t>
        <a:bodyPr/>
        <a:lstStyle/>
        <a:p>
          <a:endParaRPr lang="en-US"/>
        </a:p>
      </dgm:t>
    </dgm:pt>
    <dgm:pt modelId="{A0193CE2-C182-4EDD-A80A-901B1BD31604}" type="sibTrans" cxnId="{93CE06EC-D3A4-406E-A9E7-317D6E26B6CC}">
      <dgm:prSet/>
      <dgm:spPr/>
      <dgm:t>
        <a:bodyPr/>
        <a:lstStyle/>
        <a:p>
          <a:endParaRPr lang="en-US"/>
        </a:p>
      </dgm:t>
    </dgm:pt>
    <dgm:pt modelId="{7B637CBB-EBA2-439D-9E1D-1A174DF14243}">
      <dgm:prSet/>
      <dgm:spPr/>
      <dgm:t>
        <a:bodyPr/>
        <a:lstStyle/>
        <a:p>
          <a:pPr>
            <a:lnSpc>
              <a:spcPct val="100000"/>
            </a:lnSpc>
          </a:pPr>
          <a:r>
            <a:rPr lang="en-GB"/>
            <a:t>For larger documents, it is often better (and safer) to split parts away to separate .tex files.</a:t>
          </a:r>
          <a:endParaRPr lang="en-US"/>
        </a:p>
      </dgm:t>
    </dgm:pt>
    <dgm:pt modelId="{E26AD02B-3FA6-4EE2-A66C-F650A94857ED}" type="parTrans" cxnId="{5E0A39D0-08CC-4EF1-882C-C2BCA98BC8B6}">
      <dgm:prSet/>
      <dgm:spPr/>
      <dgm:t>
        <a:bodyPr/>
        <a:lstStyle/>
        <a:p>
          <a:endParaRPr lang="en-US"/>
        </a:p>
      </dgm:t>
    </dgm:pt>
    <dgm:pt modelId="{A4951943-ECCD-445A-8D6F-575E3BE31970}" type="sibTrans" cxnId="{5E0A39D0-08CC-4EF1-882C-C2BCA98BC8B6}">
      <dgm:prSet/>
      <dgm:spPr/>
      <dgm:t>
        <a:bodyPr/>
        <a:lstStyle/>
        <a:p>
          <a:endParaRPr lang="en-US"/>
        </a:p>
      </dgm:t>
    </dgm:pt>
    <dgm:pt modelId="{4E71480C-3354-4A9A-97B3-975D958DD143}" type="pres">
      <dgm:prSet presAssocID="{EC3E9D63-263D-4F04-A723-9B8A9C1596A8}" presName="root" presStyleCnt="0">
        <dgm:presLayoutVars>
          <dgm:dir/>
          <dgm:resizeHandles val="exact"/>
        </dgm:presLayoutVars>
      </dgm:prSet>
      <dgm:spPr/>
    </dgm:pt>
    <dgm:pt modelId="{68E0DFD8-07A7-4C8A-BFD5-5930863D400C}" type="pres">
      <dgm:prSet presAssocID="{CB864512-B669-4163-AF4D-E33FEB146C94}" presName="compNode" presStyleCnt="0"/>
      <dgm:spPr/>
    </dgm:pt>
    <dgm:pt modelId="{22D08D30-A7FC-40F4-9F1A-65725BFB7988}" type="pres">
      <dgm:prSet presAssocID="{CB864512-B669-4163-AF4D-E33FEB146C94}" presName="bgRect" presStyleLbl="bgShp" presStyleIdx="0" presStyleCnt="3"/>
      <dgm:spPr/>
    </dgm:pt>
    <dgm:pt modelId="{48F87054-BC46-4EDB-919F-947C004D2E23}" type="pres">
      <dgm:prSet presAssocID="{CB864512-B669-4163-AF4D-E33FEB146C94}"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keleton"/>
        </a:ext>
      </dgm:extLst>
    </dgm:pt>
    <dgm:pt modelId="{F5D5C61C-53AC-4256-A1B7-239B3EE8C190}" type="pres">
      <dgm:prSet presAssocID="{CB864512-B669-4163-AF4D-E33FEB146C94}" presName="spaceRect" presStyleCnt="0"/>
      <dgm:spPr/>
    </dgm:pt>
    <dgm:pt modelId="{CEB468C8-5EE6-4A15-88E1-9BC43C9AD8B9}" type="pres">
      <dgm:prSet presAssocID="{CB864512-B669-4163-AF4D-E33FEB146C94}" presName="parTx" presStyleLbl="revTx" presStyleIdx="0" presStyleCnt="3">
        <dgm:presLayoutVars>
          <dgm:chMax val="0"/>
          <dgm:chPref val="0"/>
        </dgm:presLayoutVars>
      </dgm:prSet>
      <dgm:spPr/>
    </dgm:pt>
    <dgm:pt modelId="{A45568B2-DF08-4B9C-9D1E-8484A0723FD0}" type="pres">
      <dgm:prSet presAssocID="{E886E7C0-67ED-419C-9E2F-E438D50C936D}" presName="sibTrans" presStyleCnt="0"/>
      <dgm:spPr/>
    </dgm:pt>
    <dgm:pt modelId="{64A84CAC-F0D3-4FE6-87DF-BC907A80BB54}" type="pres">
      <dgm:prSet presAssocID="{8C5AC4A0-8FF0-4D48-8009-A61EFF4701C0}" presName="compNode" presStyleCnt="0"/>
      <dgm:spPr/>
    </dgm:pt>
    <dgm:pt modelId="{9E6AFA2D-93B9-4289-B910-6BF218C70A26}" type="pres">
      <dgm:prSet presAssocID="{8C5AC4A0-8FF0-4D48-8009-A61EFF4701C0}" presName="bgRect" presStyleLbl="bgShp" presStyleIdx="1" presStyleCnt="3"/>
      <dgm:spPr/>
    </dgm:pt>
    <dgm:pt modelId="{7850BC4E-528F-496E-AA4B-CFA1AB814746}" type="pres">
      <dgm:prSet presAssocID="{8C5AC4A0-8FF0-4D48-8009-A61EFF4701C0}"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otes"/>
        </a:ext>
      </dgm:extLst>
    </dgm:pt>
    <dgm:pt modelId="{88791934-A418-4EAC-B904-1CEC26808DB4}" type="pres">
      <dgm:prSet presAssocID="{8C5AC4A0-8FF0-4D48-8009-A61EFF4701C0}" presName="spaceRect" presStyleCnt="0"/>
      <dgm:spPr/>
    </dgm:pt>
    <dgm:pt modelId="{540FA5AA-819D-4345-9C0E-7AB5609D9736}" type="pres">
      <dgm:prSet presAssocID="{8C5AC4A0-8FF0-4D48-8009-A61EFF4701C0}" presName="parTx" presStyleLbl="revTx" presStyleIdx="1" presStyleCnt="3">
        <dgm:presLayoutVars>
          <dgm:chMax val="0"/>
          <dgm:chPref val="0"/>
        </dgm:presLayoutVars>
      </dgm:prSet>
      <dgm:spPr/>
    </dgm:pt>
    <dgm:pt modelId="{A914AA47-A2E8-4349-82DD-D158438EFF11}" type="pres">
      <dgm:prSet presAssocID="{A0193CE2-C182-4EDD-A80A-901B1BD31604}" presName="sibTrans" presStyleCnt="0"/>
      <dgm:spPr/>
    </dgm:pt>
    <dgm:pt modelId="{4992589C-92E0-4195-BDAE-36C6868D9A14}" type="pres">
      <dgm:prSet presAssocID="{7B637CBB-EBA2-439D-9E1D-1A174DF14243}" presName="compNode" presStyleCnt="0"/>
      <dgm:spPr/>
    </dgm:pt>
    <dgm:pt modelId="{F8FE8375-895D-4A1C-8DC5-459B01E88612}" type="pres">
      <dgm:prSet presAssocID="{7B637CBB-EBA2-439D-9E1D-1A174DF14243}" presName="bgRect" presStyleLbl="bgShp" presStyleIdx="2" presStyleCnt="3"/>
      <dgm:spPr/>
    </dgm:pt>
    <dgm:pt modelId="{D25E3FB3-79CF-496F-B8FF-977018966A44}" type="pres">
      <dgm:prSet presAssocID="{7B637CBB-EBA2-439D-9E1D-1A174DF14243}"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B40203BA-F784-438A-B55B-D13DDA77FBED}" type="pres">
      <dgm:prSet presAssocID="{7B637CBB-EBA2-439D-9E1D-1A174DF14243}" presName="spaceRect" presStyleCnt="0"/>
      <dgm:spPr/>
    </dgm:pt>
    <dgm:pt modelId="{FEE0B1E9-03EA-4C0C-B2FB-24948393CB8F}" type="pres">
      <dgm:prSet presAssocID="{7B637CBB-EBA2-439D-9E1D-1A174DF14243}" presName="parTx" presStyleLbl="revTx" presStyleIdx="2" presStyleCnt="3">
        <dgm:presLayoutVars>
          <dgm:chMax val="0"/>
          <dgm:chPref val="0"/>
        </dgm:presLayoutVars>
      </dgm:prSet>
      <dgm:spPr/>
    </dgm:pt>
  </dgm:ptLst>
  <dgm:cxnLst>
    <dgm:cxn modelId="{1AFF340D-72E0-46BE-A397-E75FD57BA88E}" srcId="{EC3E9D63-263D-4F04-A723-9B8A9C1596A8}" destId="{CB864512-B669-4163-AF4D-E33FEB146C94}" srcOrd="0" destOrd="0" parTransId="{3B855C1C-3AFD-443C-811C-80C2472235DA}" sibTransId="{E886E7C0-67ED-419C-9E2F-E438D50C936D}"/>
    <dgm:cxn modelId="{BA6B6C3A-9D56-4D1D-893A-148814EC773E}" type="presOf" srcId="{EC3E9D63-263D-4F04-A723-9B8A9C1596A8}" destId="{4E71480C-3354-4A9A-97B3-975D958DD143}" srcOrd="0" destOrd="0" presId="urn:microsoft.com/office/officeart/2018/2/layout/IconVerticalSolidList"/>
    <dgm:cxn modelId="{41AB214A-7CF8-4FA2-8BF6-21898CE345B9}" type="presOf" srcId="{7B637CBB-EBA2-439D-9E1D-1A174DF14243}" destId="{FEE0B1E9-03EA-4C0C-B2FB-24948393CB8F}" srcOrd="0" destOrd="0" presId="urn:microsoft.com/office/officeart/2018/2/layout/IconVerticalSolidList"/>
    <dgm:cxn modelId="{DDB518A4-179A-4229-BC03-24052D69E27D}" type="presOf" srcId="{8C5AC4A0-8FF0-4D48-8009-A61EFF4701C0}" destId="{540FA5AA-819D-4345-9C0E-7AB5609D9736}" srcOrd="0" destOrd="0" presId="urn:microsoft.com/office/officeart/2018/2/layout/IconVerticalSolidList"/>
    <dgm:cxn modelId="{5E0A39D0-08CC-4EF1-882C-C2BCA98BC8B6}" srcId="{EC3E9D63-263D-4F04-A723-9B8A9C1596A8}" destId="{7B637CBB-EBA2-439D-9E1D-1A174DF14243}" srcOrd="2" destOrd="0" parTransId="{E26AD02B-3FA6-4EE2-A66C-F650A94857ED}" sibTransId="{A4951943-ECCD-445A-8D6F-575E3BE31970}"/>
    <dgm:cxn modelId="{99C2BCE7-2276-49FC-8F48-6FD242532E54}" type="presOf" srcId="{CB864512-B669-4163-AF4D-E33FEB146C94}" destId="{CEB468C8-5EE6-4A15-88E1-9BC43C9AD8B9}" srcOrd="0" destOrd="0" presId="urn:microsoft.com/office/officeart/2018/2/layout/IconVerticalSolidList"/>
    <dgm:cxn modelId="{93CE06EC-D3A4-406E-A9E7-317D6E26B6CC}" srcId="{EC3E9D63-263D-4F04-A723-9B8A9C1596A8}" destId="{8C5AC4A0-8FF0-4D48-8009-A61EFF4701C0}" srcOrd="1" destOrd="0" parTransId="{06520956-957D-4153-870D-9D5143537727}" sibTransId="{A0193CE2-C182-4EDD-A80A-901B1BD31604}"/>
    <dgm:cxn modelId="{3F8C1B2A-8C24-4E94-8853-8F3913C267C0}" type="presParOf" srcId="{4E71480C-3354-4A9A-97B3-975D958DD143}" destId="{68E0DFD8-07A7-4C8A-BFD5-5930863D400C}" srcOrd="0" destOrd="0" presId="urn:microsoft.com/office/officeart/2018/2/layout/IconVerticalSolidList"/>
    <dgm:cxn modelId="{2099A180-2F13-4BE4-AF32-155437F2107F}" type="presParOf" srcId="{68E0DFD8-07A7-4C8A-BFD5-5930863D400C}" destId="{22D08D30-A7FC-40F4-9F1A-65725BFB7988}" srcOrd="0" destOrd="0" presId="urn:microsoft.com/office/officeart/2018/2/layout/IconVerticalSolidList"/>
    <dgm:cxn modelId="{07915CB0-C85E-47EE-8F47-A3FB5D2B365B}" type="presParOf" srcId="{68E0DFD8-07A7-4C8A-BFD5-5930863D400C}" destId="{48F87054-BC46-4EDB-919F-947C004D2E23}" srcOrd="1" destOrd="0" presId="urn:microsoft.com/office/officeart/2018/2/layout/IconVerticalSolidList"/>
    <dgm:cxn modelId="{8851E1BF-073B-481A-984F-B0528CF947FE}" type="presParOf" srcId="{68E0DFD8-07A7-4C8A-BFD5-5930863D400C}" destId="{F5D5C61C-53AC-4256-A1B7-239B3EE8C190}" srcOrd="2" destOrd="0" presId="urn:microsoft.com/office/officeart/2018/2/layout/IconVerticalSolidList"/>
    <dgm:cxn modelId="{1B26A239-A452-4A7A-87B5-E97485E1E790}" type="presParOf" srcId="{68E0DFD8-07A7-4C8A-BFD5-5930863D400C}" destId="{CEB468C8-5EE6-4A15-88E1-9BC43C9AD8B9}" srcOrd="3" destOrd="0" presId="urn:microsoft.com/office/officeart/2018/2/layout/IconVerticalSolidList"/>
    <dgm:cxn modelId="{FC3A1792-6B98-4DD3-B71C-03053F96E8EB}" type="presParOf" srcId="{4E71480C-3354-4A9A-97B3-975D958DD143}" destId="{A45568B2-DF08-4B9C-9D1E-8484A0723FD0}" srcOrd="1" destOrd="0" presId="urn:microsoft.com/office/officeart/2018/2/layout/IconVerticalSolidList"/>
    <dgm:cxn modelId="{90398A62-62FA-4D25-9CC3-69555D39C444}" type="presParOf" srcId="{4E71480C-3354-4A9A-97B3-975D958DD143}" destId="{64A84CAC-F0D3-4FE6-87DF-BC907A80BB54}" srcOrd="2" destOrd="0" presId="urn:microsoft.com/office/officeart/2018/2/layout/IconVerticalSolidList"/>
    <dgm:cxn modelId="{0C847704-8DA5-43E2-BC61-00F6E182BB65}" type="presParOf" srcId="{64A84CAC-F0D3-4FE6-87DF-BC907A80BB54}" destId="{9E6AFA2D-93B9-4289-B910-6BF218C70A26}" srcOrd="0" destOrd="0" presId="urn:microsoft.com/office/officeart/2018/2/layout/IconVerticalSolidList"/>
    <dgm:cxn modelId="{43E38E62-D18F-40AC-827C-C5E0F499F6A0}" type="presParOf" srcId="{64A84CAC-F0D3-4FE6-87DF-BC907A80BB54}" destId="{7850BC4E-528F-496E-AA4B-CFA1AB814746}" srcOrd="1" destOrd="0" presId="urn:microsoft.com/office/officeart/2018/2/layout/IconVerticalSolidList"/>
    <dgm:cxn modelId="{0B3237B5-06C1-4B23-B732-90DFD09D6ECB}" type="presParOf" srcId="{64A84CAC-F0D3-4FE6-87DF-BC907A80BB54}" destId="{88791934-A418-4EAC-B904-1CEC26808DB4}" srcOrd="2" destOrd="0" presId="urn:microsoft.com/office/officeart/2018/2/layout/IconVerticalSolidList"/>
    <dgm:cxn modelId="{7D2678F3-0EB7-4DE0-8BCD-56867EC92BA8}" type="presParOf" srcId="{64A84CAC-F0D3-4FE6-87DF-BC907A80BB54}" destId="{540FA5AA-819D-4345-9C0E-7AB5609D9736}" srcOrd="3" destOrd="0" presId="urn:microsoft.com/office/officeart/2018/2/layout/IconVerticalSolidList"/>
    <dgm:cxn modelId="{A63C48EB-577D-4106-83C5-FAD8B9711862}" type="presParOf" srcId="{4E71480C-3354-4A9A-97B3-975D958DD143}" destId="{A914AA47-A2E8-4349-82DD-D158438EFF11}" srcOrd="3" destOrd="0" presId="urn:microsoft.com/office/officeart/2018/2/layout/IconVerticalSolidList"/>
    <dgm:cxn modelId="{CD516AAE-A669-4132-8392-D2E486A23F69}" type="presParOf" srcId="{4E71480C-3354-4A9A-97B3-975D958DD143}" destId="{4992589C-92E0-4195-BDAE-36C6868D9A14}" srcOrd="4" destOrd="0" presId="urn:microsoft.com/office/officeart/2018/2/layout/IconVerticalSolidList"/>
    <dgm:cxn modelId="{3F895F8C-BFA8-4C05-ADC5-1523B0CE669C}" type="presParOf" srcId="{4992589C-92E0-4195-BDAE-36C6868D9A14}" destId="{F8FE8375-895D-4A1C-8DC5-459B01E88612}" srcOrd="0" destOrd="0" presId="urn:microsoft.com/office/officeart/2018/2/layout/IconVerticalSolidList"/>
    <dgm:cxn modelId="{1A9671E5-18A4-48C0-BB99-9CF506AB02F0}" type="presParOf" srcId="{4992589C-92E0-4195-BDAE-36C6868D9A14}" destId="{D25E3FB3-79CF-496F-B8FF-977018966A44}" srcOrd="1" destOrd="0" presId="urn:microsoft.com/office/officeart/2018/2/layout/IconVerticalSolidList"/>
    <dgm:cxn modelId="{B001BE41-57A1-45DF-8FB7-7400A147B817}" type="presParOf" srcId="{4992589C-92E0-4195-BDAE-36C6868D9A14}" destId="{B40203BA-F784-438A-B55B-D13DDA77FBED}" srcOrd="2" destOrd="0" presId="urn:microsoft.com/office/officeart/2018/2/layout/IconVerticalSolidList"/>
    <dgm:cxn modelId="{DAEE5663-72B9-444F-B799-2471E04FCF04}" type="presParOf" srcId="{4992589C-92E0-4195-BDAE-36C6868D9A14}" destId="{FEE0B1E9-03EA-4C0C-B2FB-24948393CB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CE9E9-F71F-4C92-893B-B63A14AC1E00}">
      <dsp:nvSpPr>
        <dsp:cNvPr id="0" name=""/>
        <dsp:cNvSpPr/>
      </dsp:nvSpPr>
      <dsp:spPr>
        <a:xfrm>
          <a:off x="0" y="4836199"/>
          <a:ext cx="8586652" cy="7934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Using figures</a:t>
          </a:r>
        </a:p>
      </dsp:txBody>
      <dsp:txXfrm>
        <a:off x="0" y="4836199"/>
        <a:ext cx="8586652" cy="428446"/>
      </dsp:txXfrm>
    </dsp:sp>
    <dsp:sp modelId="{03A7265D-DA43-4D64-BBF4-4F93B4AF174D}">
      <dsp:nvSpPr>
        <dsp:cNvPr id="0" name=""/>
        <dsp:cNvSpPr/>
      </dsp:nvSpPr>
      <dsp:spPr>
        <a:xfrm>
          <a:off x="0"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Using images</a:t>
          </a:r>
        </a:p>
      </dsp:txBody>
      <dsp:txXfrm>
        <a:off x="0" y="5248777"/>
        <a:ext cx="2146663" cy="364972"/>
      </dsp:txXfrm>
    </dsp:sp>
    <dsp:sp modelId="{5B206B78-A1FF-4902-B329-3B526636C8FF}">
      <dsp:nvSpPr>
        <dsp:cNvPr id="0" name=""/>
        <dsp:cNvSpPr/>
      </dsp:nvSpPr>
      <dsp:spPr>
        <a:xfrm>
          <a:off x="2146663"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Image operations</a:t>
          </a:r>
        </a:p>
      </dsp:txBody>
      <dsp:txXfrm>
        <a:off x="2146663" y="5248777"/>
        <a:ext cx="2146663" cy="364972"/>
      </dsp:txXfrm>
    </dsp:sp>
    <dsp:sp modelId="{27AEFC40-2DC7-44DF-8278-153F8F5644DA}">
      <dsp:nvSpPr>
        <dsp:cNvPr id="0" name=""/>
        <dsp:cNvSpPr/>
      </dsp:nvSpPr>
      <dsp:spPr>
        <a:xfrm>
          <a:off x="4293326"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LaTeX figures</a:t>
          </a:r>
        </a:p>
      </dsp:txBody>
      <dsp:txXfrm>
        <a:off x="4293326" y="5248777"/>
        <a:ext cx="2146663" cy="364972"/>
      </dsp:txXfrm>
    </dsp:sp>
    <dsp:sp modelId="{B66A012A-32ED-47A1-8A8D-F7021254572A}">
      <dsp:nvSpPr>
        <dsp:cNvPr id="0" name=""/>
        <dsp:cNvSpPr/>
      </dsp:nvSpPr>
      <dsp:spPr>
        <a:xfrm>
          <a:off x="6439989"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Positioning figures</a:t>
          </a:r>
        </a:p>
      </dsp:txBody>
      <dsp:txXfrm>
        <a:off x="6439989" y="5248777"/>
        <a:ext cx="2146663" cy="364972"/>
      </dsp:txXfrm>
    </dsp:sp>
    <dsp:sp modelId="{2D08B651-3641-4069-AB96-F75A4A65EBC8}">
      <dsp:nvSpPr>
        <dsp:cNvPr id="0" name=""/>
        <dsp:cNvSpPr/>
      </dsp:nvSpPr>
      <dsp:spPr>
        <a:xfrm rot="10800000">
          <a:off x="0" y="3627822"/>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Writing mathematics</a:t>
          </a:r>
        </a:p>
      </dsp:txBody>
      <dsp:txXfrm rot="-10800000">
        <a:off x="0" y="3627822"/>
        <a:ext cx="8586652" cy="428317"/>
      </dsp:txXfrm>
    </dsp:sp>
    <dsp:sp modelId="{5AD5EC16-4AC5-4AFF-B2B1-0A02CBB08703}">
      <dsp:nvSpPr>
        <dsp:cNvPr id="0" name=""/>
        <dsp:cNvSpPr/>
      </dsp:nvSpPr>
      <dsp:spPr>
        <a:xfrm>
          <a:off x="4192"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Simple mathematical blocks</a:t>
          </a:r>
        </a:p>
      </dsp:txBody>
      <dsp:txXfrm>
        <a:off x="4192" y="4056140"/>
        <a:ext cx="2859422" cy="364863"/>
      </dsp:txXfrm>
    </dsp:sp>
    <dsp:sp modelId="{9E2FC656-1164-42C2-A3DD-0D4C71908754}">
      <dsp:nvSpPr>
        <dsp:cNvPr id="0" name=""/>
        <dsp:cNvSpPr/>
      </dsp:nvSpPr>
      <dsp:spPr>
        <a:xfrm>
          <a:off x="2863614"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Equations</a:t>
          </a:r>
        </a:p>
      </dsp:txBody>
      <dsp:txXfrm>
        <a:off x="2863614" y="4056140"/>
        <a:ext cx="2859422" cy="364863"/>
      </dsp:txXfrm>
    </dsp:sp>
    <dsp:sp modelId="{B55E21D1-CD0C-4CEF-AFE8-2850A731299F}">
      <dsp:nvSpPr>
        <dsp:cNvPr id="0" name=""/>
        <dsp:cNvSpPr/>
      </dsp:nvSpPr>
      <dsp:spPr>
        <a:xfrm>
          <a:off x="5723037"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Mathematical characters</a:t>
          </a:r>
        </a:p>
      </dsp:txBody>
      <dsp:txXfrm>
        <a:off x="5723037" y="4056140"/>
        <a:ext cx="2859422" cy="364863"/>
      </dsp:txXfrm>
    </dsp:sp>
    <dsp:sp modelId="{D5C4D057-ECE2-49F8-A58A-644E1556032F}">
      <dsp:nvSpPr>
        <dsp:cNvPr id="0" name=""/>
        <dsp:cNvSpPr/>
      </dsp:nvSpPr>
      <dsp:spPr>
        <a:xfrm rot="10800000">
          <a:off x="0" y="2419446"/>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Structuring documents</a:t>
          </a:r>
        </a:p>
      </dsp:txBody>
      <dsp:txXfrm rot="-10800000">
        <a:off x="0" y="2419446"/>
        <a:ext cx="8586652" cy="428317"/>
      </dsp:txXfrm>
    </dsp:sp>
    <dsp:sp modelId="{033483BC-54DD-4ED9-988F-DAB9AACD0BA0}">
      <dsp:nvSpPr>
        <dsp:cNvPr id="0" name=""/>
        <dsp:cNvSpPr/>
      </dsp:nvSpPr>
      <dsp:spPr>
        <a:xfrm>
          <a:off x="0" y="2847763"/>
          <a:ext cx="4293326"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Document classes</a:t>
          </a:r>
        </a:p>
      </dsp:txBody>
      <dsp:txXfrm>
        <a:off x="0" y="2847763"/>
        <a:ext cx="4293326" cy="364863"/>
      </dsp:txXfrm>
    </dsp:sp>
    <dsp:sp modelId="{EF96A4FB-DD80-4507-A344-9B6B4E75CA82}">
      <dsp:nvSpPr>
        <dsp:cNvPr id="0" name=""/>
        <dsp:cNvSpPr/>
      </dsp:nvSpPr>
      <dsp:spPr>
        <a:xfrm>
          <a:off x="4293326" y="2847763"/>
          <a:ext cx="4293326"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Document sections and blocks</a:t>
          </a:r>
        </a:p>
      </dsp:txBody>
      <dsp:txXfrm>
        <a:off x="4293326" y="2847763"/>
        <a:ext cx="4293326" cy="364863"/>
      </dsp:txXfrm>
    </dsp:sp>
    <dsp:sp modelId="{6A4EE235-E500-402E-AC17-3F2B851CE953}">
      <dsp:nvSpPr>
        <dsp:cNvPr id="0" name=""/>
        <dsp:cNvSpPr/>
      </dsp:nvSpPr>
      <dsp:spPr>
        <a:xfrm rot="10800000">
          <a:off x="0" y="1211069"/>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Formatting text</a:t>
          </a:r>
        </a:p>
      </dsp:txBody>
      <dsp:txXfrm rot="-10800000">
        <a:off x="0" y="1211069"/>
        <a:ext cx="8586652" cy="428317"/>
      </dsp:txXfrm>
    </dsp:sp>
    <dsp:sp modelId="{8B45F9C8-B1F4-4ABF-8A4D-E643201D719A}">
      <dsp:nvSpPr>
        <dsp:cNvPr id="0" name=""/>
        <dsp:cNvSpPr/>
      </dsp:nvSpPr>
      <dsp:spPr>
        <a:xfrm>
          <a:off x="4192"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Text modifiers</a:t>
          </a:r>
        </a:p>
      </dsp:txBody>
      <dsp:txXfrm>
        <a:off x="4192" y="1639386"/>
        <a:ext cx="2859422" cy="364863"/>
      </dsp:txXfrm>
    </dsp:sp>
    <dsp:sp modelId="{D94FE297-C25E-4504-8C43-408FCB823B7B}">
      <dsp:nvSpPr>
        <dsp:cNvPr id="0" name=""/>
        <dsp:cNvSpPr/>
      </dsp:nvSpPr>
      <dsp:spPr>
        <a:xfrm>
          <a:off x="2863614"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Punctuation</a:t>
          </a:r>
        </a:p>
      </dsp:txBody>
      <dsp:txXfrm>
        <a:off x="2863614" y="1639386"/>
        <a:ext cx="2859422" cy="364863"/>
      </dsp:txXfrm>
    </dsp:sp>
    <dsp:sp modelId="{2B4B07E6-9CF0-4546-847D-52D67100FD91}">
      <dsp:nvSpPr>
        <dsp:cNvPr id="0" name=""/>
        <dsp:cNvSpPr/>
      </dsp:nvSpPr>
      <dsp:spPr>
        <a:xfrm>
          <a:off x="5723037"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Lists</a:t>
          </a:r>
        </a:p>
      </dsp:txBody>
      <dsp:txXfrm>
        <a:off x="5723037" y="1639386"/>
        <a:ext cx="2859422" cy="364863"/>
      </dsp:txXfrm>
    </dsp:sp>
    <dsp:sp modelId="{F8E4736F-8F1B-45DA-9873-5D6F5862534C}">
      <dsp:nvSpPr>
        <dsp:cNvPr id="0" name=""/>
        <dsp:cNvSpPr/>
      </dsp:nvSpPr>
      <dsp:spPr>
        <a:xfrm rot="10800000">
          <a:off x="0" y="2692"/>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Welcome to LaTeX</a:t>
          </a:r>
        </a:p>
      </dsp:txBody>
      <dsp:txXfrm rot="-10800000">
        <a:off x="0" y="2692"/>
        <a:ext cx="8586652" cy="428317"/>
      </dsp:txXfrm>
    </dsp:sp>
    <dsp:sp modelId="{719420B7-95BF-4F1D-ACA1-A296FFC9CAFE}">
      <dsp:nvSpPr>
        <dsp:cNvPr id="0" name=""/>
        <dsp:cNvSpPr/>
      </dsp:nvSpPr>
      <dsp:spPr>
        <a:xfrm>
          <a:off x="4192"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Introduction to the language</a:t>
          </a:r>
        </a:p>
      </dsp:txBody>
      <dsp:txXfrm>
        <a:off x="4192" y="431010"/>
        <a:ext cx="2859422" cy="364863"/>
      </dsp:txXfrm>
    </dsp:sp>
    <dsp:sp modelId="{44249431-907F-4A4B-95AF-F4AB767E4A98}">
      <dsp:nvSpPr>
        <dsp:cNvPr id="0" name=""/>
        <dsp:cNvSpPr/>
      </dsp:nvSpPr>
      <dsp:spPr>
        <a:xfrm>
          <a:off x="2863614"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File and project structure</a:t>
          </a:r>
        </a:p>
      </dsp:txBody>
      <dsp:txXfrm>
        <a:off x="2863614" y="431010"/>
        <a:ext cx="2859422" cy="364863"/>
      </dsp:txXfrm>
    </dsp:sp>
    <dsp:sp modelId="{4DE36D4A-6CD0-45A9-BA4F-9ABF1D5D7010}">
      <dsp:nvSpPr>
        <dsp:cNvPr id="0" name=""/>
        <dsp:cNvSpPr/>
      </dsp:nvSpPr>
      <dsp:spPr>
        <a:xfrm>
          <a:off x="5723037"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Writing commands</a:t>
          </a:r>
        </a:p>
      </dsp:txBody>
      <dsp:txXfrm>
        <a:off x="5723037" y="431010"/>
        <a:ext cx="2859422" cy="3648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A90A2-DDC5-4BE7-B788-AC20AC516E13}">
      <dsp:nvSpPr>
        <dsp:cNvPr id="0" name=""/>
        <dsp:cNvSpPr/>
      </dsp:nvSpPr>
      <dsp:spPr>
        <a:xfrm>
          <a:off x="4298334" y="582137"/>
          <a:ext cx="2809369" cy="243788"/>
        </a:xfrm>
        <a:custGeom>
          <a:avLst/>
          <a:gdLst/>
          <a:ahLst/>
          <a:cxnLst/>
          <a:rect l="0" t="0" r="0" b="0"/>
          <a:pathLst>
            <a:path>
              <a:moveTo>
                <a:pt x="0" y="0"/>
              </a:moveTo>
              <a:lnTo>
                <a:pt x="0" y="121894"/>
              </a:lnTo>
              <a:lnTo>
                <a:pt x="2809369" y="121894"/>
              </a:lnTo>
              <a:lnTo>
                <a:pt x="2809369" y="243788"/>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496E62-552B-4192-B195-F1E04F39140D}">
      <dsp:nvSpPr>
        <dsp:cNvPr id="0" name=""/>
        <dsp:cNvSpPr/>
      </dsp:nvSpPr>
      <dsp:spPr>
        <a:xfrm>
          <a:off x="4298334" y="582137"/>
          <a:ext cx="1404684" cy="243788"/>
        </a:xfrm>
        <a:custGeom>
          <a:avLst/>
          <a:gdLst/>
          <a:ahLst/>
          <a:cxnLst/>
          <a:rect l="0" t="0" r="0" b="0"/>
          <a:pathLst>
            <a:path>
              <a:moveTo>
                <a:pt x="0" y="0"/>
              </a:moveTo>
              <a:lnTo>
                <a:pt x="0" y="121894"/>
              </a:lnTo>
              <a:lnTo>
                <a:pt x="1404684" y="121894"/>
              </a:lnTo>
              <a:lnTo>
                <a:pt x="1404684" y="243788"/>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5C16D1-53F4-42E9-9DA4-3371D2B503F5}">
      <dsp:nvSpPr>
        <dsp:cNvPr id="0" name=""/>
        <dsp:cNvSpPr/>
      </dsp:nvSpPr>
      <dsp:spPr>
        <a:xfrm>
          <a:off x="3833975" y="1406374"/>
          <a:ext cx="174134" cy="534012"/>
        </a:xfrm>
        <a:custGeom>
          <a:avLst/>
          <a:gdLst/>
          <a:ahLst/>
          <a:cxnLst/>
          <a:rect l="0" t="0" r="0" b="0"/>
          <a:pathLst>
            <a:path>
              <a:moveTo>
                <a:pt x="0" y="0"/>
              </a:moveTo>
              <a:lnTo>
                <a:pt x="0" y="534012"/>
              </a:lnTo>
              <a:lnTo>
                <a:pt x="174134" y="534012"/>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AD29E7-A7D0-434F-8FF9-FE4BBB25A829}">
      <dsp:nvSpPr>
        <dsp:cNvPr id="0" name=""/>
        <dsp:cNvSpPr/>
      </dsp:nvSpPr>
      <dsp:spPr>
        <a:xfrm>
          <a:off x="4252614" y="582137"/>
          <a:ext cx="91440" cy="243788"/>
        </a:xfrm>
        <a:custGeom>
          <a:avLst/>
          <a:gdLst/>
          <a:ahLst/>
          <a:cxnLst/>
          <a:rect l="0" t="0" r="0" b="0"/>
          <a:pathLst>
            <a:path>
              <a:moveTo>
                <a:pt x="45720" y="0"/>
              </a:moveTo>
              <a:lnTo>
                <a:pt x="45720" y="243788"/>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4B6DF4-B478-4675-83D2-15937905DB11}">
      <dsp:nvSpPr>
        <dsp:cNvPr id="0" name=""/>
        <dsp:cNvSpPr/>
      </dsp:nvSpPr>
      <dsp:spPr>
        <a:xfrm>
          <a:off x="2429290" y="1406374"/>
          <a:ext cx="174134" cy="2182485"/>
        </a:xfrm>
        <a:custGeom>
          <a:avLst/>
          <a:gdLst/>
          <a:ahLst/>
          <a:cxnLst/>
          <a:rect l="0" t="0" r="0" b="0"/>
          <a:pathLst>
            <a:path>
              <a:moveTo>
                <a:pt x="0" y="0"/>
              </a:moveTo>
              <a:lnTo>
                <a:pt x="0" y="2182485"/>
              </a:lnTo>
              <a:lnTo>
                <a:pt x="174134" y="2182485"/>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F87F63-BF90-44B6-B737-C5DB0AFDCE81}">
      <dsp:nvSpPr>
        <dsp:cNvPr id="0" name=""/>
        <dsp:cNvSpPr/>
      </dsp:nvSpPr>
      <dsp:spPr>
        <a:xfrm>
          <a:off x="2429290" y="1406374"/>
          <a:ext cx="174134" cy="1358248"/>
        </a:xfrm>
        <a:custGeom>
          <a:avLst/>
          <a:gdLst/>
          <a:ahLst/>
          <a:cxnLst/>
          <a:rect l="0" t="0" r="0" b="0"/>
          <a:pathLst>
            <a:path>
              <a:moveTo>
                <a:pt x="0" y="0"/>
              </a:moveTo>
              <a:lnTo>
                <a:pt x="0" y="1358248"/>
              </a:lnTo>
              <a:lnTo>
                <a:pt x="174134" y="1358248"/>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2AECD6-811C-4249-8C95-334898448C1A}">
      <dsp:nvSpPr>
        <dsp:cNvPr id="0" name=""/>
        <dsp:cNvSpPr/>
      </dsp:nvSpPr>
      <dsp:spPr>
        <a:xfrm>
          <a:off x="2429290" y="1406374"/>
          <a:ext cx="174134" cy="534012"/>
        </a:xfrm>
        <a:custGeom>
          <a:avLst/>
          <a:gdLst/>
          <a:ahLst/>
          <a:cxnLst/>
          <a:rect l="0" t="0" r="0" b="0"/>
          <a:pathLst>
            <a:path>
              <a:moveTo>
                <a:pt x="0" y="0"/>
              </a:moveTo>
              <a:lnTo>
                <a:pt x="0" y="534012"/>
              </a:lnTo>
              <a:lnTo>
                <a:pt x="174134" y="534012"/>
              </a:lnTo>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B48EB5-7988-46C1-B2E2-279CA9B9A147}">
      <dsp:nvSpPr>
        <dsp:cNvPr id="0" name=""/>
        <dsp:cNvSpPr/>
      </dsp:nvSpPr>
      <dsp:spPr>
        <a:xfrm>
          <a:off x="2893649" y="582137"/>
          <a:ext cx="1404684" cy="243788"/>
        </a:xfrm>
        <a:custGeom>
          <a:avLst/>
          <a:gdLst/>
          <a:ahLst/>
          <a:cxnLst/>
          <a:rect l="0" t="0" r="0" b="0"/>
          <a:pathLst>
            <a:path>
              <a:moveTo>
                <a:pt x="1404684" y="0"/>
              </a:moveTo>
              <a:lnTo>
                <a:pt x="1404684" y="121894"/>
              </a:lnTo>
              <a:lnTo>
                <a:pt x="0" y="121894"/>
              </a:lnTo>
              <a:lnTo>
                <a:pt x="0" y="243788"/>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6FF9CA-61DE-4BC4-9DC2-B27D1FC10129}">
      <dsp:nvSpPr>
        <dsp:cNvPr id="0" name=""/>
        <dsp:cNvSpPr/>
      </dsp:nvSpPr>
      <dsp:spPr>
        <a:xfrm>
          <a:off x="1488964" y="582137"/>
          <a:ext cx="2809369" cy="243788"/>
        </a:xfrm>
        <a:custGeom>
          <a:avLst/>
          <a:gdLst/>
          <a:ahLst/>
          <a:cxnLst/>
          <a:rect l="0" t="0" r="0" b="0"/>
          <a:pathLst>
            <a:path>
              <a:moveTo>
                <a:pt x="2809369" y="0"/>
              </a:moveTo>
              <a:lnTo>
                <a:pt x="2809369" y="121894"/>
              </a:lnTo>
              <a:lnTo>
                <a:pt x="0" y="121894"/>
              </a:lnTo>
              <a:lnTo>
                <a:pt x="0" y="243788"/>
              </a:lnTo>
            </a:path>
          </a:pathLst>
        </a:cu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B18DD3-C2F4-4753-8AE2-615436225C70}">
      <dsp:nvSpPr>
        <dsp:cNvPr id="0" name=""/>
        <dsp:cNvSpPr/>
      </dsp:nvSpPr>
      <dsp:spPr>
        <a:xfrm>
          <a:off x="3717885" y="1689"/>
          <a:ext cx="1160896" cy="580448"/>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Main Directory</a:t>
          </a:r>
          <a:endParaRPr lang="en-GB" sz="1600" kern="1200" dirty="0">
            <a:latin typeface="Acumin Pro Light" panose="020B0404020202020204" pitchFamily="34" charset="0"/>
          </a:endParaRPr>
        </a:p>
      </dsp:txBody>
      <dsp:txXfrm>
        <a:off x="3717885" y="1689"/>
        <a:ext cx="1160896" cy="580448"/>
      </dsp:txXfrm>
    </dsp:sp>
    <dsp:sp modelId="{39EE363D-9C63-449B-9771-C85729A92227}">
      <dsp:nvSpPr>
        <dsp:cNvPr id="0" name=""/>
        <dsp:cNvSpPr/>
      </dsp:nvSpPr>
      <dsp:spPr>
        <a:xfrm>
          <a:off x="908516" y="825925"/>
          <a:ext cx="1160896" cy="58044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Main .TeX file</a:t>
          </a:r>
          <a:endParaRPr lang="en-GB" sz="1600" kern="1200" dirty="0">
            <a:latin typeface="Acumin Pro Light" panose="020B0404020202020204" pitchFamily="34" charset="0"/>
          </a:endParaRPr>
        </a:p>
      </dsp:txBody>
      <dsp:txXfrm>
        <a:off x="908516" y="825925"/>
        <a:ext cx="1160896" cy="580448"/>
      </dsp:txXfrm>
    </dsp:sp>
    <dsp:sp modelId="{1E02C4A3-DC7F-48EF-8865-82D789309C43}">
      <dsp:nvSpPr>
        <dsp:cNvPr id="0" name=""/>
        <dsp:cNvSpPr/>
      </dsp:nvSpPr>
      <dsp:spPr>
        <a:xfrm>
          <a:off x="2313201" y="825925"/>
          <a:ext cx="1160896" cy="58044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Chapter directories</a:t>
          </a:r>
          <a:endParaRPr lang="en-GB" sz="1600" kern="1200" dirty="0">
            <a:latin typeface="Acumin Pro Light" panose="020B0404020202020204" pitchFamily="34" charset="0"/>
          </a:endParaRPr>
        </a:p>
      </dsp:txBody>
      <dsp:txXfrm>
        <a:off x="2313201" y="825925"/>
        <a:ext cx="1160896" cy="580448"/>
      </dsp:txXfrm>
    </dsp:sp>
    <dsp:sp modelId="{04B551F2-1083-41E4-B111-CDAE2D063C04}">
      <dsp:nvSpPr>
        <dsp:cNvPr id="0" name=""/>
        <dsp:cNvSpPr/>
      </dsp:nvSpPr>
      <dsp:spPr>
        <a:xfrm>
          <a:off x="2603425" y="1650162"/>
          <a:ext cx="1160896" cy="58044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cumin Pro Light" panose="020B0404020202020204" pitchFamily="34" charset="0"/>
            </a:rPr>
            <a:t>Chapter .TeX files</a:t>
          </a:r>
        </a:p>
      </dsp:txBody>
      <dsp:txXfrm>
        <a:off x="2603425" y="1650162"/>
        <a:ext cx="1160896" cy="580448"/>
      </dsp:txXfrm>
    </dsp:sp>
    <dsp:sp modelId="{184DAF1F-819A-43B1-BBCA-A5CA564EA4D9}">
      <dsp:nvSpPr>
        <dsp:cNvPr id="0" name=""/>
        <dsp:cNvSpPr/>
      </dsp:nvSpPr>
      <dsp:spPr>
        <a:xfrm>
          <a:off x="2603425" y="2474398"/>
          <a:ext cx="1160896" cy="58044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cumin Pro Light" panose="020B0404020202020204" pitchFamily="34" charset="0"/>
            </a:rPr>
            <a:t>Figures</a:t>
          </a:r>
        </a:p>
      </dsp:txBody>
      <dsp:txXfrm>
        <a:off x="2603425" y="2474398"/>
        <a:ext cx="1160896" cy="580448"/>
      </dsp:txXfrm>
    </dsp:sp>
    <dsp:sp modelId="{3047140B-9AA7-4556-A079-ABFB7613A2F4}">
      <dsp:nvSpPr>
        <dsp:cNvPr id="0" name=""/>
        <dsp:cNvSpPr/>
      </dsp:nvSpPr>
      <dsp:spPr>
        <a:xfrm>
          <a:off x="2603425" y="3298635"/>
          <a:ext cx="1160896" cy="58044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cumin Pro Light" panose="020B0404020202020204" pitchFamily="34" charset="0"/>
            </a:rPr>
            <a:t>Bibliography</a:t>
          </a:r>
        </a:p>
      </dsp:txBody>
      <dsp:txXfrm>
        <a:off x="2603425" y="3298635"/>
        <a:ext cx="1160896" cy="580448"/>
      </dsp:txXfrm>
    </dsp:sp>
    <dsp:sp modelId="{10919688-C10C-4B0B-9552-D53DA7B41570}">
      <dsp:nvSpPr>
        <dsp:cNvPr id="0" name=""/>
        <dsp:cNvSpPr/>
      </dsp:nvSpPr>
      <dsp:spPr>
        <a:xfrm>
          <a:off x="3717885" y="825925"/>
          <a:ext cx="1160896" cy="58044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Figures</a:t>
          </a:r>
          <a:endParaRPr lang="en-GB" sz="1600" kern="1200" dirty="0">
            <a:latin typeface="Acumin Pro Light" panose="020B0404020202020204" pitchFamily="34" charset="0"/>
          </a:endParaRPr>
        </a:p>
      </dsp:txBody>
      <dsp:txXfrm>
        <a:off x="3717885" y="825925"/>
        <a:ext cx="1160896" cy="580448"/>
      </dsp:txXfrm>
    </dsp:sp>
    <dsp:sp modelId="{BD5141CF-280A-4173-B0C2-C751EE9774BF}">
      <dsp:nvSpPr>
        <dsp:cNvPr id="0" name=""/>
        <dsp:cNvSpPr/>
      </dsp:nvSpPr>
      <dsp:spPr>
        <a:xfrm>
          <a:off x="4008109" y="1650162"/>
          <a:ext cx="1160896" cy="58044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Images</a:t>
          </a:r>
          <a:endParaRPr lang="en-GB" sz="1600" kern="1200" dirty="0">
            <a:latin typeface="Acumin Pro Light" panose="020B0404020202020204" pitchFamily="34" charset="0"/>
          </a:endParaRPr>
        </a:p>
      </dsp:txBody>
      <dsp:txXfrm>
        <a:off x="4008109" y="1650162"/>
        <a:ext cx="1160896" cy="580448"/>
      </dsp:txXfrm>
    </dsp:sp>
    <dsp:sp modelId="{60025CF0-FDA1-4E31-B934-EF48AF564220}">
      <dsp:nvSpPr>
        <dsp:cNvPr id="0" name=""/>
        <dsp:cNvSpPr/>
      </dsp:nvSpPr>
      <dsp:spPr>
        <a:xfrm>
          <a:off x="5122570" y="825925"/>
          <a:ext cx="1160896" cy="58044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.bibtex</a:t>
          </a:r>
          <a:endParaRPr lang="en-GB" sz="1600" kern="1200" dirty="0">
            <a:latin typeface="Acumin Pro Light" panose="020B0404020202020204" pitchFamily="34" charset="0"/>
          </a:endParaRPr>
        </a:p>
      </dsp:txBody>
      <dsp:txXfrm>
        <a:off x="5122570" y="825925"/>
        <a:ext cx="1160896" cy="580448"/>
      </dsp:txXfrm>
    </dsp:sp>
    <dsp:sp modelId="{5C2D8F3D-009A-4259-AAA9-1FA28D9B652D}">
      <dsp:nvSpPr>
        <dsp:cNvPr id="0" name=""/>
        <dsp:cNvSpPr/>
      </dsp:nvSpPr>
      <dsp:spPr>
        <a:xfrm>
          <a:off x="6527255" y="825925"/>
          <a:ext cx="1160896" cy="580448"/>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baseline="0" dirty="0">
              <a:latin typeface="Acumin Pro Light" panose="020B0404020202020204" pitchFamily="34" charset="0"/>
            </a:rPr>
            <a:t>Generated .pdf</a:t>
          </a:r>
          <a:endParaRPr lang="en-GB" sz="1600" kern="1200" dirty="0">
            <a:latin typeface="Acumin Pro Light" panose="020B0404020202020204" pitchFamily="34" charset="0"/>
          </a:endParaRPr>
        </a:p>
      </dsp:txBody>
      <dsp:txXfrm>
        <a:off x="6527255" y="825925"/>
        <a:ext cx="1160896" cy="5804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1022F-1BF2-4181-A482-8F9B16A4F7CD}">
      <dsp:nvSpPr>
        <dsp:cNvPr id="0" name=""/>
        <dsp:cNvSpPr/>
      </dsp:nvSpPr>
      <dsp:spPr>
        <a:xfrm>
          <a:off x="5067443" y="1798407"/>
          <a:ext cx="1728604" cy="822658"/>
        </a:xfrm>
        <a:custGeom>
          <a:avLst/>
          <a:gdLst/>
          <a:ahLst/>
          <a:cxnLst/>
          <a:rect l="0" t="0" r="0" b="0"/>
          <a:pathLst>
            <a:path>
              <a:moveTo>
                <a:pt x="0" y="0"/>
              </a:moveTo>
              <a:lnTo>
                <a:pt x="0" y="560617"/>
              </a:lnTo>
              <a:lnTo>
                <a:pt x="1728604" y="560617"/>
              </a:lnTo>
              <a:lnTo>
                <a:pt x="1728604" y="822658"/>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93D651-4797-42B0-ADE6-03381BD2390C}">
      <dsp:nvSpPr>
        <dsp:cNvPr id="0" name=""/>
        <dsp:cNvSpPr/>
      </dsp:nvSpPr>
      <dsp:spPr>
        <a:xfrm>
          <a:off x="3338839" y="1798407"/>
          <a:ext cx="1728604" cy="822658"/>
        </a:xfrm>
        <a:custGeom>
          <a:avLst/>
          <a:gdLst/>
          <a:ahLst/>
          <a:cxnLst/>
          <a:rect l="0" t="0" r="0" b="0"/>
          <a:pathLst>
            <a:path>
              <a:moveTo>
                <a:pt x="1728604" y="0"/>
              </a:moveTo>
              <a:lnTo>
                <a:pt x="1728604" y="560617"/>
              </a:lnTo>
              <a:lnTo>
                <a:pt x="0" y="560617"/>
              </a:lnTo>
              <a:lnTo>
                <a:pt x="0" y="822658"/>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F848D8-15CB-44F2-A27E-E7373CDB541E}">
      <dsp:nvSpPr>
        <dsp:cNvPr id="0" name=""/>
        <dsp:cNvSpPr/>
      </dsp:nvSpPr>
      <dsp:spPr>
        <a:xfrm>
          <a:off x="3653130" y="2230"/>
          <a:ext cx="2828625" cy="179617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1C770F0-E315-42C6-9D3D-3FC45C811D64}">
      <dsp:nvSpPr>
        <dsp:cNvPr id="0" name=""/>
        <dsp:cNvSpPr/>
      </dsp:nvSpPr>
      <dsp:spPr>
        <a:xfrm>
          <a:off x="3967422" y="300807"/>
          <a:ext cx="2828625" cy="179617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latin typeface="Acumin Pro" panose="020B0504020202020204" pitchFamily="34" charset="0"/>
            </a:rPr>
            <a:t>Breaking a page is simple: There are two ways to explicitly make a new page:</a:t>
          </a:r>
          <a:endParaRPr lang="en-US" sz="1500" kern="1200">
            <a:latin typeface="Acumin Pro" panose="020B0504020202020204" pitchFamily="34" charset="0"/>
          </a:endParaRPr>
        </a:p>
      </dsp:txBody>
      <dsp:txXfrm>
        <a:off x="4020030" y="353415"/>
        <a:ext cx="2723409" cy="1690961"/>
      </dsp:txXfrm>
    </dsp:sp>
    <dsp:sp modelId="{04111BB5-D9BB-4C16-9809-B899286AA107}">
      <dsp:nvSpPr>
        <dsp:cNvPr id="0" name=""/>
        <dsp:cNvSpPr/>
      </dsp:nvSpPr>
      <dsp:spPr>
        <a:xfrm>
          <a:off x="1924526" y="2621065"/>
          <a:ext cx="2828625" cy="179617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4F7164E-83EC-47EA-9B63-DF6F87A6C8A2}">
      <dsp:nvSpPr>
        <dsp:cNvPr id="0" name=""/>
        <dsp:cNvSpPr/>
      </dsp:nvSpPr>
      <dsp:spPr>
        <a:xfrm>
          <a:off x="2238818" y="2919642"/>
          <a:ext cx="2828625" cy="1796177"/>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InterstateMono Light" panose="02000506040000020004" pitchFamily="50" charset="0"/>
            </a:rPr>
            <a:t>\</a:t>
          </a:r>
          <a:r>
            <a:rPr lang="en-GB" sz="1500" kern="1200" dirty="0" err="1">
              <a:latin typeface="InterstateMono Light" panose="02000506040000020004" pitchFamily="50" charset="0"/>
            </a:rPr>
            <a:t>clearpage</a:t>
          </a:r>
          <a:r>
            <a:rPr lang="en-GB" sz="1500" kern="1200" dirty="0">
              <a:latin typeface="InterstateMono Light" panose="02000506040000020004" pitchFamily="50" charset="0"/>
            </a:rPr>
            <a:t> </a:t>
          </a:r>
          <a:r>
            <a:rPr lang="en-GB" sz="1500" kern="1200" dirty="0">
              <a:latin typeface="Acumin Pro" panose="020B0504020202020204" pitchFamily="34" charset="0"/>
            </a:rPr>
            <a:t>makes a new page at that position in the text. Importantly, if there any floating elements (e.g. figures) prior to the break, LaTeX displays them before the break.</a:t>
          </a:r>
          <a:endParaRPr lang="en-US" sz="1500" kern="1200" dirty="0">
            <a:latin typeface="Acumin Pro" panose="020B0504020202020204" pitchFamily="34" charset="0"/>
          </a:endParaRPr>
        </a:p>
      </dsp:txBody>
      <dsp:txXfrm>
        <a:off x="2291426" y="2972250"/>
        <a:ext cx="2723409" cy="1690961"/>
      </dsp:txXfrm>
    </dsp:sp>
    <dsp:sp modelId="{D8D8E23E-EAA7-4006-99A5-4C1D9CB7774D}">
      <dsp:nvSpPr>
        <dsp:cNvPr id="0" name=""/>
        <dsp:cNvSpPr/>
      </dsp:nvSpPr>
      <dsp:spPr>
        <a:xfrm>
          <a:off x="5381735" y="2621065"/>
          <a:ext cx="2828625" cy="179617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6F8A8B-2660-4B98-BBE6-3373122A9CCD}">
      <dsp:nvSpPr>
        <dsp:cNvPr id="0" name=""/>
        <dsp:cNvSpPr/>
      </dsp:nvSpPr>
      <dsp:spPr>
        <a:xfrm>
          <a:off x="5696027" y="2919642"/>
          <a:ext cx="2828625" cy="1796177"/>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InterstateMono Light" panose="02000506040000020004" pitchFamily="50" charset="0"/>
            </a:rPr>
            <a:t>\</a:t>
          </a:r>
          <a:r>
            <a:rPr lang="en-GB" sz="1500" kern="1200" dirty="0" err="1">
              <a:latin typeface="InterstateMono Light" panose="02000506040000020004" pitchFamily="50" charset="0"/>
            </a:rPr>
            <a:t>newpage</a:t>
          </a:r>
          <a:r>
            <a:rPr lang="en-GB" sz="1500" kern="1200" dirty="0">
              <a:latin typeface="InterstateMono Light" panose="02000506040000020004" pitchFamily="50" charset="0"/>
            </a:rPr>
            <a:t> </a:t>
          </a:r>
          <a:r>
            <a:rPr lang="en-GB" sz="1500" kern="1200" dirty="0">
              <a:latin typeface="Acumin Pro" panose="020B0504020202020204" pitchFamily="34" charset="0"/>
            </a:rPr>
            <a:t>makes a new page at that position in the text, but does not interfere with where LaTeX places any floating elements</a:t>
          </a:r>
          <a:endParaRPr lang="en-US" sz="1500" kern="1200" dirty="0">
            <a:latin typeface="Acumin Pro" panose="020B0504020202020204" pitchFamily="34" charset="0"/>
          </a:endParaRPr>
        </a:p>
      </dsp:txBody>
      <dsp:txXfrm>
        <a:off x="5748635" y="2972250"/>
        <a:ext cx="2723409" cy="169096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EE7F4-960E-42D9-98EE-3123F7FD73A4}">
      <dsp:nvSpPr>
        <dsp:cNvPr id="0" name=""/>
        <dsp:cNvSpPr/>
      </dsp:nvSpPr>
      <dsp:spPr>
        <a:xfrm>
          <a:off x="1518283" y="123182"/>
          <a:ext cx="1510523" cy="141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74A87C-E098-448D-AFE1-BDDA9FD45987}">
      <dsp:nvSpPr>
        <dsp:cNvPr id="0" name=""/>
        <dsp:cNvSpPr/>
      </dsp:nvSpPr>
      <dsp:spPr>
        <a:xfrm>
          <a:off x="115654" y="1708221"/>
          <a:ext cx="4315781" cy="6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kern="1200"/>
            <a:t>Horizontal spaces:</a:t>
          </a:r>
          <a:endParaRPr lang="en-US" sz="3600" kern="1200"/>
        </a:p>
      </dsp:txBody>
      <dsp:txXfrm>
        <a:off x="115654" y="1708221"/>
        <a:ext cx="4315781" cy="608405"/>
      </dsp:txXfrm>
    </dsp:sp>
    <dsp:sp modelId="{2551580D-ECB1-4644-B3D8-7194241B19A3}">
      <dsp:nvSpPr>
        <dsp:cNvPr id="0" name=""/>
        <dsp:cNvSpPr/>
      </dsp:nvSpPr>
      <dsp:spPr>
        <a:xfrm>
          <a:off x="115654" y="2393569"/>
          <a:ext cx="4315781" cy="157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\hspace{size} makes a measured blank along a line</a:t>
          </a:r>
          <a:endParaRPr lang="en-US" sz="1700" kern="1200"/>
        </a:p>
        <a:p>
          <a:pPr marL="0" lvl="0" indent="0" algn="ctr" defTabSz="755650">
            <a:lnSpc>
              <a:spcPct val="90000"/>
            </a:lnSpc>
            <a:spcBef>
              <a:spcPct val="0"/>
            </a:spcBef>
            <a:spcAft>
              <a:spcPct val="35000"/>
            </a:spcAft>
            <a:buNone/>
          </a:pPr>
          <a:r>
            <a:rPr lang="en-GB" sz="1700" kern="1200"/>
            <a:t>\hfill fills as much of the row as it can</a:t>
          </a:r>
          <a:endParaRPr lang="en-US" sz="1700" kern="1200"/>
        </a:p>
      </dsp:txBody>
      <dsp:txXfrm>
        <a:off x="115654" y="2393569"/>
        <a:ext cx="4315781" cy="1576730"/>
      </dsp:txXfrm>
    </dsp:sp>
    <dsp:sp modelId="{68F61CB3-6FD0-416D-BF73-F44EFD973A04}">
      <dsp:nvSpPr>
        <dsp:cNvPr id="0" name=""/>
        <dsp:cNvSpPr/>
      </dsp:nvSpPr>
      <dsp:spPr>
        <a:xfrm>
          <a:off x="6589326" y="123182"/>
          <a:ext cx="1510523" cy="141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B96A76-00AF-4CE5-9F65-953721A1439A}">
      <dsp:nvSpPr>
        <dsp:cNvPr id="0" name=""/>
        <dsp:cNvSpPr/>
      </dsp:nvSpPr>
      <dsp:spPr>
        <a:xfrm>
          <a:off x="5186697" y="1708221"/>
          <a:ext cx="4315781" cy="6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kern="1200"/>
            <a:t>Vertical spaces:</a:t>
          </a:r>
          <a:endParaRPr lang="en-US" sz="3600" kern="1200"/>
        </a:p>
      </dsp:txBody>
      <dsp:txXfrm>
        <a:off x="5186697" y="1708221"/>
        <a:ext cx="4315781" cy="608405"/>
      </dsp:txXfrm>
    </dsp:sp>
    <dsp:sp modelId="{8ADE4CA0-A3E6-4CB2-9FFD-6873E046A368}">
      <dsp:nvSpPr>
        <dsp:cNvPr id="0" name=""/>
        <dsp:cNvSpPr/>
      </dsp:nvSpPr>
      <dsp:spPr>
        <a:xfrm>
          <a:off x="5186697" y="2393569"/>
          <a:ext cx="4315781" cy="157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\vspace{size} makes a measured blank down a page</a:t>
          </a:r>
          <a:endParaRPr lang="en-US" sz="1700" kern="1200"/>
        </a:p>
        <a:p>
          <a:pPr marL="0" lvl="0" indent="0" algn="ctr" defTabSz="755650">
            <a:lnSpc>
              <a:spcPct val="90000"/>
            </a:lnSpc>
            <a:spcBef>
              <a:spcPct val="0"/>
            </a:spcBef>
            <a:spcAft>
              <a:spcPct val="35000"/>
            </a:spcAft>
            <a:buNone/>
          </a:pPr>
          <a:r>
            <a:rPr lang="en-GB" sz="1700" kern="1200"/>
            <a:t>\vfill fills as much of the vertical page as it can</a:t>
          </a:r>
          <a:endParaRPr lang="en-US" sz="1700" kern="1200"/>
        </a:p>
        <a:p>
          <a:pPr marL="0" lvl="0" indent="0" algn="ctr" defTabSz="755650">
            <a:lnSpc>
              <a:spcPct val="90000"/>
            </a:lnSpc>
            <a:spcBef>
              <a:spcPct val="0"/>
            </a:spcBef>
            <a:spcAft>
              <a:spcPct val="35000"/>
            </a:spcAft>
            <a:buNone/>
          </a:pPr>
          <a:r>
            <a:rPr lang="en-GB" sz="1700" kern="1200"/>
            <a:t>\smallskip makes a ~3pt vertical gap</a:t>
          </a:r>
          <a:endParaRPr lang="en-US" sz="1700" kern="1200"/>
        </a:p>
        <a:p>
          <a:pPr marL="0" lvl="0" indent="0" algn="ctr" defTabSz="755650">
            <a:lnSpc>
              <a:spcPct val="90000"/>
            </a:lnSpc>
            <a:spcBef>
              <a:spcPct val="0"/>
            </a:spcBef>
            <a:spcAft>
              <a:spcPct val="35000"/>
            </a:spcAft>
            <a:buNone/>
          </a:pPr>
          <a:r>
            <a:rPr lang="en-GB" sz="1700" kern="1200"/>
            <a:t>\medskip makes a ~6pt vertical gap</a:t>
          </a:r>
          <a:endParaRPr lang="en-US" sz="1700" kern="1200"/>
        </a:p>
        <a:p>
          <a:pPr marL="0" lvl="0" indent="0" algn="ctr" defTabSz="755650">
            <a:lnSpc>
              <a:spcPct val="90000"/>
            </a:lnSpc>
            <a:spcBef>
              <a:spcPct val="0"/>
            </a:spcBef>
            <a:spcAft>
              <a:spcPct val="35000"/>
            </a:spcAft>
            <a:buNone/>
          </a:pPr>
          <a:r>
            <a:rPr lang="en-GB" sz="1700" kern="1200"/>
            <a:t>\bigskip makes a ~12pt vertical gap</a:t>
          </a:r>
          <a:endParaRPr lang="en-US" sz="1700" kern="1200"/>
        </a:p>
      </dsp:txBody>
      <dsp:txXfrm>
        <a:off x="5186697" y="2393569"/>
        <a:ext cx="4315781" cy="15767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3209D-C719-4F79-9B6F-22D5270D3B30}">
      <dsp:nvSpPr>
        <dsp:cNvPr id="0" name=""/>
        <dsp:cNvSpPr/>
      </dsp:nvSpPr>
      <dsp:spPr>
        <a:xfrm>
          <a:off x="0" y="0"/>
          <a:ext cx="7405962" cy="73682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Allows broad tuning of the default page layout: </a:t>
          </a:r>
          <a:endParaRPr lang="en-US" sz="1800" kern="1200"/>
        </a:p>
        <a:p>
          <a:pPr marL="114300" lvl="1" indent="-114300" algn="l" defTabSz="622300">
            <a:lnSpc>
              <a:spcPct val="90000"/>
            </a:lnSpc>
            <a:spcBef>
              <a:spcPct val="0"/>
            </a:spcBef>
            <a:spcAft>
              <a:spcPct val="15000"/>
            </a:spcAft>
            <a:buChar char="•"/>
          </a:pPr>
          <a:r>
            <a:rPr lang="en-GB" sz="1400" kern="1200"/>
            <a:t>\geometry{options} %preamble</a:t>
          </a:r>
          <a:endParaRPr lang="en-US" sz="1400" kern="1200"/>
        </a:p>
      </dsp:txBody>
      <dsp:txXfrm>
        <a:off x="21581" y="21581"/>
        <a:ext cx="6524659" cy="693664"/>
      </dsp:txXfrm>
    </dsp:sp>
    <dsp:sp modelId="{924F2E49-4BB4-4BB6-AEB6-AB882CF34F0B}">
      <dsp:nvSpPr>
        <dsp:cNvPr id="0" name=""/>
        <dsp:cNvSpPr/>
      </dsp:nvSpPr>
      <dsp:spPr>
        <a:xfrm>
          <a:off x="553042" y="839163"/>
          <a:ext cx="7405962" cy="736826"/>
        </a:xfrm>
        <a:prstGeom prst="roundRect">
          <a:avLst>
            <a:gd name="adj" fmla="val 10000"/>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papersize and orientation: [a4paper, landscape]</a:t>
          </a:r>
          <a:endParaRPr lang="en-US" sz="1800" kern="1200"/>
        </a:p>
      </dsp:txBody>
      <dsp:txXfrm>
        <a:off x="574623" y="860744"/>
        <a:ext cx="6330820" cy="693664"/>
      </dsp:txXfrm>
    </dsp:sp>
    <dsp:sp modelId="{1549C1DD-A354-4DAB-881D-3A4E79325E82}">
      <dsp:nvSpPr>
        <dsp:cNvPr id="0" name=""/>
        <dsp:cNvSpPr/>
      </dsp:nvSpPr>
      <dsp:spPr>
        <a:xfrm>
          <a:off x="1106085" y="1678327"/>
          <a:ext cx="7405962" cy="736826"/>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Margin and body size: [margin=2cm, total={10cm, 14cm}]</a:t>
          </a:r>
          <a:endParaRPr lang="en-US" sz="1800" kern="1200"/>
        </a:p>
      </dsp:txBody>
      <dsp:txXfrm>
        <a:off x="1127666" y="1699908"/>
        <a:ext cx="6330820" cy="693664"/>
      </dsp:txXfrm>
    </dsp:sp>
    <dsp:sp modelId="{F829B9DF-223D-4EE9-AED9-89968C3B51F6}">
      <dsp:nvSpPr>
        <dsp:cNvPr id="0" name=""/>
        <dsp:cNvSpPr/>
      </dsp:nvSpPr>
      <dsp:spPr>
        <a:xfrm>
          <a:off x="1659127" y="2517491"/>
          <a:ext cx="7405962" cy="736826"/>
        </a:xfrm>
        <a:prstGeom prst="roundRect">
          <a:avLst>
            <a:gd name="adj" fmla="val 10000"/>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Headers and footers: [top=5cm, bottom=4cm]</a:t>
          </a:r>
          <a:endParaRPr lang="en-US" sz="1800" kern="1200"/>
        </a:p>
      </dsp:txBody>
      <dsp:txXfrm>
        <a:off x="1680708" y="2539072"/>
        <a:ext cx="6330820" cy="693664"/>
      </dsp:txXfrm>
    </dsp:sp>
    <dsp:sp modelId="{4AC61B9C-3B6B-434E-82EC-5CFAA649F7D3}">
      <dsp:nvSpPr>
        <dsp:cNvPr id="0" name=""/>
        <dsp:cNvSpPr/>
      </dsp:nvSpPr>
      <dsp:spPr>
        <a:xfrm>
          <a:off x="2212170" y="3356655"/>
          <a:ext cx="7405962" cy="736826"/>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Left and right margin: [left=4cm, right=2cm]</a:t>
          </a:r>
          <a:endParaRPr lang="en-US" sz="1800" kern="1200"/>
        </a:p>
      </dsp:txBody>
      <dsp:txXfrm>
        <a:off x="2233751" y="3378236"/>
        <a:ext cx="6330820" cy="693664"/>
      </dsp:txXfrm>
    </dsp:sp>
    <dsp:sp modelId="{0255882E-C9D5-41AB-B967-FECC2A1274F7}">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CA7663CF-98F7-45BA-BAF7-F6500D2A84F7}">
      <dsp:nvSpPr>
        <dsp:cNvPr id="0" name=""/>
        <dsp:cNvSpPr/>
      </dsp:nvSpPr>
      <dsp:spPr>
        <a:xfrm>
          <a:off x="7480067" y="1377456"/>
          <a:ext cx="478937" cy="478937"/>
        </a:xfrm>
        <a:prstGeom prst="downArrow">
          <a:avLst>
            <a:gd name="adj1" fmla="val 55000"/>
            <a:gd name="adj2" fmla="val 45000"/>
          </a:avLst>
        </a:prstGeom>
        <a:solidFill>
          <a:schemeClr val="accent2">
            <a:tint val="40000"/>
            <a:alpha val="90000"/>
            <a:hueOff val="-1363946"/>
            <a:satOff val="15036"/>
            <a:lumOff val="1432"/>
            <a:alphaOff val="0"/>
          </a:schemeClr>
        </a:solidFill>
        <a:ln w="12700" cap="rnd" cmpd="sng" algn="ctr">
          <a:solidFill>
            <a:schemeClr val="accent2">
              <a:tint val="40000"/>
              <a:alpha val="90000"/>
              <a:hueOff val="-1363946"/>
              <a:satOff val="15036"/>
              <a:lumOff val="14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378ABB87-46C8-4AF1-9D8A-8B1C6B9E5F2F}">
      <dsp:nvSpPr>
        <dsp:cNvPr id="0" name=""/>
        <dsp:cNvSpPr/>
      </dsp:nvSpPr>
      <dsp:spPr>
        <a:xfrm>
          <a:off x="8033110" y="2204340"/>
          <a:ext cx="478937" cy="478937"/>
        </a:xfrm>
        <a:prstGeom prst="downArrow">
          <a:avLst>
            <a:gd name="adj1" fmla="val 55000"/>
            <a:gd name="adj2" fmla="val 45000"/>
          </a:avLst>
        </a:prstGeom>
        <a:solidFill>
          <a:schemeClr val="accent2">
            <a:tint val="40000"/>
            <a:alpha val="90000"/>
            <a:hueOff val="-2727893"/>
            <a:satOff val="30071"/>
            <a:lumOff val="2864"/>
            <a:alphaOff val="0"/>
          </a:schemeClr>
        </a:solidFill>
        <a:ln w="12700" cap="rnd" cmpd="sng" algn="ctr">
          <a:solidFill>
            <a:schemeClr val="accent2">
              <a:tint val="40000"/>
              <a:alpha val="90000"/>
              <a:hueOff val="-2727893"/>
              <a:satOff val="30071"/>
              <a:lumOff val="2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DAE937FB-AC5D-42AD-AF5E-2F5C79EAF294}">
      <dsp:nvSpPr>
        <dsp:cNvPr id="0" name=""/>
        <dsp:cNvSpPr/>
      </dsp:nvSpPr>
      <dsp:spPr>
        <a:xfrm>
          <a:off x="8586152" y="3051690"/>
          <a:ext cx="478937" cy="478937"/>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59693-4842-4794-B590-0550527D3133}">
      <dsp:nvSpPr>
        <dsp:cNvPr id="0" name=""/>
        <dsp:cNvSpPr/>
      </dsp:nvSpPr>
      <dsp:spPr>
        <a:xfrm>
          <a:off x="0" y="268207"/>
          <a:ext cx="6656769" cy="1053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Sometimes your documents will be printed in a bound or other book format. This means that left and right sides of the page are now different in layout.</a:t>
          </a:r>
          <a:endParaRPr lang="en-US" sz="2000" kern="1200"/>
        </a:p>
      </dsp:txBody>
      <dsp:txXfrm>
        <a:off x="51403" y="319610"/>
        <a:ext cx="6553963" cy="950194"/>
      </dsp:txXfrm>
    </dsp:sp>
    <dsp:sp modelId="{1637325B-4570-4965-94FD-C5A5A121F88C}">
      <dsp:nvSpPr>
        <dsp:cNvPr id="0" name=""/>
        <dsp:cNvSpPr/>
      </dsp:nvSpPr>
      <dsp:spPr>
        <a:xfrm>
          <a:off x="0" y="1378807"/>
          <a:ext cx="6656769" cy="10530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Typically, you’ll want the margin nearer to the spine to be larger.</a:t>
          </a:r>
          <a:endParaRPr lang="en-US" sz="2000" kern="1200"/>
        </a:p>
      </dsp:txBody>
      <dsp:txXfrm>
        <a:off x="51403" y="1430210"/>
        <a:ext cx="6553963" cy="950194"/>
      </dsp:txXfrm>
    </dsp:sp>
    <dsp:sp modelId="{E9C99979-B25A-4405-A66B-9EF8BC8158AB}">
      <dsp:nvSpPr>
        <dsp:cNvPr id="0" name=""/>
        <dsp:cNvSpPr/>
      </dsp:nvSpPr>
      <dsp:spPr>
        <a:xfrm>
          <a:off x="0" y="2489407"/>
          <a:ext cx="6656769" cy="10530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Use </a:t>
          </a:r>
          <a:r>
            <a:rPr lang="en-GB" sz="2000" kern="1200" dirty="0">
              <a:latin typeface="InterstateMono Light" panose="02000506040000020004" pitchFamily="50" charset="0"/>
            </a:rPr>
            <a:t>\</a:t>
          </a:r>
          <a:r>
            <a:rPr lang="en-GB" sz="2000" kern="1200" dirty="0" err="1">
              <a:latin typeface="InterstateMono Light" panose="02000506040000020004" pitchFamily="50" charset="0"/>
            </a:rPr>
            <a:t>documentclass</a:t>
          </a:r>
          <a:r>
            <a:rPr lang="en-GB" sz="2000" kern="1200" dirty="0">
              <a:latin typeface="InterstateMono Light" panose="02000506040000020004" pitchFamily="50" charset="0"/>
            </a:rPr>
            <a:t>[</a:t>
          </a:r>
          <a:r>
            <a:rPr lang="en-GB" sz="2000" kern="1200" dirty="0" err="1">
              <a:latin typeface="InterstateMono Light" panose="02000506040000020004" pitchFamily="50" charset="0"/>
            </a:rPr>
            <a:t>twoside</a:t>
          </a:r>
          <a:r>
            <a:rPr lang="en-GB" sz="2000" kern="1200" dirty="0">
              <a:latin typeface="InterstateMono Light" panose="02000506040000020004" pitchFamily="50" charset="0"/>
            </a:rPr>
            <a:t>]{…}</a:t>
          </a:r>
          <a:endParaRPr lang="en-US" sz="2000" kern="1200" dirty="0">
            <a:latin typeface="InterstateMono Light" panose="02000506040000020004" pitchFamily="50" charset="0"/>
          </a:endParaRPr>
        </a:p>
      </dsp:txBody>
      <dsp:txXfrm>
        <a:off x="51403" y="2540810"/>
        <a:ext cx="6553963" cy="950194"/>
      </dsp:txXfrm>
    </dsp:sp>
    <dsp:sp modelId="{EC020407-536D-4084-BDD2-FE36BB836061}">
      <dsp:nvSpPr>
        <dsp:cNvPr id="0" name=""/>
        <dsp:cNvSpPr/>
      </dsp:nvSpPr>
      <dsp:spPr>
        <a:xfrm>
          <a:off x="0" y="3600007"/>
          <a:ext cx="6656769" cy="10530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latin typeface="Acumin Pro" panose="020B0504020202020204" pitchFamily="34" charset="0"/>
            </a:rPr>
            <a:t>Geometry also offers binding settings for two-sided documents for finer tuning, if necessary.</a:t>
          </a:r>
          <a:endParaRPr lang="en-US" sz="2000" kern="1200">
            <a:latin typeface="Acumin Pro" panose="020B0504020202020204" pitchFamily="34" charset="0"/>
          </a:endParaRPr>
        </a:p>
      </dsp:txBody>
      <dsp:txXfrm>
        <a:off x="51403" y="3651410"/>
        <a:ext cx="6553963" cy="9501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C8043-7175-4F2A-8953-E4D72C5A47E9}">
      <dsp:nvSpPr>
        <dsp:cNvPr id="0" name=""/>
        <dsp:cNvSpPr/>
      </dsp:nvSpPr>
      <dsp:spPr>
        <a:xfrm>
          <a:off x="0" y="2042"/>
          <a:ext cx="6656769" cy="10351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20117-1488-4F54-A20F-81CB9AB37160}">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44AD26-5511-4E13-BC93-DDA8F1EC15FE}">
      <dsp:nvSpPr>
        <dsp:cNvPr id="0" name=""/>
        <dsp:cNvSpPr/>
      </dsp:nvSpPr>
      <dsp:spPr>
        <a:xfrm>
          <a:off x="1195638" y="2042"/>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In books, the foreword is typically in page-numbered in numerals, and the main body is page-numbered in Arabic numbers.</a:t>
          </a:r>
          <a:endParaRPr lang="en-US" sz="2000" kern="1200"/>
        </a:p>
      </dsp:txBody>
      <dsp:txXfrm>
        <a:off x="1195638" y="2042"/>
        <a:ext cx="5461130" cy="1035185"/>
      </dsp:txXfrm>
    </dsp:sp>
    <dsp:sp modelId="{FE200AE3-8F37-4D53-A8FB-289362C69958}">
      <dsp:nvSpPr>
        <dsp:cNvPr id="0" name=""/>
        <dsp:cNvSpPr/>
      </dsp:nvSpPr>
      <dsp:spPr>
        <a:xfrm>
          <a:off x="0" y="1296024"/>
          <a:ext cx="6656769" cy="10351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621D8-2D2F-49ED-B780-2DD0871002F0}">
      <dsp:nvSpPr>
        <dsp:cNvPr id="0" name=""/>
        <dsp:cNvSpPr/>
      </dsp:nvSpPr>
      <dsp:spPr>
        <a:xfrm>
          <a:off x="313143" y="152894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085368-CA3E-44AD-850A-2A98EC335DA1}">
      <dsp:nvSpPr>
        <dsp:cNvPr id="0" name=""/>
        <dsp:cNvSpPr/>
      </dsp:nvSpPr>
      <dsp:spPr>
        <a:xfrm>
          <a:off x="1195638" y="1296024"/>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Book documents have an automatic solution to this.</a:t>
          </a:r>
          <a:endParaRPr lang="en-US" sz="2000" kern="1200"/>
        </a:p>
      </dsp:txBody>
      <dsp:txXfrm>
        <a:off x="1195638" y="1296024"/>
        <a:ext cx="5461130" cy="1035185"/>
      </dsp:txXfrm>
    </dsp:sp>
    <dsp:sp modelId="{7C72A2ED-715B-4764-9848-58A3AF3B3A44}">
      <dsp:nvSpPr>
        <dsp:cNvPr id="0" name=""/>
        <dsp:cNvSpPr/>
      </dsp:nvSpPr>
      <dsp:spPr>
        <a:xfrm>
          <a:off x="0" y="2590005"/>
          <a:ext cx="6656769" cy="103518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6E020-6B03-425C-B5A3-B7E8678CFA1E}">
      <dsp:nvSpPr>
        <dsp:cNvPr id="0" name=""/>
        <dsp:cNvSpPr/>
      </dsp:nvSpPr>
      <dsp:spPr>
        <a:xfrm>
          <a:off x="313143" y="2822922"/>
          <a:ext cx="569351" cy="56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B7EACA-2D10-45F1-A47D-89C345095870}">
      <dsp:nvSpPr>
        <dsp:cNvPr id="0" name=""/>
        <dsp:cNvSpPr/>
      </dsp:nvSpPr>
      <dsp:spPr>
        <a:xfrm>
          <a:off x="1195638" y="2590005"/>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\frontmatter and \mainmatter automatically handle the changing styles for you. </a:t>
          </a:r>
          <a:endParaRPr lang="en-US" sz="2000" kern="1200"/>
        </a:p>
      </dsp:txBody>
      <dsp:txXfrm>
        <a:off x="1195638" y="2590005"/>
        <a:ext cx="5461130" cy="1035185"/>
      </dsp:txXfrm>
    </dsp:sp>
    <dsp:sp modelId="{550CD815-7C41-4795-BD9A-7C4EE0A4C052}">
      <dsp:nvSpPr>
        <dsp:cNvPr id="0" name=""/>
        <dsp:cNvSpPr/>
      </dsp:nvSpPr>
      <dsp:spPr>
        <a:xfrm>
          <a:off x="0" y="3883987"/>
          <a:ext cx="6656769" cy="103518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9B2D9-FD04-4B48-80B0-F6E88E75B12A}">
      <dsp:nvSpPr>
        <dsp:cNvPr id="0" name=""/>
        <dsp:cNvSpPr/>
      </dsp:nvSpPr>
      <dsp:spPr>
        <a:xfrm>
          <a:off x="313143" y="4116903"/>
          <a:ext cx="569351" cy="569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C7169C-22C0-4DC5-9410-17F435C5B9CC}">
      <dsp:nvSpPr>
        <dsp:cNvPr id="0" name=""/>
        <dsp:cNvSpPr/>
      </dsp:nvSpPr>
      <dsp:spPr>
        <a:xfrm>
          <a:off x="1195638" y="3883987"/>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Place \frontmatter at the beginning of the document main body, and \mainmatter where the foreword ends.</a:t>
          </a:r>
          <a:endParaRPr lang="en-US" sz="2000" kern="1200"/>
        </a:p>
      </dsp:txBody>
      <dsp:txXfrm>
        <a:off x="1195638" y="3883987"/>
        <a:ext cx="5461130" cy="10351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FB8E2-5459-48F2-AD0C-F65E9DC799F0}">
      <dsp:nvSpPr>
        <dsp:cNvPr id="0" name=""/>
        <dsp:cNvSpPr/>
      </dsp:nvSpPr>
      <dsp:spPr>
        <a:xfrm>
          <a:off x="0" y="2042"/>
          <a:ext cx="6656769" cy="10351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F6A89-ED59-46A1-86F1-2CD5FF759D0F}">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043A2B-4A47-4B55-BB02-6442F9D37C8C}">
      <dsp:nvSpPr>
        <dsp:cNvPr id="0" name=""/>
        <dsp:cNvSpPr/>
      </dsp:nvSpPr>
      <dsp:spPr>
        <a:xfrm>
          <a:off x="1195638" y="2042"/>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666750">
            <a:lnSpc>
              <a:spcPct val="90000"/>
            </a:lnSpc>
            <a:spcBef>
              <a:spcPct val="0"/>
            </a:spcBef>
            <a:spcAft>
              <a:spcPct val="35000"/>
            </a:spcAft>
            <a:buNone/>
          </a:pPr>
          <a:r>
            <a:rPr lang="en-GB" sz="1500" kern="1200"/>
            <a:t>Two part process: Importing a bibliography and in-body citation.</a:t>
          </a:r>
          <a:endParaRPr lang="en-US" sz="1500" kern="1200"/>
        </a:p>
      </dsp:txBody>
      <dsp:txXfrm>
        <a:off x="1195638" y="2042"/>
        <a:ext cx="5461130" cy="1035185"/>
      </dsp:txXfrm>
    </dsp:sp>
    <dsp:sp modelId="{E2EF1725-7E46-45A2-8AAF-189359FFCC5C}">
      <dsp:nvSpPr>
        <dsp:cNvPr id="0" name=""/>
        <dsp:cNvSpPr/>
      </dsp:nvSpPr>
      <dsp:spPr>
        <a:xfrm>
          <a:off x="0" y="1296024"/>
          <a:ext cx="6656769" cy="10351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47967-ACBE-4DDD-B8E4-3A230924BA58}">
      <dsp:nvSpPr>
        <dsp:cNvPr id="0" name=""/>
        <dsp:cNvSpPr/>
      </dsp:nvSpPr>
      <dsp:spPr>
        <a:xfrm>
          <a:off x="313143" y="152894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DF4C28-706B-4C3C-97E3-0B96A47772CF}">
      <dsp:nvSpPr>
        <dsp:cNvPr id="0" name=""/>
        <dsp:cNvSpPr/>
      </dsp:nvSpPr>
      <dsp:spPr>
        <a:xfrm>
          <a:off x="1195638" y="1296024"/>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666750">
            <a:lnSpc>
              <a:spcPct val="90000"/>
            </a:lnSpc>
            <a:spcBef>
              <a:spcPct val="0"/>
            </a:spcBef>
            <a:spcAft>
              <a:spcPct val="35000"/>
            </a:spcAft>
            <a:buNone/>
          </a:pPr>
          <a:r>
            <a:rPr lang="en-GB" sz="1500" kern="1200"/>
            <a:t>Requires a backend file that describes your references: a bibtex file</a:t>
          </a:r>
          <a:endParaRPr lang="en-US" sz="1500" kern="1200"/>
        </a:p>
      </dsp:txBody>
      <dsp:txXfrm>
        <a:off x="1195638" y="1296024"/>
        <a:ext cx="5461130" cy="1035185"/>
      </dsp:txXfrm>
    </dsp:sp>
    <dsp:sp modelId="{3E51799C-8E1F-4C1B-ABA3-EDF87F730F1A}">
      <dsp:nvSpPr>
        <dsp:cNvPr id="0" name=""/>
        <dsp:cNvSpPr/>
      </dsp:nvSpPr>
      <dsp:spPr>
        <a:xfrm>
          <a:off x="0" y="2590005"/>
          <a:ext cx="6656769" cy="103518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81A74-6D3E-452F-81A9-DCDACEB161DA}">
      <dsp:nvSpPr>
        <dsp:cNvPr id="0" name=""/>
        <dsp:cNvSpPr/>
      </dsp:nvSpPr>
      <dsp:spPr>
        <a:xfrm>
          <a:off x="313143" y="2822922"/>
          <a:ext cx="569351" cy="56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6C6318-FA19-4884-A62E-FECE74B422E5}">
      <dsp:nvSpPr>
        <dsp:cNvPr id="0" name=""/>
        <dsp:cNvSpPr/>
      </dsp:nvSpPr>
      <dsp:spPr>
        <a:xfrm>
          <a:off x="1195638" y="2590005"/>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666750">
            <a:lnSpc>
              <a:spcPct val="90000"/>
            </a:lnSpc>
            <a:spcBef>
              <a:spcPct val="0"/>
            </a:spcBef>
            <a:spcAft>
              <a:spcPct val="35000"/>
            </a:spcAft>
            <a:buNone/>
          </a:pPr>
          <a:r>
            <a:rPr lang="en-GB" sz="1500" kern="1200"/>
            <a:t>Requires a frontend package for managing your ctations and references: biblatex is common, but natbib is more customisable and better for worded citations instead of numeric citations.</a:t>
          </a:r>
          <a:endParaRPr lang="en-US" sz="1500" kern="1200"/>
        </a:p>
      </dsp:txBody>
      <dsp:txXfrm>
        <a:off x="1195638" y="2590005"/>
        <a:ext cx="5461130" cy="1035185"/>
      </dsp:txXfrm>
    </dsp:sp>
    <dsp:sp modelId="{43A5F773-AD14-4D35-827F-854342392FBA}">
      <dsp:nvSpPr>
        <dsp:cNvPr id="0" name=""/>
        <dsp:cNvSpPr/>
      </dsp:nvSpPr>
      <dsp:spPr>
        <a:xfrm>
          <a:off x="0" y="3883987"/>
          <a:ext cx="6656769" cy="103518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44C1C-D236-47DB-BFCE-02DA5453507F}">
      <dsp:nvSpPr>
        <dsp:cNvPr id="0" name=""/>
        <dsp:cNvSpPr/>
      </dsp:nvSpPr>
      <dsp:spPr>
        <a:xfrm>
          <a:off x="313143" y="4116903"/>
          <a:ext cx="569351" cy="569351"/>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6FF161-AE4D-4828-BCAD-CA49265853D7}">
      <dsp:nvSpPr>
        <dsp:cNvPr id="0" name=""/>
        <dsp:cNvSpPr/>
      </dsp:nvSpPr>
      <dsp:spPr>
        <a:xfrm>
          <a:off x="1195638" y="3883987"/>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666750">
            <a:lnSpc>
              <a:spcPct val="90000"/>
            </a:lnSpc>
            <a:spcBef>
              <a:spcPct val="0"/>
            </a:spcBef>
            <a:spcAft>
              <a:spcPct val="35000"/>
            </a:spcAft>
            <a:buNone/>
          </a:pPr>
          <a:r>
            <a:rPr lang="en-GB" sz="1500" b="1" kern="1200"/>
            <a:t>You will need to bring your bibtex file into your tex file’s folder</a:t>
          </a:r>
          <a:endParaRPr lang="en-US" sz="1500" kern="1200"/>
        </a:p>
      </dsp:txBody>
      <dsp:txXfrm>
        <a:off x="1195638" y="3883987"/>
        <a:ext cx="5461130" cy="10351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B6E2D-C88D-466B-88B6-D6925CE662A2}">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BC5DC-0A3D-4C11-B777-A8D71ABD6ACC}">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6F72F9-5448-4E3C-B632-245B42A44D9E}">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Bibtex/biblatex files can be written by hand, but are easiest generated from any reference manager.</a:t>
          </a:r>
          <a:endParaRPr lang="en-US" sz="2500" kern="1200"/>
        </a:p>
      </dsp:txBody>
      <dsp:txXfrm>
        <a:off x="1350519" y="499"/>
        <a:ext cx="8267613" cy="1169280"/>
      </dsp:txXfrm>
    </dsp:sp>
    <dsp:sp modelId="{8F492CE4-C947-48E7-B2B1-9C1AB9FBEFD1}">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CC36B-AF00-4293-AF30-A2BE120AF5CF}">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D2993D-1F51-4C7E-882D-6120FC59953C}">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Contains highly structured metadata and data on the body of literature referenced</a:t>
          </a:r>
          <a:endParaRPr lang="en-US" sz="2500" kern="1200"/>
        </a:p>
      </dsp:txBody>
      <dsp:txXfrm>
        <a:off x="1350519" y="1462100"/>
        <a:ext cx="8267613" cy="1169280"/>
      </dsp:txXfrm>
    </dsp:sp>
    <dsp:sp modelId="{6524BD87-EF12-443F-8BA9-15AF81A99D33}">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DAADD-1DE9-45F4-A02C-25F34F6C2263}">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7462EE-DEA9-46B7-9889-874BA5D31C2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Can contain entire folders of papers, not just the individual ones cited.</a:t>
          </a:r>
          <a:endParaRPr lang="en-US" sz="2500" kern="1200"/>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9AC52-8E55-4DBB-81A1-C347E30DB3DC}">
      <dsp:nvSpPr>
        <dsp:cNvPr id="0" name=""/>
        <dsp:cNvSpPr/>
      </dsp:nvSpPr>
      <dsp:spPr>
        <a:xfrm>
          <a:off x="0" y="600"/>
          <a:ext cx="6656769" cy="14057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D6F1F-90D9-4E7D-ABAF-94A3606EB370}">
      <dsp:nvSpPr>
        <dsp:cNvPr id="0" name=""/>
        <dsp:cNvSpPr/>
      </dsp:nvSpPr>
      <dsp:spPr>
        <a:xfrm>
          <a:off x="425229" y="316887"/>
          <a:ext cx="773144" cy="773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32EAA4-705E-435B-A03F-8DB9462317E4}">
      <dsp:nvSpPr>
        <dsp:cNvPr id="0" name=""/>
        <dsp:cNvSpPr/>
      </dsp:nvSpPr>
      <dsp:spPr>
        <a:xfrm>
          <a:off x="1623604" y="600"/>
          <a:ext cx="2995546"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Serif fonts</a:t>
          </a:r>
          <a:endParaRPr lang="en-US" sz="2500" kern="1200"/>
        </a:p>
      </dsp:txBody>
      <dsp:txXfrm>
        <a:off x="1623604" y="600"/>
        <a:ext cx="2995546" cy="1405718"/>
      </dsp:txXfrm>
    </dsp:sp>
    <dsp:sp modelId="{93799834-BF05-463E-A00E-9B5A93B79A35}">
      <dsp:nvSpPr>
        <dsp:cNvPr id="0" name=""/>
        <dsp:cNvSpPr/>
      </dsp:nvSpPr>
      <dsp:spPr>
        <a:xfrm>
          <a:off x="4619150" y="600"/>
          <a:ext cx="2037618"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577850">
            <a:lnSpc>
              <a:spcPct val="90000"/>
            </a:lnSpc>
            <a:spcBef>
              <a:spcPct val="0"/>
            </a:spcBef>
            <a:spcAft>
              <a:spcPct val="35000"/>
            </a:spcAft>
            <a:buNone/>
          </a:pPr>
          <a:r>
            <a:rPr lang="en-GB" sz="1300" kern="1200"/>
            <a:t>Contain details and tails to letters (serifs)</a:t>
          </a:r>
          <a:endParaRPr lang="en-US" sz="1300" kern="1200"/>
        </a:p>
        <a:p>
          <a:pPr marL="0" lvl="0" indent="0" algn="l" defTabSz="577850">
            <a:lnSpc>
              <a:spcPct val="90000"/>
            </a:lnSpc>
            <a:spcBef>
              <a:spcPct val="0"/>
            </a:spcBef>
            <a:spcAft>
              <a:spcPct val="35000"/>
            </a:spcAft>
            <a:buNone/>
          </a:pPr>
          <a:r>
            <a:rPr lang="en-GB" sz="1300" kern="1200"/>
            <a:t>Helpful for reading printed material</a:t>
          </a:r>
          <a:endParaRPr lang="en-US" sz="1300" kern="1200"/>
        </a:p>
      </dsp:txBody>
      <dsp:txXfrm>
        <a:off x="4619150" y="600"/>
        <a:ext cx="2037618" cy="1405718"/>
      </dsp:txXfrm>
    </dsp:sp>
    <dsp:sp modelId="{52960487-69A9-406C-9EE4-8C82CE065CE1}">
      <dsp:nvSpPr>
        <dsp:cNvPr id="0" name=""/>
        <dsp:cNvSpPr/>
      </dsp:nvSpPr>
      <dsp:spPr>
        <a:xfrm>
          <a:off x="0" y="1757748"/>
          <a:ext cx="6656769" cy="14057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D36C3-A730-495E-A86A-FA181D7A9C8F}">
      <dsp:nvSpPr>
        <dsp:cNvPr id="0" name=""/>
        <dsp:cNvSpPr/>
      </dsp:nvSpPr>
      <dsp:spPr>
        <a:xfrm>
          <a:off x="425229" y="2074035"/>
          <a:ext cx="773144" cy="773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994EB3-05D2-4AEE-A523-757100C8796F}">
      <dsp:nvSpPr>
        <dsp:cNvPr id="0" name=""/>
        <dsp:cNvSpPr/>
      </dsp:nvSpPr>
      <dsp:spPr>
        <a:xfrm>
          <a:off x="1623604" y="1757748"/>
          <a:ext cx="2995546"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Sans-Serif fonts</a:t>
          </a:r>
          <a:endParaRPr lang="en-US" sz="2500" kern="1200"/>
        </a:p>
      </dsp:txBody>
      <dsp:txXfrm>
        <a:off x="1623604" y="1757748"/>
        <a:ext cx="2995546" cy="1405718"/>
      </dsp:txXfrm>
    </dsp:sp>
    <dsp:sp modelId="{1327FBE5-AC4B-467E-A72A-D0834643A48D}">
      <dsp:nvSpPr>
        <dsp:cNvPr id="0" name=""/>
        <dsp:cNvSpPr/>
      </dsp:nvSpPr>
      <dsp:spPr>
        <a:xfrm>
          <a:off x="4619150" y="1757748"/>
          <a:ext cx="2037618"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577850">
            <a:lnSpc>
              <a:spcPct val="90000"/>
            </a:lnSpc>
            <a:spcBef>
              <a:spcPct val="0"/>
            </a:spcBef>
            <a:spcAft>
              <a:spcPct val="35000"/>
            </a:spcAft>
            <a:buNone/>
          </a:pPr>
          <a:r>
            <a:rPr lang="en-GB" sz="1300" kern="1200"/>
            <a:t>Contain no serifs</a:t>
          </a:r>
          <a:endParaRPr lang="en-US" sz="1300" kern="1200"/>
        </a:p>
        <a:p>
          <a:pPr marL="0" lvl="0" indent="0" algn="l" defTabSz="577850">
            <a:lnSpc>
              <a:spcPct val="90000"/>
            </a:lnSpc>
            <a:spcBef>
              <a:spcPct val="0"/>
            </a:spcBef>
            <a:spcAft>
              <a:spcPct val="35000"/>
            </a:spcAft>
            <a:buNone/>
          </a:pPr>
          <a:r>
            <a:rPr lang="en-GB" sz="1300" kern="1200"/>
            <a:t>Typically better for screen-viewing</a:t>
          </a:r>
          <a:endParaRPr lang="en-US" sz="1300" kern="1200"/>
        </a:p>
      </dsp:txBody>
      <dsp:txXfrm>
        <a:off x="4619150" y="1757748"/>
        <a:ext cx="2037618" cy="1405718"/>
      </dsp:txXfrm>
    </dsp:sp>
    <dsp:sp modelId="{824CC71B-33A7-4D7A-BABA-602DF145CBE5}">
      <dsp:nvSpPr>
        <dsp:cNvPr id="0" name=""/>
        <dsp:cNvSpPr/>
      </dsp:nvSpPr>
      <dsp:spPr>
        <a:xfrm>
          <a:off x="0" y="3514896"/>
          <a:ext cx="6656769" cy="14057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74334-E09D-4605-871C-C28B99A9BD31}">
      <dsp:nvSpPr>
        <dsp:cNvPr id="0" name=""/>
        <dsp:cNvSpPr/>
      </dsp:nvSpPr>
      <dsp:spPr>
        <a:xfrm>
          <a:off x="425229" y="3831182"/>
          <a:ext cx="773144" cy="773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3BDD58-7AC7-432A-AC60-D6A9F4BF10CC}">
      <dsp:nvSpPr>
        <dsp:cNvPr id="0" name=""/>
        <dsp:cNvSpPr/>
      </dsp:nvSpPr>
      <dsp:spPr>
        <a:xfrm>
          <a:off x="1623604" y="3514896"/>
          <a:ext cx="2995546"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Typewriter fonts</a:t>
          </a:r>
          <a:endParaRPr lang="en-US" sz="2500" kern="1200"/>
        </a:p>
      </dsp:txBody>
      <dsp:txXfrm>
        <a:off x="1623604" y="3514896"/>
        <a:ext cx="2995546" cy="1405718"/>
      </dsp:txXfrm>
    </dsp:sp>
    <dsp:sp modelId="{44AB811F-11B1-45C9-BADF-E14719DF1EE2}">
      <dsp:nvSpPr>
        <dsp:cNvPr id="0" name=""/>
        <dsp:cNvSpPr/>
      </dsp:nvSpPr>
      <dsp:spPr>
        <a:xfrm>
          <a:off x="4619150" y="3514896"/>
          <a:ext cx="2037618"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577850">
            <a:lnSpc>
              <a:spcPct val="90000"/>
            </a:lnSpc>
            <a:spcBef>
              <a:spcPct val="0"/>
            </a:spcBef>
            <a:spcAft>
              <a:spcPct val="35000"/>
            </a:spcAft>
            <a:buNone/>
          </a:pPr>
          <a:r>
            <a:rPr lang="en-GB" sz="1300" kern="1200"/>
            <a:t>Typically monospaced</a:t>
          </a:r>
          <a:endParaRPr lang="en-US" sz="1300" kern="1200"/>
        </a:p>
        <a:p>
          <a:pPr marL="0" lvl="0" indent="0" algn="l" defTabSz="577850">
            <a:lnSpc>
              <a:spcPct val="90000"/>
            </a:lnSpc>
            <a:spcBef>
              <a:spcPct val="0"/>
            </a:spcBef>
            <a:spcAft>
              <a:spcPct val="35000"/>
            </a:spcAft>
            <a:buNone/>
          </a:pPr>
          <a:r>
            <a:rPr lang="en-GB" sz="1300" kern="1200"/>
            <a:t>Good for emphasis and ensuring every character is fully legible – e.g. code </a:t>
          </a:r>
          <a:endParaRPr lang="en-US" sz="1300" kern="1200"/>
        </a:p>
      </dsp:txBody>
      <dsp:txXfrm>
        <a:off x="4619150" y="3514896"/>
        <a:ext cx="2037618" cy="1405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44951-8BD1-40A8-91FC-F5B2D084871D}">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01396-592E-438D-AEC3-FDC3319975F5}">
      <dsp:nvSpPr>
        <dsp:cNvPr id="0" name=""/>
        <dsp:cNvSpPr/>
      </dsp:nvSpPr>
      <dsp:spPr>
        <a:xfrm>
          <a:off x="353707" y="263587"/>
          <a:ext cx="643104" cy="6431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052696-990C-45FB-B997-54CC9B721D1C}">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pdfLaTeX</a:t>
          </a:r>
          <a:endParaRPr lang="en-US" sz="2500" kern="1200"/>
        </a:p>
      </dsp:txBody>
      <dsp:txXfrm>
        <a:off x="1350519" y="499"/>
        <a:ext cx="4328159" cy="1169280"/>
      </dsp:txXfrm>
    </dsp:sp>
    <dsp:sp modelId="{C79A3AB3-01E9-4DA0-850C-E4EB7FA2EF09}">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22300">
            <a:lnSpc>
              <a:spcPct val="90000"/>
            </a:lnSpc>
            <a:spcBef>
              <a:spcPct val="0"/>
            </a:spcBef>
            <a:spcAft>
              <a:spcPct val="35000"/>
            </a:spcAft>
            <a:buNone/>
          </a:pPr>
          <a:r>
            <a:rPr lang="en-GB" sz="1400" kern="1200"/>
            <a:t>A extension to TeX that renders documents as pdfs before display</a:t>
          </a:r>
          <a:endParaRPr lang="en-US" sz="1400" kern="1200"/>
        </a:p>
        <a:p>
          <a:pPr marL="0" lvl="0" indent="0" algn="l" defTabSz="622300">
            <a:lnSpc>
              <a:spcPct val="90000"/>
            </a:lnSpc>
            <a:spcBef>
              <a:spcPct val="0"/>
            </a:spcBef>
            <a:spcAft>
              <a:spcPct val="35000"/>
            </a:spcAft>
            <a:buNone/>
          </a:pPr>
          <a:r>
            <a:rPr lang="en-GB" sz="1400" kern="1200"/>
            <a:t>The default compiler for LaTeX as it provides better image support that bare TeX</a:t>
          </a:r>
          <a:endParaRPr lang="en-US" sz="1400" kern="1200"/>
        </a:p>
      </dsp:txBody>
      <dsp:txXfrm>
        <a:off x="5678679" y="499"/>
        <a:ext cx="3939453" cy="1169280"/>
      </dsp:txXfrm>
    </dsp:sp>
    <dsp:sp modelId="{4FF8C2FF-DA35-4311-95ED-7B22BFEF2C19}">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BC05C-9A90-483F-8CC8-58E053C22FAC}">
      <dsp:nvSpPr>
        <dsp:cNvPr id="0" name=""/>
        <dsp:cNvSpPr/>
      </dsp:nvSpPr>
      <dsp:spPr>
        <a:xfrm>
          <a:off x="353707" y="1725188"/>
          <a:ext cx="643104" cy="64310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625429-70A2-44D5-80CE-DBC7955A56B4}">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XeTeX / XeLaTeX</a:t>
          </a:r>
          <a:endParaRPr lang="en-US" sz="2500" kern="1200"/>
        </a:p>
      </dsp:txBody>
      <dsp:txXfrm>
        <a:off x="1350519" y="1462100"/>
        <a:ext cx="4328159" cy="1169280"/>
      </dsp:txXfrm>
    </dsp:sp>
    <dsp:sp modelId="{41217411-0786-423A-9B2A-556F9ABAB8F6}">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22300">
            <a:lnSpc>
              <a:spcPct val="90000"/>
            </a:lnSpc>
            <a:spcBef>
              <a:spcPct val="0"/>
            </a:spcBef>
            <a:spcAft>
              <a:spcPct val="35000"/>
            </a:spcAft>
            <a:buNone/>
          </a:pPr>
          <a:r>
            <a:rPr lang="en-GB" sz="1400" kern="1200"/>
            <a:t>eXtensible TeX / LaTeX</a:t>
          </a:r>
          <a:endParaRPr lang="en-US" sz="1400" kern="1200"/>
        </a:p>
        <a:p>
          <a:pPr marL="0" lvl="0" indent="0" algn="l" defTabSz="622300">
            <a:lnSpc>
              <a:spcPct val="90000"/>
            </a:lnSpc>
            <a:spcBef>
              <a:spcPct val="0"/>
            </a:spcBef>
            <a:spcAft>
              <a:spcPct val="35000"/>
            </a:spcAft>
            <a:buNone/>
          </a:pPr>
          <a:r>
            <a:rPr lang="en-GB" sz="1400" kern="1200"/>
            <a:t>Support all core image types</a:t>
          </a:r>
          <a:endParaRPr lang="en-US" sz="1400" kern="1200"/>
        </a:p>
        <a:p>
          <a:pPr marL="0" lvl="0" indent="0" algn="l" defTabSz="622300">
            <a:lnSpc>
              <a:spcPct val="90000"/>
            </a:lnSpc>
            <a:spcBef>
              <a:spcPct val="0"/>
            </a:spcBef>
            <a:spcAft>
              <a:spcPct val="35000"/>
            </a:spcAft>
            <a:buNone/>
          </a:pPr>
          <a:r>
            <a:rPr lang="en-GB" sz="1400" kern="1200"/>
            <a:t>Extended package support and wider font support</a:t>
          </a:r>
          <a:endParaRPr lang="en-US" sz="1400" kern="1200"/>
        </a:p>
      </dsp:txBody>
      <dsp:txXfrm>
        <a:off x="5678679" y="1462100"/>
        <a:ext cx="3939453" cy="1169280"/>
      </dsp:txXfrm>
    </dsp:sp>
    <dsp:sp modelId="{359882EC-9FD8-4EF5-ABBC-0268AB4F0FB3}">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E5D0C-DF68-4E04-A301-23BC64FD89E1}">
      <dsp:nvSpPr>
        <dsp:cNvPr id="0" name=""/>
        <dsp:cNvSpPr/>
      </dsp:nvSpPr>
      <dsp:spPr>
        <a:xfrm>
          <a:off x="353707" y="3186789"/>
          <a:ext cx="643104" cy="64310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796820-E6BB-4F51-949C-263683529C03}">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LuaLaTeX</a:t>
          </a:r>
          <a:endParaRPr lang="en-US" sz="2500" kern="1200"/>
        </a:p>
      </dsp:txBody>
      <dsp:txXfrm>
        <a:off x="1350519" y="2923701"/>
        <a:ext cx="4328159" cy="1169280"/>
      </dsp:txXfrm>
    </dsp:sp>
    <dsp:sp modelId="{D820EB36-AD29-4750-B80D-0134ED076C5D}">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22300">
            <a:lnSpc>
              <a:spcPct val="90000"/>
            </a:lnSpc>
            <a:spcBef>
              <a:spcPct val="0"/>
            </a:spcBef>
            <a:spcAft>
              <a:spcPct val="35000"/>
            </a:spcAft>
            <a:buNone/>
          </a:pPr>
          <a:r>
            <a:rPr lang="en-GB" sz="1400" kern="1200"/>
            <a:t>Similar to XeLaTeX in extensibility, allows advanced control of document creation with Lua</a:t>
          </a:r>
          <a:endParaRPr lang="en-US" sz="1400" kern="1200"/>
        </a:p>
      </dsp:txBody>
      <dsp:txXfrm>
        <a:off x="5678679" y="2923701"/>
        <a:ext cx="393945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96E65-144A-47B2-B70D-40A728670101}">
      <dsp:nvSpPr>
        <dsp:cNvPr id="0" name=""/>
        <dsp:cNvSpPr/>
      </dsp:nvSpPr>
      <dsp:spPr>
        <a:xfrm>
          <a:off x="0" y="2042"/>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7143B-A824-428E-9FF0-EC78ED2C2B27}">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E38917-EE51-42D7-AAF1-8576BA7A5E76}">
      <dsp:nvSpPr>
        <dsp:cNvPr id="0" name=""/>
        <dsp:cNvSpPr/>
      </dsp:nvSpPr>
      <dsp:spPr>
        <a:xfrm>
          <a:off x="1195638" y="2042"/>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Not standard on Overleaf but can be enabled</a:t>
          </a:r>
          <a:endParaRPr lang="en-US" sz="2200" kern="1200"/>
        </a:p>
      </dsp:txBody>
      <dsp:txXfrm>
        <a:off x="1195638" y="2042"/>
        <a:ext cx="5461130" cy="1035185"/>
      </dsp:txXfrm>
    </dsp:sp>
    <dsp:sp modelId="{A69DA459-7EB1-49C5-9239-9CF8F8FA1183}">
      <dsp:nvSpPr>
        <dsp:cNvPr id="0" name=""/>
        <dsp:cNvSpPr/>
      </dsp:nvSpPr>
      <dsp:spPr>
        <a:xfrm>
          <a:off x="0" y="1296024"/>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897B1-CBDD-4C1D-A53D-CECECA2B6BEC}">
      <dsp:nvSpPr>
        <dsp:cNvPr id="0" name=""/>
        <dsp:cNvSpPr/>
      </dsp:nvSpPr>
      <dsp:spPr>
        <a:xfrm>
          <a:off x="313143" y="152894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AAAFA6-FEE8-4421-B3E1-04FDB33A0107}">
      <dsp:nvSpPr>
        <dsp:cNvPr id="0" name=""/>
        <dsp:cNvSpPr/>
      </dsp:nvSpPr>
      <dsp:spPr>
        <a:xfrm>
          <a:off x="1195638" y="1296024"/>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Provides strong support for non-Latin alphabets</a:t>
          </a:r>
          <a:endParaRPr lang="en-US" sz="2200" kern="1200"/>
        </a:p>
      </dsp:txBody>
      <dsp:txXfrm>
        <a:off x="1195638" y="1296024"/>
        <a:ext cx="5461130" cy="1035185"/>
      </dsp:txXfrm>
    </dsp:sp>
    <dsp:sp modelId="{00CAEBA7-8928-4A0D-9168-7B8B884150B3}">
      <dsp:nvSpPr>
        <dsp:cNvPr id="0" name=""/>
        <dsp:cNvSpPr/>
      </dsp:nvSpPr>
      <dsp:spPr>
        <a:xfrm>
          <a:off x="0" y="2590005"/>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8CC6F-88B0-4773-80F9-C82F3129D234}">
      <dsp:nvSpPr>
        <dsp:cNvPr id="0" name=""/>
        <dsp:cNvSpPr/>
      </dsp:nvSpPr>
      <dsp:spPr>
        <a:xfrm>
          <a:off x="313143" y="2822922"/>
          <a:ext cx="569351" cy="56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1B4C0-474E-4946-AB88-1DD367F9A5B9}">
      <dsp:nvSpPr>
        <dsp:cNvPr id="0" name=""/>
        <dsp:cNvSpPr/>
      </dsp:nvSpPr>
      <dsp:spPr>
        <a:xfrm>
          <a:off x="1195638" y="2590005"/>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Standard for complex typographic documents</a:t>
          </a:r>
          <a:endParaRPr lang="en-US" sz="2200" kern="1200"/>
        </a:p>
      </dsp:txBody>
      <dsp:txXfrm>
        <a:off x="1195638" y="2590005"/>
        <a:ext cx="5461130" cy="1035185"/>
      </dsp:txXfrm>
    </dsp:sp>
    <dsp:sp modelId="{466DE78D-A7D0-425A-B2BD-CC922A2F7590}">
      <dsp:nvSpPr>
        <dsp:cNvPr id="0" name=""/>
        <dsp:cNvSpPr/>
      </dsp:nvSpPr>
      <dsp:spPr>
        <a:xfrm>
          <a:off x="0" y="3883987"/>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FB3ED-BCC9-409D-A1EB-457B158C40A4}">
      <dsp:nvSpPr>
        <dsp:cNvPr id="0" name=""/>
        <dsp:cNvSpPr/>
      </dsp:nvSpPr>
      <dsp:spPr>
        <a:xfrm>
          <a:off x="313143" y="4116903"/>
          <a:ext cx="569351" cy="569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CDA99C-6F52-4B94-8236-2DA3F5279FB3}">
      <dsp:nvSpPr>
        <dsp:cNvPr id="0" name=""/>
        <dsp:cNvSpPr/>
      </dsp:nvSpPr>
      <dsp:spPr>
        <a:xfrm>
          <a:off x="1195638" y="3883987"/>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Beyond the scope of this series, but well documented</a:t>
          </a:r>
          <a:endParaRPr lang="en-US" sz="2200" kern="1200"/>
        </a:p>
      </dsp:txBody>
      <dsp:txXfrm>
        <a:off x="1195638" y="3883987"/>
        <a:ext cx="5461130" cy="10351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B1164-3287-48DB-992E-2705C42B436F}">
      <dsp:nvSpPr>
        <dsp:cNvPr id="0" name=""/>
        <dsp:cNvSpPr/>
      </dsp:nvSpPr>
      <dsp:spPr>
        <a:xfrm>
          <a:off x="0" y="625957"/>
          <a:ext cx="6656769" cy="13608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6639" tIns="374904" rIns="516639"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latin typeface="Acumin Pro" panose="020B0504020202020204" pitchFamily="34" charset="0"/>
            </a:rPr>
            <a:t>used for international language support</a:t>
          </a:r>
          <a:endParaRPr lang="en-US" sz="1800" kern="1200" dirty="0">
            <a:latin typeface="Acumin Pro" panose="020B0504020202020204" pitchFamily="34" charset="0"/>
          </a:endParaRPr>
        </a:p>
        <a:p>
          <a:pPr marL="171450" lvl="1" indent="-171450" algn="l" defTabSz="800100">
            <a:lnSpc>
              <a:spcPct val="90000"/>
            </a:lnSpc>
            <a:spcBef>
              <a:spcPct val="0"/>
            </a:spcBef>
            <a:spcAft>
              <a:spcPct val="15000"/>
            </a:spcAft>
            <a:buChar char="•"/>
          </a:pPr>
          <a:r>
            <a:rPr lang="en-GB" sz="1800" kern="1200" dirty="0">
              <a:latin typeface="InterstateMono Light" panose="02000506040000020004" pitchFamily="50" charset="0"/>
            </a:rPr>
            <a:t>\</a:t>
          </a:r>
          <a:r>
            <a:rPr lang="en-GB" sz="1800" kern="1200" dirty="0" err="1">
              <a:latin typeface="InterstateMono Light" panose="02000506040000020004" pitchFamily="50" charset="0"/>
            </a:rPr>
            <a:t>usepackage</a:t>
          </a:r>
          <a:r>
            <a:rPr lang="en-GB" sz="1800" kern="1200" dirty="0">
              <a:latin typeface="InterstateMono Light" panose="02000506040000020004" pitchFamily="50" charset="0"/>
            </a:rPr>
            <a:t>[</a:t>
          </a:r>
          <a:r>
            <a:rPr lang="en-GB" sz="1800" kern="1200" dirty="0" err="1">
              <a:latin typeface="InterstateMono Light" panose="02000506040000020004" pitchFamily="50" charset="0"/>
            </a:rPr>
            <a:t>english</a:t>
          </a:r>
          <a:r>
            <a:rPr lang="en-GB" sz="1800" kern="1200" dirty="0">
              <a:latin typeface="InterstateMono Light" panose="02000506040000020004" pitchFamily="50" charset="0"/>
            </a:rPr>
            <a:t>]{babel}</a:t>
          </a:r>
          <a:endParaRPr lang="en-US" sz="1800" kern="1200" dirty="0">
            <a:latin typeface="InterstateMono Light" panose="02000506040000020004" pitchFamily="50" charset="0"/>
          </a:endParaRPr>
        </a:p>
        <a:p>
          <a:pPr marL="171450" lvl="1" indent="-171450" algn="l" defTabSz="800100">
            <a:lnSpc>
              <a:spcPct val="90000"/>
            </a:lnSpc>
            <a:spcBef>
              <a:spcPct val="0"/>
            </a:spcBef>
            <a:spcAft>
              <a:spcPct val="15000"/>
            </a:spcAft>
            <a:buChar char="•"/>
          </a:pPr>
          <a:r>
            <a:rPr lang="en-GB" sz="1800" kern="1200" dirty="0">
              <a:latin typeface="InterstateMono Light" panose="02000506040000020004" pitchFamily="50" charset="0"/>
            </a:rPr>
            <a:t>\</a:t>
          </a:r>
          <a:r>
            <a:rPr lang="en-GB" sz="1800" kern="1200" dirty="0" err="1">
              <a:latin typeface="InterstateMono Light" panose="02000506040000020004" pitchFamily="50" charset="0"/>
            </a:rPr>
            <a:t>usepackage</a:t>
          </a:r>
          <a:r>
            <a:rPr lang="en-GB" sz="1800" kern="1200" dirty="0">
              <a:latin typeface="InterstateMono Light" panose="02000506040000020004" pitchFamily="50" charset="0"/>
            </a:rPr>
            <a:t>[</a:t>
          </a:r>
          <a:r>
            <a:rPr lang="en-GB" sz="1800" kern="1200" dirty="0" err="1">
              <a:latin typeface="InterstateMono Light" panose="02000506040000020004" pitchFamily="50" charset="0"/>
            </a:rPr>
            <a:t>ancientgreek</a:t>
          </a:r>
          <a:r>
            <a:rPr lang="en-GB" sz="1800" kern="1200" dirty="0">
              <a:latin typeface="InterstateMono Light" panose="02000506040000020004" pitchFamily="50" charset="0"/>
            </a:rPr>
            <a:t>, </a:t>
          </a:r>
          <a:r>
            <a:rPr lang="en-GB" sz="1800" kern="1200" dirty="0" err="1">
              <a:latin typeface="InterstateMono Light" panose="02000506040000020004" pitchFamily="50" charset="0"/>
            </a:rPr>
            <a:t>farsi</a:t>
          </a:r>
          <a:r>
            <a:rPr lang="en-GB" sz="1800" kern="1200" dirty="0">
              <a:latin typeface="InterstateMono Light" panose="02000506040000020004" pitchFamily="50" charset="0"/>
            </a:rPr>
            <a:t>]{babel}</a:t>
          </a:r>
          <a:endParaRPr lang="en-US" sz="1800" kern="1200" dirty="0">
            <a:latin typeface="InterstateMono Light" panose="02000506040000020004" pitchFamily="50" charset="0"/>
          </a:endParaRPr>
        </a:p>
      </dsp:txBody>
      <dsp:txXfrm>
        <a:off x="0" y="625957"/>
        <a:ext cx="6656769" cy="1360800"/>
      </dsp:txXfrm>
    </dsp:sp>
    <dsp:sp modelId="{6E93B3BD-BC8D-4C3A-8CCA-C0C1CC204B07}">
      <dsp:nvSpPr>
        <dsp:cNvPr id="0" name=""/>
        <dsp:cNvSpPr/>
      </dsp:nvSpPr>
      <dsp:spPr>
        <a:xfrm>
          <a:off x="332838" y="360277"/>
          <a:ext cx="4659738" cy="5313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127" tIns="0" rIns="176127" bIns="0" numCol="1" spcCol="1270" anchor="ctr" anchorCtr="0">
          <a:noAutofit/>
        </a:bodyPr>
        <a:lstStyle/>
        <a:p>
          <a:pPr marL="0" lvl="0" indent="0" algn="l" defTabSz="800100">
            <a:lnSpc>
              <a:spcPct val="90000"/>
            </a:lnSpc>
            <a:spcBef>
              <a:spcPct val="0"/>
            </a:spcBef>
            <a:spcAft>
              <a:spcPct val="35000"/>
            </a:spcAft>
            <a:buNone/>
          </a:pPr>
          <a:r>
            <a:rPr lang="en-GB" sz="1800" kern="1200"/>
            <a:t>Babel</a:t>
          </a:r>
          <a:endParaRPr lang="en-US" sz="1800" kern="1200"/>
        </a:p>
      </dsp:txBody>
      <dsp:txXfrm>
        <a:off x="358777" y="386216"/>
        <a:ext cx="4607860" cy="479482"/>
      </dsp:txXfrm>
    </dsp:sp>
    <dsp:sp modelId="{F237FB43-E71D-4CDD-8FF6-B3355007FE22}">
      <dsp:nvSpPr>
        <dsp:cNvPr id="0" name=""/>
        <dsp:cNvSpPr/>
      </dsp:nvSpPr>
      <dsp:spPr>
        <a:xfrm>
          <a:off x="0" y="2349637"/>
          <a:ext cx="6656769" cy="22113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6639" tIns="374904" rIns="516639"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latin typeface="Acumin Pro" panose="020B0504020202020204" pitchFamily="34" charset="0"/>
            </a:rPr>
            <a:t>used to specify the encoding of the document – how the computer saves characters on a bit-wise level.</a:t>
          </a:r>
          <a:endParaRPr lang="en-US" sz="1800" kern="1200" dirty="0">
            <a:latin typeface="Acumin Pro" panose="020B0504020202020204" pitchFamily="34" charset="0"/>
          </a:endParaRPr>
        </a:p>
        <a:p>
          <a:pPr marL="171450" lvl="1" indent="-171450" algn="l" defTabSz="800100">
            <a:lnSpc>
              <a:spcPct val="90000"/>
            </a:lnSpc>
            <a:spcBef>
              <a:spcPct val="0"/>
            </a:spcBef>
            <a:spcAft>
              <a:spcPct val="15000"/>
            </a:spcAft>
            <a:buChar char="•"/>
          </a:pPr>
          <a:r>
            <a:rPr lang="en-GB" sz="1800" kern="1200" dirty="0">
              <a:latin typeface="Acumin Pro" panose="020B0504020202020204" pitchFamily="34" charset="0"/>
            </a:rPr>
            <a:t>Modern computing (and </a:t>
          </a:r>
          <a:r>
            <a:rPr lang="en-GB" sz="1800" kern="1200" dirty="0" err="1">
              <a:latin typeface="Acumin Pro" panose="020B0504020202020204" pitchFamily="34" charset="0"/>
            </a:rPr>
            <a:t>XeLaTeX</a:t>
          </a:r>
          <a:r>
            <a:rPr lang="en-GB" sz="1800" kern="1200" dirty="0">
              <a:latin typeface="Acumin Pro" panose="020B0504020202020204" pitchFamily="34" charset="0"/>
            </a:rPr>
            <a:t>) uses UTF8, but LaTeX doesn’t use it as standard. Helpful to explicitly set.</a:t>
          </a:r>
          <a:endParaRPr lang="en-US" sz="1800" kern="1200" dirty="0">
            <a:latin typeface="Acumin Pro" panose="020B0504020202020204" pitchFamily="34" charset="0"/>
          </a:endParaRPr>
        </a:p>
        <a:p>
          <a:pPr marL="171450" lvl="1" indent="-171450" algn="l" defTabSz="800100">
            <a:lnSpc>
              <a:spcPct val="90000"/>
            </a:lnSpc>
            <a:spcBef>
              <a:spcPct val="0"/>
            </a:spcBef>
            <a:spcAft>
              <a:spcPct val="15000"/>
            </a:spcAft>
            <a:buChar char="•"/>
          </a:pPr>
          <a:r>
            <a:rPr lang="en-GB" sz="1800" kern="1200" dirty="0">
              <a:latin typeface="InterstateMono Light" panose="02000506040000020004" pitchFamily="50" charset="0"/>
            </a:rPr>
            <a:t>\</a:t>
          </a:r>
          <a:r>
            <a:rPr lang="en-GB" sz="1800" kern="1200" dirty="0" err="1">
              <a:latin typeface="InterstateMono Light" panose="02000506040000020004" pitchFamily="50" charset="0"/>
            </a:rPr>
            <a:t>usepackage</a:t>
          </a:r>
          <a:r>
            <a:rPr lang="en-GB" sz="1800" kern="1200" dirty="0">
              <a:latin typeface="InterstateMono Light" panose="02000506040000020004" pitchFamily="50" charset="0"/>
            </a:rPr>
            <a:t>[utf8]{</a:t>
          </a:r>
          <a:r>
            <a:rPr lang="en-GB" sz="1800" kern="1200" dirty="0" err="1">
              <a:latin typeface="InterstateMono Light" panose="02000506040000020004" pitchFamily="50" charset="0"/>
            </a:rPr>
            <a:t>inputenc</a:t>
          </a:r>
          <a:r>
            <a:rPr lang="en-GB" sz="1800" kern="1200" dirty="0">
              <a:latin typeface="InterstateMono Light" panose="02000506040000020004" pitchFamily="50" charset="0"/>
            </a:rPr>
            <a:t>}</a:t>
          </a:r>
          <a:endParaRPr lang="en-US" sz="1800" kern="1200" dirty="0">
            <a:latin typeface="InterstateMono Light" panose="02000506040000020004" pitchFamily="50" charset="0"/>
          </a:endParaRPr>
        </a:p>
      </dsp:txBody>
      <dsp:txXfrm>
        <a:off x="0" y="2349637"/>
        <a:ext cx="6656769" cy="2211300"/>
      </dsp:txXfrm>
    </dsp:sp>
    <dsp:sp modelId="{05F24E19-E95D-4520-A764-9B7DEDE7EEDD}">
      <dsp:nvSpPr>
        <dsp:cNvPr id="0" name=""/>
        <dsp:cNvSpPr/>
      </dsp:nvSpPr>
      <dsp:spPr>
        <a:xfrm>
          <a:off x="332838" y="2083957"/>
          <a:ext cx="4659738" cy="53136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127" tIns="0" rIns="176127" bIns="0" numCol="1" spcCol="1270" anchor="ctr" anchorCtr="0">
          <a:noAutofit/>
        </a:bodyPr>
        <a:lstStyle/>
        <a:p>
          <a:pPr marL="0" lvl="0" indent="0" algn="l" defTabSz="800100">
            <a:lnSpc>
              <a:spcPct val="90000"/>
            </a:lnSpc>
            <a:spcBef>
              <a:spcPct val="0"/>
            </a:spcBef>
            <a:spcAft>
              <a:spcPct val="35000"/>
            </a:spcAft>
            <a:buNone/>
          </a:pPr>
          <a:r>
            <a:rPr lang="en-GB" sz="1800" kern="1200"/>
            <a:t>Inputenc </a:t>
          </a:r>
          <a:endParaRPr lang="en-US" sz="1800" kern="1200"/>
        </a:p>
      </dsp:txBody>
      <dsp:txXfrm>
        <a:off x="358777" y="2109896"/>
        <a:ext cx="4607860"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CAF10-23BD-4E62-AE67-80974F6F457E}">
      <dsp:nvSpPr>
        <dsp:cNvPr id="0" name=""/>
        <dsp:cNvSpPr/>
      </dsp:nvSpPr>
      <dsp:spPr>
        <a:xfrm>
          <a:off x="0" y="600"/>
          <a:ext cx="6656769" cy="1405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6D4F0-4970-4E4F-9D1A-35C5BCC43192}">
      <dsp:nvSpPr>
        <dsp:cNvPr id="0" name=""/>
        <dsp:cNvSpPr/>
      </dsp:nvSpPr>
      <dsp:spPr>
        <a:xfrm>
          <a:off x="425229" y="316887"/>
          <a:ext cx="773144" cy="773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59506A-01D3-4B72-820C-6DBAA7C6B570}">
      <dsp:nvSpPr>
        <dsp:cNvPr id="0" name=""/>
        <dsp:cNvSpPr/>
      </dsp:nvSpPr>
      <dsp:spPr>
        <a:xfrm>
          <a:off x="1623604" y="600"/>
          <a:ext cx="5033164"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Provides a way to reference sections and elements in your document</a:t>
          </a:r>
          <a:endParaRPr lang="en-US" sz="2500" kern="1200"/>
        </a:p>
      </dsp:txBody>
      <dsp:txXfrm>
        <a:off x="1623604" y="600"/>
        <a:ext cx="5033164" cy="1405718"/>
      </dsp:txXfrm>
    </dsp:sp>
    <dsp:sp modelId="{7942C85B-57F6-485C-8BA4-A8D51BE6CE6E}">
      <dsp:nvSpPr>
        <dsp:cNvPr id="0" name=""/>
        <dsp:cNvSpPr/>
      </dsp:nvSpPr>
      <dsp:spPr>
        <a:xfrm>
          <a:off x="0" y="1757748"/>
          <a:ext cx="6656769" cy="1405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A6FAB-ECBA-4039-B3CA-F1C016571C95}">
      <dsp:nvSpPr>
        <dsp:cNvPr id="0" name=""/>
        <dsp:cNvSpPr/>
      </dsp:nvSpPr>
      <dsp:spPr>
        <a:xfrm>
          <a:off x="425229" y="2074035"/>
          <a:ext cx="773144" cy="773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5B0F13-C2BD-4EC5-B1D4-FFB66E57D2B7}">
      <dsp:nvSpPr>
        <dsp:cNvPr id="0" name=""/>
        <dsp:cNvSpPr/>
      </dsp:nvSpPr>
      <dsp:spPr>
        <a:xfrm>
          <a:off x="1623604" y="1757748"/>
          <a:ext cx="5033164"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Allows smart referencing</a:t>
          </a:r>
          <a:endParaRPr lang="en-US" sz="2500" kern="1200"/>
        </a:p>
      </dsp:txBody>
      <dsp:txXfrm>
        <a:off x="1623604" y="1757748"/>
        <a:ext cx="5033164" cy="1405718"/>
      </dsp:txXfrm>
    </dsp:sp>
    <dsp:sp modelId="{80CD5F3D-8C34-45AA-A83E-D2189F9A202F}">
      <dsp:nvSpPr>
        <dsp:cNvPr id="0" name=""/>
        <dsp:cNvSpPr/>
      </dsp:nvSpPr>
      <dsp:spPr>
        <a:xfrm>
          <a:off x="0" y="3514896"/>
          <a:ext cx="6656769" cy="1405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CEFDA-F860-4677-B043-9C55D8F82EE6}">
      <dsp:nvSpPr>
        <dsp:cNvPr id="0" name=""/>
        <dsp:cNvSpPr/>
      </dsp:nvSpPr>
      <dsp:spPr>
        <a:xfrm>
          <a:off x="425229" y="3831182"/>
          <a:ext cx="773144" cy="77314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3C7079-450F-4678-B6B3-D3824B5819A5}">
      <dsp:nvSpPr>
        <dsp:cNvPr id="0" name=""/>
        <dsp:cNvSpPr/>
      </dsp:nvSpPr>
      <dsp:spPr>
        <a:xfrm>
          <a:off x="1623604" y="3514896"/>
          <a:ext cx="5033164" cy="14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2" tIns="148772" rIns="148772" bIns="148772" numCol="1" spcCol="1270" anchor="ctr" anchorCtr="0">
          <a:noAutofit/>
        </a:bodyPr>
        <a:lstStyle/>
        <a:p>
          <a:pPr marL="0" lvl="0" indent="0" algn="l" defTabSz="1111250">
            <a:lnSpc>
              <a:spcPct val="90000"/>
            </a:lnSpc>
            <a:spcBef>
              <a:spcPct val="0"/>
            </a:spcBef>
            <a:spcAft>
              <a:spcPct val="35000"/>
            </a:spcAft>
            <a:buNone/>
          </a:pPr>
          <a:r>
            <a:rPr lang="en-GB" sz="2500" kern="1200"/>
            <a:t>Provides meta-information to LaTeX for auto-generated sections</a:t>
          </a:r>
          <a:endParaRPr lang="en-US" sz="2500" kern="1200"/>
        </a:p>
      </dsp:txBody>
      <dsp:txXfrm>
        <a:off x="1623604" y="3514896"/>
        <a:ext cx="5033164" cy="1405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5FB05-2E0A-438F-B6DD-187A5286CB2F}">
      <dsp:nvSpPr>
        <dsp:cNvPr id="0" name=""/>
        <dsp:cNvSpPr/>
      </dsp:nvSpPr>
      <dsp:spPr>
        <a:xfrm>
          <a:off x="0" y="16027"/>
          <a:ext cx="6656769" cy="631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Tables of contents</a:t>
          </a:r>
          <a:endParaRPr lang="en-US" sz="2700" kern="1200"/>
        </a:p>
      </dsp:txBody>
      <dsp:txXfrm>
        <a:off x="30842" y="46869"/>
        <a:ext cx="6595085" cy="570116"/>
      </dsp:txXfrm>
    </dsp:sp>
    <dsp:sp modelId="{3781F8D5-902B-4418-85CF-1D1BABFADBD3}">
      <dsp:nvSpPr>
        <dsp:cNvPr id="0" name=""/>
        <dsp:cNvSpPr/>
      </dsp:nvSpPr>
      <dsp:spPr>
        <a:xfrm>
          <a:off x="0" y="725587"/>
          <a:ext cx="6656769" cy="63180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Lists of figures</a:t>
          </a:r>
          <a:endParaRPr lang="en-US" sz="2700" kern="1200"/>
        </a:p>
      </dsp:txBody>
      <dsp:txXfrm>
        <a:off x="30842" y="756429"/>
        <a:ext cx="6595085" cy="570116"/>
      </dsp:txXfrm>
    </dsp:sp>
    <dsp:sp modelId="{5C6FAEC8-7FB5-4FE8-B7EC-0A919A69DF90}">
      <dsp:nvSpPr>
        <dsp:cNvPr id="0" name=""/>
        <dsp:cNvSpPr/>
      </dsp:nvSpPr>
      <dsp:spPr>
        <a:xfrm>
          <a:off x="0" y="1435147"/>
          <a:ext cx="6656769" cy="6318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Lists of tables</a:t>
          </a:r>
          <a:endParaRPr lang="en-US" sz="2700" kern="1200"/>
        </a:p>
      </dsp:txBody>
      <dsp:txXfrm>
        <a:off x="30842" y="1465989"/>
        <a:ext cx="6595085" cy="570116"/>
      </dsp:txXfrm>
    </dsp:sp>
    <dsp:sp modelId="{EEE6D4F2-A205-4AEC-A540-22AC27F09BD9}">
      <dsp:nvSpPr>
        <dsp:cNvPr id="0" name=""/>
        <dsp:cNvSpPr/>
      </dsp:nvSpPr>
      <dsp:spPr>
        <a:xfrm>
          <a:off x="0" y="2144707"/>
          <a:ext cx="6656769" cy="631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Bibliographies</a:t>
          </a:r>
          <a:endParaRPr lang="en-US" sz="2700" kern="1200"/>
        </a:p>
      </dsp:txBody>
      <dsp:txXfrm>
        <a:off x="30842" y="2175549"/>
        <a:ext cx="6595085" cy="570116"/>
      </dsp:txXfrm>
    </dsp:sp>
    <dsp:sp modelId="{C1068210-1B06-46CA-A4CF-B2A83B8CE347}">
      <dsp:nvSpPr>
        <dsp:cNvPr id="0" name=""/>
        <dsp:cNvSpPr/>
      </dsp:nvSpPr>
      <dsp:spPr>
        <a:xfrm>
          <a:off x="0" y="2854267"/>
          <a:ext cx="6656769" cy="6318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Glossaries</a:t>
          </a:r>
          <a:endParaRPr lang="en-US" sz="2700" kern="1200"/>
        </a:p>
      </dsp:txBody>
      <dsp:txXfrm>
        <a:off x="30842" y="2885109"/>
        <a:ext cx="6595085" cy="570116"/>
      </dsp:txXfrm>
    </dsp:sp>
    <dsp:sp modelId="{8BDC84AC-2A34-4B4E-B136-A1F59449928E}">
      <dsp:nvSpPr>
        <dsp:cNvPr id="0" name=""/>
        <dsp:cNvSpPr/>
      </dsp:nvSpPr>
      <dsp:spPr>
        <a:xfrm>
          <a:off x="0" y="3563827"/>
          <a:ext cx="6656769" cy="63180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Indexes</a:t>
          </a:r>
          <a:endParaRPr lang="en-US" sz="2700" kern="1200"/>
        </a:p>
      </dsp:txBody>
      <dsp:txXfrm>
        <a:off x="30842" y="3594669"/>
        <a:ext cx="6595085" cy="570116"/>
      </dsp:txXfrm>
    </dsp:sp>
    <dsp:sp modelId="{4D2C4A3A-77DE-4ED4-A217-B1082ADBD385}">
      <dsp:nvSpPr>
        <dsp:cNvPr id="0" name=""/>
        <dsp:cNvSpPr/>
      </dsp:nvSpPr>
      <dsp:spPr>
        <a:xfrm>
          <a:off x="0" y="4273387"/>
          <a:ext cx="6656769" cy="631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Nomenclatures</a:t>
          </a:r>
          <a:endParaRPr lang="en-US" sz="2700" kern="1200"/>
        </a:p>
      </dsp:txBody>
      <dsp:txXfrm>
        <a:off x="30842" y="4304229"/>
        <a:ext cx="6595085" cy="5701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10C6-F45B-4F32-B12A-D9EAA1A60266}">
      <dsp:nvSpPr>
        <dsp:cNvPr id="0" name=""/>
        <dsp:cNvSpPr/>
      </dsp:nvSpPr>
      <dsp:spPr>
        <a:xfrm>
          <a:off x="0" y="3844"/>
          <a:ext cx="6656769" cy="8189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323DE-B27D-4472-BB41-9A47DB296C08}">
      <dsp:nvSpPr>
        <dsp:cNvPr id="0" name=""/>
        <dsp:cNvSpPr/>
      </dsp:nvSpPr>
      <dsp:spPr>
        <a:xfrm>
          <a:off x="247723" y="188101"/>
          <a:ext cx="450406" cy="45040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908D83-A839-4BF9-970C-AAD0E36DFF9A}">
      <dsp:nvSpPr>
        <dsp:cNvPr id="0" name=""/>
        <dsp:cNvSpPr/>
      </dsp:nvSpPr>
      <dsp:spPr>
        <a:xfrm>
          <a:off x="945853" y="3844"/>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Defined by the tabular environment</a:t>
          </a:r>
          <a:endParaRPr lang="en-US" sz="1900" kern="1200"/>
        </a:p>
      </dsp:txBody>
      <dsp:txXfrm>
        <a:off x="945853" y="3844"/>
        <a:ext cx="5710915" cy="818920"/>
      </dsp:txXfrm>
    </dsp:sp>
    <dsp:sp modelId="{11260D61-256F-4A7F-99A3-8652E6DB1F8B}">
      <dsp:nvSpPr>
        <dsp:cNvPr id="0" name=""/>
        <dsp:cNvSpPr/>
      </dsp:nvSpPr>
      <dsp:spPr>
        <a:xfrm>
          <a:off x="0" y="1027495"/>
          <a:ext cx="6656769" cy="8189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3EB7D-476B-48E3-B782-7BBF889B8E60}">
      <dsp:nvSpPr>
        <dsp:cNvPr id="0" name=""/>
        <dsp:cNvSpPr/>
      </dsp:nvSpPr>
      <dsp:spPr>
        <a:xfrm>
          <a:off x="247723" y="1211753"/>
          <a:ext cx="450406" cy="45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8C6DA7-562D-44A4-99EB-CC4E306EFAE3}">
      <dsp:nvSpPr>
        <dsp:cNvPr id="0" name=""/>
        <dsp:cNvSpPr/>
      </dsp:nvSpPr>
      <dsp:spPr>
        <a:xfrm>
          <a:off x="945853" y="1027495"/>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Automatically align and shift spacing to best display the information in the cells</a:t>
          </a:r>
          <a:endParaRPr lang="en-US" sz="1900" kern="1200"/>
        </a:p>
      </dsp:txBody>
      <dsp:txXfrm>
        <a:off x="945853" y="1027495"/>
        <a:ext cx="5710915" cy="818920"/>
      </dsp:txXfrm>
    </dsp:sp>
    <dsp:sp modelId="{C2F79CC3-71F7-4A10-86D4-AC3E6D2D77FF}">
      <dsp:nvSpPr>
        <dsp:cNvPr id="0" name=""/>
        <dsp:cNvSpPr/>
      </dsp:nvSpPr>
      <dsp:spPr>
        <a:xfrm>
          <a:off x="0" y="2051147"/>
          <a:ext cx="6656769" cy="8189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F0DFF-9884-4D13-BDA7-D73484BA4664}">
      <dsp:nvSpPr>
        <dsp:cNvPr id="0" name=""/>
        <dsp:cNvSpPr/>
      </dsp:nvSpPr>
      <dsp:spPr>
        <a:xfrm>
          <a:off x="247723" y="2235404"/>
          <a:ext cx="450406" cy="45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75412F-8122-4049-89A6-53C5704373BF}">
      <dsp:nvSpPr>
        <dsp:cNvPr id="0" name=""/>
        <dsp:cNvSpPr/>
      </dsp:nvSpPr>
      <dsp:spPr>
        <a:xfrm>
          <a:off x="945853" y="2051147"/>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Can be slow and tedious</a:t>
          </a:r>
          <a:endParaRPr lang="en-US" sz="1900" kern="1200"/>
        </a:p>
      </dsp:txBody>
      <dsp:txXfrm>
        <a:off x="945853" y="2051147"/>
        <a:ext cx="5710915" cy="818920"/>
      </dsp:txXfrm>
    </dsp:sp>
    <dsp:sp modelId="{F12A022E-02B6-483D-867C-2819139C4C01}">
      <dsp:nvSpPr>
        <dsp:cNvPr id="0" name=""/>
        <dsp:cNvSpPr/>
      </dsp:nvSpPr>
      <dsp:spPr>
        <a:xfrm>
          <a:off x="0" y="3074798"/>
          <a:ext cx="6656769" cy="8189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B81AF-489C-4346-9C52-D5714694BBAC}">
      <dsp:nvSpPr>
        <dsp:cNvPr id="0" name=""/>
        <dsp:cNvSpPr/>
      </dsp:nvSpPr>
      <dsp:spPr>
        <a:xfrm>
          <a:off x="247723" y="3259055"/>
          <a:ext cx="450406" cy="45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231619-1E74-4BEC-B7E0-528ADA100D2C}">
      <dsp:nvSpPr>
        <dsp:cNvPr id="0" name=""/>
        <dsp:cNvSpPr/>
      </dsp:nvSpPr>
      <dsp:spPr>
        <a:xfrm>
          <a:off x="945853" y="3074798"/>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Consider using a generator online for larger tables</a:t>
          </a:r>
          <a:endParaRPr lang="en-US" sz="1900" kern="1200"/>
        </a:p>
      </dsp:txBody>
      <dsp:txXfrm>
        <a:off x="945853" y="3074798"/>
        <a:ext cx="5710915" cy="818920"/>
      </dsp:txXfrm>
    </dsp:sp>
    <dsp:sp modelId="{D4778683-84D3-4438-A713-A1ABD57F7CAA}">
      <dsp:nvSpPr>
        <dsp:cNvPr id="0" name=""/>
        <dsp:cNvSpPr/>
      </dsp:nvSpPr>
      <dsp:spPr>
        <a:xfrm>
          <a:off x="0" y="4098449"/>
          <a:ext cx="6656769" cy="81892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EC1C5-87CA-4FC3-93F2-664EB85B90C8}">
      <dsp:nvSpPr>
        <dsp:cNvPr id="0" name=""/>
        <dsp:cNvSpPr/>
      </dsp:nvSpPr>
      <dsp:spPr>
        <a:xfrm>
          <a:off x="247723" y="4282706"/>
          <a:ext cx="450406" cy="45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EBC361-3C24-478A-9550-3C0371994159}">
      <dsp:nvSpPr>
        <dsp:cNvPr id="0" name=""/>
        <dsp:cNvSpPr/>
      </dsp:nvSpPr>
      <dsp:spPr>
        <a:xfrm>
          <a:off x="945853" y="4098449"/>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Alignment uses the &amp; character</a:t>
          </a:r>
          <a:endParaRPr lang="en-US" sz="1900" kern="1200"/>
        </a:p>
      </dsp:txBody>
      <dsp:txXfrm>
        <a:off x="945853" y="4098449"/>
        <a:ext cx="5710915" cy="818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8D30-A7FC-40F4-9F1A-65725BFB7988}">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87054-BC46-4EDB-919F-947C004D2E23}">
      <dsp:nvSpPr>
        <dsp:cNvPr id="0" name=""/>
        <dsp:cNvSpPr/>
      </dsp:nvSpPr>
      <dsp:spPr>
        <a:xfrm>
          <a:off x="353707" y="263587"/>
          <a:ext cx="643104" cy="6431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B468C8-5EE6-4A15-88E1-9BC43C9AD8B9}">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GB" sz="2000" kern="1200"/>
            <a:t>To see even minor changes to a document, the .tex file needs to be recompiled and re-rendered. </a:t>
          </a:r>
          <a:endParaRPr lang="en-US" sz="2000" kern="1200"/>
        </a:p>
      </dsp:txBody>
      <dsp:txXfrm>
        <a:off x="1350519" y="499"/>
        <a:ext cx="8267613" cy="1169280"/>
      </dsp:txXfrm>
    </dsp:sp>
    <dsp:sp modelId="{9E6AFA2D-93B9-4289-B910-6BF218C70A26}">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0BC4E-528F-496E-AA4B-CFA1AB814746}">
      <dsp:nvSpPr>
        <dsp:cNvPr id="0" name=""/>
        <dsp:cNvSpPr/>
      </dsp:nvSpPr>
      <dsp:spPr>
        <a:xfrm>
          <a:off x="353707" y="1725188"/>
          <a:ext cx="643104" cy="64310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0FA5AA-819D-4345-9C0E-7AB5609D9736}">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GB" sz="2000" kern="1200"/>
            <a:t>For smaller articles, this is a trivial task, but as the document grows and more tables, images and reference links are added, the compute time grows exponentially</a:t>
          </a:r>
          <a:endParaRPr lang="en-US" sz="2000" kern="1200"/>
        </a:p>
      </dsp:txBody>
      <dsp:txXfrm>
        <a:off x="1350519" y="1462100"/>
        <a:ext cx="8267613" cy="1169280"/>
      </dsp:txXfrm>
    </dsp:sp>
    <dsp:sp modelId="{F8FE8375-895D-4A1C-8DC5-459B01E88612}">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5E3FB3-79CF-496F-B8FF-977018966A44}">
      <dsp:nvSpPr>
        <dsp:cNvPr id="0" name=""/>
        <dsp:cNvSpPr/>
      </dsp:nvSpPr>
      <dsp:spPr>
        <a:xfrm>
          <a:off x="353707" y="3186789"/>
          <a:ext cx="643104" cy="64310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E0B1E9-03EA-4C0C-B2FB-24948393CB8F}">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100000"/>
            </a:lnSpc>
            <a:spcBef>
              <a:spcPct val="0"/>
            </a:spcBef>
            <a:spcAft>
              <a:spcPct val="35000"/>
            </a:spcAft>
            <a:buNone/>
          </a:pPr>
          <a:r>
            <a:rPr lang="en-GB" sz="2000" kern="1200"/>
            <a:t>For larger documents, it is often better (and safer) to split parts away to separate .tex files.</a:t>
          </a:r>
          <a:endParaRPr lang="en-US" sz="2000" kern="1200"/>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CE75D-2CC8-47F9-9073-286D7FAAF9BB}" type="datetimeFigureOut">
              <a:rPr lang="en-GB" smtClean="0"/>
              <a:t>02/12/2019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81341-BA03-4665-B176-BEB228969BA7}" type="slidenum">
              <a:rPr lang="en-GB" smtClean="0"/>
              <a:t>‹#›</a:t>
            </a:fld>
            <a:endParaRPr lang="en-GB"/>
          </a:p>
        </p:txBody>
      </p:sp>
    </p:spTree>
    <p:extLst>
      <p:ext uri="{BB962C8B-B14F-4D97-AF65-F5344CB8AC3E}">
        <p14:creationId xmlns:p14="http://schemas.microsoft.com/office/powerpoint/2010/main" val="150259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DCA053-5F09-49A5-90DC-542620D89722}" type="slidenum">
              <a:rPr lang="en-GB" smtClean="0"/>
              <a:t>4</a:t>
            </a:fld>
            <a:endParaRPr lang="en-GB" dirty="0"/>
          </a:p>
        </p:txBody>
      </p:sp>
    </p:spTree>
    <p:extLst>
      <p:ext uri="{BB962C8B-B14F-4D97-AF65-F5344CB8AC3E}">
        <p14:creationId xmlns:p14="http://schemas.microsoft.com/office/powerpoint/2010/main" val="73550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F637998-9C18-49E7-BCB6-F39BAC8E25C0}" type="datetimeFigureOut">
              <a:rPr lang="en-GB" smtClean="0"/>
              <a:pPr/>
              <a:t>02/12/2019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00CCEFD-542B-43DD-AB3A-FF04073128CA}" type="slidenum">
              <a:rPr lang="en-GB" smtClean="0"/>
              <a:pPr/>
              <a:t>‹#›</a:t>
            </a:fld>
            <a:endParaRPr lang="en-GB" dirty="0"/>
          </a:p>
        </p:txBody>
      </p:sp>
    </p:spTree>
    <p:extLst>
      <p:ext uri="{BB962C8B-B14F-4D97-AF65-F5344CB8AC3E}">
        <p14:creationId xmlns:p14="http://schemas.microsoft.com/office/powerpoint/2010/main" val="36390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99755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1588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358435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210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2691988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47560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35964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enso" panose="02000000000000000000"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cumin Pro" panose="020B0504020202020204" pitchFamily="34" charset="0"/>
              </a:defRPr>
            </a:lvl1pPr>
            <a:lvl2pPr>
              <a:defRPr>
                <a:latin typeface="Acumin Pro" panose="020B0504020202020204" pitchFamily="34" charset="0"/>
              </a:defRPr>
            </a:lvl2pPr>
            <a:lvl3pPr>
              <a:defRPr>
                <a:latin typeface="Acumin Pro" panose="020B0504020202020204" pitchFamily="34" charset="0"/>
              </a:defRPr>
            </a:lvl3pPr>
            <a:lvl4pPr>
              <a:defRPr>
                <a:latin typeface="Acumin Pro" panose="020B0504020202020204" pitchFamily="34" charset="0"/>
              </a:defRPr>
            </a:lvl4pPr>
            <a:lvl5pPr>
              <a:defRPr>
                <a:latin typeface="Acumin Pro"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cumin Pro" panose="020B0504020202020204" pitchFamily="34" charset="0"/>
              </a:defRPr>
            </a:lvl1pPr>
          </a:lstStyle>
          <a:p>
            <a:fld id="{DF637998-9C18-49E7-BCB6-F39BAC8E25C0}" type="datetimeFigureOut">
              <a:rPr lang="en-GB" smtClean="0"/>
              <a:pPr/>
              <a:t>02/12/2019</a:t>
            </a:fld>
            <a:endParaRPr lang="en-GB" dirty="0"/>
          </a:p>
        </p:txBody>
      </p:sp>
      <p:sp>
        <p:nvSpPr>
          <p:cNvPr id="5" name="Footer Placeholder 4"/>
          <p:cNvSpPr>
            <a:spLocks noGrp="1"/>
          </p:cNvSpPr>
          <p:nvPr>
            <p:ph type="ftr" sz="quarter" idx="11"/>
          </p:nvPr>
        </p:nvSpPr>
        <p:spPr/>
        <p:txBody>
          <a:bodyPr/>
          <a:lstStyle>
            <a:lvl1pPr>
              <a:defRPr>
                <a:latin typeface="Acumin Pro" panose="020B0504020202020204" pitchFamily="34" charset="0"/>
              </a:defRPr>
            </a:lvl1pPr>
          </a:lstStyle>
          <a:p>
            <a:endParaRPr lang="en-GB" dirty="0"/>
          </a:p>
        </p:txBody>
      </p:sp>
      <p:sp>
        <p:nvSpPr>
          <p:cNvPr id="6" name="Slide Number Placeholder 5"/>
          <p:cNvSpPr>
            <a:spLocks noGrp="1"/>
          </p:cNvSpPr>
          <p:nvPr>
            <p:ph type="sldNum" sz="quarter" idx="12"/>
          </p:nvPr>
        </p:nvSpPr>
        <p:spPr/>
        <p:txBody>
          <a:bodyPr/>
          <a:lstStyle>
            <a:lvl1pPr>
              <a:defRPr>
                <a:latin typeface="InterstateMono Light" panose="02000506040000020004" pitchFamily="50" charset="0"/>
              </a:defRPr>
            </a:lvl1pPr>
          </a:lstStyle>
          <a:p>
            <a:fld id="{400CCEFD-542B-43DD-AB3A-FF04073128CA}" type="slidenum">
              <a:rPr lang="en-GB" smtClean="0"/>
              <a:pPr/>
              <a:t>‹#›</a:t>
            </a:fld>
            <a:endParaRPr lang="en-GB" dirty="0"/>
          </a:p>
        </p:txBody>
      </p:sp>
    </p:spTree>
    <p:extLst>
      <p:ext uri="{BB962C8B-B14F-4D97-AF65-F5344CB8AC3E}">
        <p14:creationId xmlns:p14="http://schemas.microsoft.com/office/powerpoint/2010/main" val="198952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37998-9C18-49E7-BCB6-F39BAC8E25C0}"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399573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37998-9C18-49E7-BCB6-F39BAC8E25C0}"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121183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37998-9C18-49E7-BCB6-F39BAC8E25C0}" type="datetimeFigureOut">
              <a:rPr lang="en-GB" smtClean="0"/>
              <a:t>02/12/2019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227139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37998-9C18-49E7-BCB6-F39BAC8E25C0}" type="datetimeFigureOut">
              <a:rPr lang="en-GB" smtClean="0"/>
              <a:t>02/12/2019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40073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37998-9C18-49E7-BCB6-F39BAC8E25C0}" type="datetimeFigureOut">
              <a:rPr lang="en-GB" smtClean="0"/>
              <a:t>02/12/2019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272425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37998-9C18-49E7-BCB6-F39BAC8E25C0}"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31629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37998-9C18-49E7-BCB6-F39BAC8E25C0}"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0CCEFD-542B-43DD-AB3A-FF04073128CA}" type="slidenum">
              <a:rPr lang="en-GB" smtClean="0"/>
              <a:t>‹#›</a:t>
            </a:fld>
            <a:endParaRPr lang="en-GB"/>
          </a:p>
        </p:txBody>
      </p:sp>
    </p:spTree>
    <p:extLst>
      <p:ext uri="{BB962C8B-B14F-4D97-AF65-F5344CB8AC3E}">
        <p14:creationId xmlns:p14="http://schemas.microsoft.com/office/powerpoint/2010/main" val="5247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latin typeface="Acumin Pro" panose="020B0504020202020204" pitchFamily="34" charset="0"/>
              </a:defRPr>
            </a:lvl1pPr>
          </a:lstStyle>
          <a:p>
            <a:fld id="{DF637998-9C18-49E7-BCB6-F39BAC8E25C0}" type="datetimeFigureOut">
              <a:rPr lang="en-GB" smtClean="0"/>
              <a:pPr/>
              <a:t>02/12/2019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Acumin Pro" panose="020B0504020202020204" pitchFamily="34" charset="0"/>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latin typeface="Acumin Pro" panose="020B0504020202020204" pitchFamily="34" charset="0"/>
              </a:defRPr>
            </a:lvl1pPr>
          </a:lstStyle>
          <a:p>
            <a:fld id="{400CCEFD-542B-43DD-AB3A-FF04073128CA}" type="slidenum">
              <a:rPr lang="en-GB" smtClean="0"/>
              <a:pPr/>
              <a:t>‹#›</a:t>
            </a:fld>
            <a:endParaRPr lang="en-GB" dirty="0"/>
          </a:p>
        </p:txBody>
      </p:sp>
    </p:spTree>
    <p:extLst>
      <p:ext uri="{BB962C8B-B14F-4D97-AF65-F5344CB8AC3E}">
        <p14:creationId xmlns:p14="http://schemas.microsoft.com/office/powerpoint/2010/main" val="138808629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Tenso" panose="02000000000000000000" pitchFamily="50"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Acumin Pro" panose="020B0504020202020204"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cumin Pro" panose="020B0504020202020204"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Acumin Pro" panose="020B0504020202020204"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Acumin Pro" panose="020B0504020202020204"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Acumin Pro" panose="020B0504020202020204"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hyperlink" Target="https://tug.org/FontCatalogu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3.png"/><Relationship Id="rId17" Type="http://schemas.openxmlformats.org/officeDocument/2006/relationships/image" Target="../media/image36.sv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2.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3.png"/><Relationship Id="rId17" Type="http://schemas.openxmlformats.org/officeDocument/2006/relationships/image" Target="../media/image36.sv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2.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3.png"/><Relationship Id="rId17" Type="http://schemas.openxmlformats.org/officeDocument/2006/relationships/image" Target="../media/image36.sv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2.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hyperlink" Target="http://mirrors.ibiblio.org/CTAN/macros/latex/contrib/natbib/natbib.pdf"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6.sv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77B4-302A-4CC2-9538-E391CA7329EE}"/>
              </a:ext>
            </a:extLst>
          </p:cNvPr>
          <p:cNvSpPr>
            <a:spLocks noGrp="1"/>
          </p:cNvSpPr>
          <p:nvPr>
            <p:ph type="ctrTitle"/>
          </p:nvPr>
        </p:nvSpPr>
        <p:spPr/>
        <p:txBody>
          <a:bodyPr/>
          <a:lstStyle/>
          <a:p>
            <a:r>
              <a:rPr lang="en-GB" dirty="0"/>
              <a:t>LaTeX</a:t>
            </a:r>
          </a:p>
        </p:txBody>
      </p:sp>
      <p:sp>
        <p:nvSpPr>
          <p:cNvPr id="3" name="Subtitle 2">
            <a:extLst>
              <a:ext uri="{FF2B5EF4-FFF2-40B4-BE49-F238E27FC236}">
                <a16:creationId xmlns:a16="http://schemas.microsoft.com/office/drawing/2014/main" id="{F2DEEE3C-EFF1-45D9-A115-E4260C7BBD8C}"/>
              </a:ext>
            </a:extLst>
          </p:cNvPr>
          <p:cNvSpPr>
            <a:spLocks noGrp="1"/>
          </p:cNvSpPr>
          <p:nvPr>
            <p:ph type="subTitle" idx="1"/>
          </p:nvPr>
        </p:nvSpPr>
        <p:spPr/>
        <p:txBody>
          <a:bodyPr/>
          <a:lstStyle/>
          <a:p>
            <a:r>
              <a:rPr lang="en-GB" dirty="0"/>
              <a:t>Further topics</a:t>
            </a:r>
          </a:p>
        </p:txBody>
      </p:sp>
    </p:spTree>
    <p:extLst>
      <p:ext uri="{BB962C8B-B14F-4D97-AF65-F5344CB8AC3E}">
        <p14:creationId xmlns:p14="http://schemas.microsoft.com/office/powerpoint/2010/main" val="327593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F6A382A-0750-4BBB-A482-4B20F3A297FE}"/>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Using colour</a:t>
            </a:r>
          </a:p>
        </p:txBody>
      </p:sp>
      <p:sp>
        <p:nvSpPr>
          <p:cNvPr id="3" name="Content Placeholder 2">
            <a:extLst>
              <a:ext uri="{FF2B5EF4-FFF2-40B4-BE49-F238E27FC236}">
                <a16:creationId xmlns:a16="http://schemas.microsoft.com/office/drawing/2014/main" id="{79E40690-E3BC-49FE-A3E8-E06D381FDB0C}"/>
              </a:ext>
            </a:extLst>
          </p:cNvPr>
          <p:cNvSpPr>
            <a:spLocks noGrp="1"/>
          </p:cNvSpPr>
          <p:nvPr>
            <p:ph idx="1"/>
          </p:nvPr>
        </p:nvSpPr>
        <p:spPr>
          <a:xfrm>
            <a:off x="673754" y="2160590"/>
            <a:ext cx="3973943" cy="3440110"/>
          </a:xfrm>
        </p:spPr>
        <p:txBody>
          <a:bodyPr>
            <a:normAutofit lnSpcReduction="10000"/>
          </a:bodyPr>
          <a:lstStyle/>
          <a:p>
            <a:pPr>
              <a:lnSpc>
                <a:spcPct val="90000"/>
              </a:lnSpc>
            </a:pPr>
            <a:r>
              <a:rPr lang="en-GB" sz="1400">
                <a:solidFill>
                  <a:schemeClr val="bg1"/>
                </a:solidFill>
                <a:latin typeface="InterstateMono Light" panose="02000506040000020004" pitchFamily="50" charset="0"/>
              </a:rPr>
              <a:t>\textcolor{red}{this is inline text}</a:t>
            </a:r>
          </a:p>
          <a:p>
            <a:pPr>
              <a:lnSpc>
                <a:spcPct val="90000"/>
              </a:lnSpc>
            </a:pPr>
            <a:r>
              <a:rPr lang="en-GB" sz="1400">
                <a:solidFill>
                  <a:schemeClr val="bg1"/>
                </a:solidFill>
                <a:latin typeface="InterstateMono Light" panose="02000506040000020004" pitchFamily="50" charset="0"/>
              </a:rPr>
              <a:t>\colorbox{red}{this has a red background}</a:t>
            </a:r>
          </a:p>
          <a:p>
            <a:pPr marL="0" indent="0">
              <a:lnSpc>
                <a:spcPct val="90000"/>
              </a:lnSpc>
              <a:buNone/>
            </a:pPr>
            <a:br>
              <a:rPr lang="en-GB" sz="1400">
                <a:solidFill>
                  <a:schemeClr val="bg1"/>
                </a:solidFill>
              </a:rPr>
            </a:br>
            <a:r>
              <a:rPr lang="en-GB" sz="1400">
                <a:solidFill>
                  <a:schemeClr val="bg1"/>
                </a:solidFill>
              </a:rPr>
              <a:t>Any environment can set its text colour with:</a:t>
            </a:r>
          </a:p>
          <a:p>
            <a:pPr marL="0" indent="0">
              <a:lnSpc>
                <a:spcPct val="90000"/>
              </a:lnSpc>
              <a:buNone/>
            </a:pPr>
            <a:r>
              <a:rPr lang="en-GB" sz="1400">
                <a:solidFill>
                  <a:schemeClr val="bg1"/>
                </a:solidFill>
                <a:latin typeface="InterstateMono Light" panose="02000506040000020004" pitchFamily="50" charset="0"/>
              </a:rPr>
              <a:t>\begin{itemize}</a:t>
            </a:r>
          </a:p>
          <a:p>
            <a:pPr marL="0" indent="0">
              <a:lnSpc>
                <a:spcPct val="90000"/>
              </a:lnSpc>
              <a:buNone/>
            </a:pPr>
            <a:r>
              <a:rPr lang="en-GB" sz="1400">
                <a:solidFill>
                  <a:schemeClr val="bg1"/>
                </a:solidFill>
                <a:latin typeface="InterstateMono Light" panose="02000506040000020004" pitchFamily="50" charset="0"/>
              </a:rPr>
              <a:t>\color{orange}</a:t>
            </a:r>
          </a:p>
          <a:p>
            <a:pPr marL="0" indent="0">
              <a:lnSpc>
                <a:spcPct val="90000"/>
              </a:lnSpc>
              <a:buNone/>
            </a:pPr>
            <a:r>
              <a:rPr lang="en-GB" sz="1400">
                <a:solidFill>
                  <a:schemeClr val="bg1"/>
                </a:solidFill>
                <a:latin typeface="InterstateMono Light" panose="02000506040000020004" pitchFamily="50" charset="0"/>
              </a:rPr>
              <a:t>\item orange text</a:t>
            </a:r>
          </a:p>
          <a:p>
            <a:pPr marL="0" indent="0">
              <a:lnSpc>
                <a:spcPct val="90000"/>
              </a:lnSpc>
              <a:buNone/>
            </a:pPr>
            <a:r>
              <a:rPr lang="en-GB" sz="1400">
                <a:solidFill>
                  <a:schemeClr val="bg1"/>
                </a:solidFill>
                <a:latin typeface="InterstateMono Light" panose="02000506040000020004" pitchFamily="50" charset="0"/>
              </a:rPr>
              <a:t>\end{itemize}</a:t>
            </a:r>
          </a:p>
          <a:p>
            <a:pPr marL="0" indent="0">
              <a:lnSpc>
                <a:spcPct val="90000"/>
              </a:lnSpc>
              <a:buNone/>
            </a:pPr>
            <a:endParaRPr lang="en-GB" sz="1400">
              <a:solidFill>
                <a:schemeClr val="bg1"/>
              </a:solidFill>
              <a:latin typeface="InterstateMono Light" panose="02000506040000020004" pitchFamily="50" charset="0"/>
            </a:endParaRPr>
          </a:p>
          <a:p>
            <a:pPr marL="0" indent="0">
              <a:lnSpc>
                <a:spcPct val="90000"/>
              </a:lnSpc>
              <a:buNone/>
            </a:pPr>
            <a:r>
              <a:rPr lang="en-GB" sz="1400">
                <a:solidFill>
                  <a:schemeClr val="bg1"/>
                </a:solidFill>
                <a:latin typeface="InterstateMono Light" panose="02000506040000020004" pitchFamily="50" charset="0"/>
              </a:rPr>
              <a:t>{\color{Rhodamine} everything in these braces\\ is one environment}</a:t>
            </a:r>
          </a:p>
        </p:txBody>
      </p:sp>
      <p:pic>
        <p:nvPicPr>
          <p:cNvPr id="5" name="Picture 4">
            <a:extLst>
              <a:ext uri="{FF2B5EF4-FFF2-40B4-BE49-F238E27FC236}">
                <a16:creationId xmlns:a16="http://schemas.microsoft.com/office/drawing/2014/main" id="{D4ED89E4-3852-4322-859F-07AB843856EB}"/>
              </a:ext>
            </a:extLst>
          </p:cNvPr>
          <p:cNvPicPr>
            <a:picLocks noChangeAspect="1"/>
          </p:cNvPicPr>
          <p:nvPr/>
        </p:nvPicPr>
        <p:blipFill>
          <a:blip r:embed="rId2"/>
          <a:stretch>
            <a:fillRect/>
          </a:stretch>
        </p:blipFill>
        <p:spPr>
          <a:xfrm>
            <a:off x="6096001" y="1783252"/>
            <a:ext cx="5143500" cy="327898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039723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A88919-A393-488A-B79B-D6227FEA248D}"/>
              </a:ext>
            </a:extLst>
          </p:cNvPr>
          <p:cNvSpPr>
            <a:spLocks noGrp="1"/>
          </p:cNvSpPr>
          <p:nvPr>
            <p:ph type="title"/>
          </p:nvPr>
        </p:nvSpPr>
        <p:spPr>
          <a:xfrm>
            <a:off x="643467" y="816638"/>
            <a:ext cx="3367359" cy="5224724"/>
          </a:xfrm>
        </p:spPr>
        <p:txBody>
          <a:bodyPr anchor="ctr">
            <a:normAutofit/>
          </a:bodyPr>
          <a:lstStyle/>
          <a:p>
            <a:r>
              <a:rPr lang="en-GB" dirty="0"/>
              <a:t>Making your own colours</a:t>
            </a:r>
          </a:p>
        </p:txBody>
      </p:sp>
      <p:sp>
        <p:nvSpPr>
          <p:cNvPr id="3" name="Content Placeholder 2">
            <a:extLst>
              <a:ext uri="{FF2B5EF4-FFF2-40B4-BE49-F238E27FC236}">
                <a16:creationId xmlns:a16="http://schemas.microsoft.com/office/drawing/2014/main" id="{DB224835-D5FC-4CEF-A154-3050909FF240}"/>
              </a:ext>
            </a:extLst>
          </p:cNvPr>
          <p:cNvSpPr>
            <a:spLocks noGrp="1"/>
          </p:cNvSpPr>
          <p:nvPr>
            <p:ph idx="1"/>
          </p:nvPr>
        </p:nvSpPr>
        <p:spPr>
          <a:xfrm>
            <a:off x="4654295" y="816638"/>
            <a:ext cx="4619706" cy="5224724"/>
          </a:xfrm>
        </p:spPr>
        <p:txBody>
          <a:bodyPr anchor="ctr">
            <a:normAutofit/>
          </a:bodyPr>
          <a:lstStyle/>
          <a:p>
            <a:r>
              <a:rPr lang="en-GB" dirty="0"/>
              <a:t>Faded colours:</a:t>
            </a:r>
          </a:p>
          <a:p>
            <a:pPr lvl="1"/>
            <a:r>
              <a:rPr lang="en-GB" dirty="0">
                <a:latin typeface="InterstateMono Light" panose="02000506040000020004" pitchFamily="50" charset="0"/>
              </a:rPr>
              <a:t>\</a:t>
            </a:r>
            <a:r>
              <a:rPr lang="en-GB" dirty="0" err="1">
                <a:latin typeface="InterstateMono Light" panose="02000506040000020004" pitchFamily="50" charset="0"/>
              </a:rPr>
              <a:t>textcolor</a:t>
            </a:r>
            <a:r>
              <a:rPr lang="en-GB" dirty="0">
                <a:latin typeface="InterstateMono Light" panose="02000506040000020004" pitchFamily="50" charset="0"/>
              </a:rPr>
              <a:t>{Cerulean!50}{50\% white}</a:t>
            </a:r>
          </a:p>
          <a:p>
            <a:r>
              <a:rPr lang="en-GB" dirty="0"/>
              <a:t>Mixed colours:</a:t>
            </a:r>
          </a:p>
          <a:p>
            <a:pPr lvl="1"/>
            <a:r>
              <a:rPr lang="en-GB" dirty="0">
                <a:latin typeface="InterstateMono Light" panose="02000506040000020004" pitchFamily="50" charset="0"/>
              </a:rPr>
              <a:t>\</a:t>
            </a:r>
            <a:r>
              <a:rPr lang="en-GB" dirty="0" err="1">
                <a:latin typeface="InterstateMono Light" panose="02000506040000020004" pitchFamily="50" charset="0"/>
              </a:rPr>
              <a:t>textcolor</a:t>
            </a:r>
            <a:r>
              <a:rPr lang="en-GB" dirty="0">
                <a:latin typeface="InterstateMono Light" panose="02000506040000020004" pitchFamily="50" charset="0"/>
              </a:rPr>
              <a:t>{Creulean!50!Magenta}{50\% Magenta}</a:t>
            </a:r>
          </a:p>
          <a:p>
            <a:r>
              <a:rPr lang="en-GB" dirty="0"/>
              <a:t>Defined colours:</a:t>
            </a:r>
          </a:p>
          <a:p>
            <a:pPr lvl="1"/>
            <a:r>
              <a:rPr lang="en-GB" dirty="0">
                <a:effectLst/>
                <a:latin typeface="InterstateMono Light" panose="02000506040000020004" pitchFamily="50" charset="0"/>
              </a:rPr>
              <a:t>\</a:t>
            </a:r>
            <a:r>
              <a:rPr lang="en-GB" dirty="0" err="1">
                <a:effectLst/>
                <a:latin typeface="InterstateMono Light" panose="02000506040000020004" pitchFamily="50" charset="0"/>
              </a:rPr>
              <a:t>definecolor</a:t>
            </a:r>
            <a:r>
              <a:rPr lang="en-GB" dirty="0">
                <a:effectLst/>
                <a:latin typeface="InterstateMono Light" panose="02000506040000020004" pitchFamily="50" charset="0"/>
              </a:rPr>
              <a:t>{name}{</a:t>
            </a:r>
            <a:r>
              <a:rPr lang="en-GB" dirty="0" err="1">
                <a:effectLst/>
                <a:latin typeface="InterstateMono Light" panose="02000506040000020004" pitchFamily="50" charset="0"/>
              </a:rPr>
              <a:t>rgb|RGB|cmyk|grey</a:t>
            </a:r>
            <a:r>
              <a:rPr lang="en-GB" dirty="0">
                <a:effectLst/>
                <a:latin typeface="InterstateMono Light" panose="02000506040000020004" pitchFamily="50" charset="0"/>
              </a:rPr>
              <a:t>}{values}  </a:t>
            </a:r>
            <a:r>
              <a:rPr lang="en-GB">
                <a:effectLst/>
                <a:latin typeface="InterstateMono Light" panose="02000506040000020004" pitchFamily="50" charset="0"/>
              </a:rPr>
              <a:t>% preamble</a:t>
            </a:r>
          </a:p>
          <a:p>
            <a:pPr lvl="1"/>
            <a:r>
              <a:rPr lang="en-GB" dirty="0">
                <a:latin typeface="InterstateMono Light" panose="02000506040000020004" pitchFamily="50" charset="0"/>
              </a:rPr>
              <a:t>\</a:t>
            </a:r>
            <a:r>
              <a:rPr lang="en-GB" dirty="0" err="1">
                <a:latin typeface="InterstateMono Light" panose="02000506040000020004" pitchFamily="50" charset="0"/>
              </a:rPr>
              <a:t>textcolor</a:t>
            </a:r>
            <a:r>
              <a:rPr lang="en-GB" dirty="0">
                <a:latin typeface="InterstateMono Light" panose="02000506040000020004" pitchFamily="50" charset="0"/>
              </a:rPr>
              <a:t>{name}{text}</a:t>
            </a:r>
          </a:p>
        </p:txBody>
      </p:sp>
    </p:spTree>
    <p:extLst>
      <p:ext uri="{BB962C8B-B14F-4D97-AF65-F5344CB8AC3E}">
        <p14:creationId xmlns:p14="http://schemas.microsoft.com/office/powerpoint/2010/main" val="21458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A0BF6B3-0DBC-4E71-84D1-3F74A1C4D846}"/>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Exercise: colours</a:t>
            </a:r>
          </a:p>
        </p:txBody>
      </p:sp>
      <p:sp>
        <p:nvSpPr>
          <p:cNvPr id="3" name="Content Placeholder 2">
            <a:extLst>
              <a:ext uri="{FF2B5EF4-FFF2-40B4-BE49-F238E27FC236}">
                <a16:creationId xmlns:a16="http://schemas.microsoft.com/office/drawing/2014/main" id="{5B4A04E1-CE78-443C-87C2-DC104A3EFA4E}"/>
              </a:ext>
            </a:extLst>
          </p:cNvPr>
          <p:cNvSpPr>
            <a:spLocks noGrp="1"/>
          </p:cNvSpPr>
          <p:nvPr>
            <p:ph idx="1"/>
          </p:nvPr>
        </p:nvSpPr>
        <p:spPr>
          <a:xfrm>
            <a:off x="673754" y="2160590"/>
            <a:ext cx="3973943" cy="3440110"/>
          </a:xfrm>
        </p:spPr>
        <p:txBody>
          <a:bodyPr>
            <a:normAutofit/>
          </a:bodyPr>
          <a:lstStyle/>
          <a:p>
            <a:r>
              <a:rPr lang="en-GB">
                <a:solidFill>
                  <a:schemeClr val="bg1"/>
                </a:solidFill>
              </a:rPr>
              <a:t>Emulate this:</a:t>
            </a:r>
          </a:p>
          <a:p>
            <a:pPr marL="0" indent="0">
              <a:buNone/>
            </a:pPr>
            <a:endParaRPr lang="en-GB">
              <a:solidFill>
                <a:schemeClr val="bg1"/>
              </a:solidFill>
            </a:endParaRPr>
          </a:p>
          <a:p>
            <a:pPr marL="0" indent="0">
              <a:buNone/>
            </a:pPr>
            <a:endParaRPr lang="en-GB">
              <a:solidFill>
                <a:schemeClr val="bg1"/>
              </a:solidFill>
            </a:endParaRPr>
          </a:p>
        </p:txBody>
      </p:sp>
      <p:pic>
        <p:nvPicPr>
          <p:cNvPr id="4" name="Picture 3">
            <a:extLst>
              <a:ext uri="{FF2B5EF4-FFF2-40B4-BE49-F238E27FC236}">
                <a16:creationId xmlns:a16="http://schemas.microsoft.com/office/drawing/2014/main" id="{97B21FB0-61FE-49A0-BE1A-8175C0610C6D}"/>
              </a:ext>
            </a:extLst>
          </p:cNvPr>
          <p:cNvPicPr>
            <a:picLocks noChangeAspect="1"/>
          </p:cNvPicPr>
          <p:nvPr/>
        </p:nvPicPr>
        <p:blipFill>
          <a:blip r:embed="rId2"/>
          <a:stretch>
            <a:fillRect/>
          </a:stretch>
        </p:blipFill>
        <p:spPr>
          <a:xfrm>
            <a:off x="6096001" y="2625500"/>
            <a:ext cx="5143500" cy="159448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545144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A0BF6B3-0DBC-4E71-84D1-3F74A1C4D846}"/>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Exercise: colours</a:t>
            </a:r>
          </a:p>
        </p:txBody>
      </p:sp>
      <p:sp>
        <p:nvSpPr>
          <p:cNvPr id="3" name="Content Placeholder 2">
            <a:extLst>
              <a:ext uri="{FF2B5EF4-FFF2-40B4-BE49-F238E27FC236}">
                <a16:creationId xmlns:a16="http://schemas.microsoft.com/office/drawing/2014/main" id="{5B4A04E1-CE78-443C-87C2-DC104A3EFA4E}"/>
              </a:ext>
            </a:extLst>
          </p:cNvPr>
          <p:cNvSpPr>
            <a:spLocks noGrp="1"/>
          </p:cNvSpPr>
          <p:nvPr>
            <p:ph idx="1"/>
          </p:nvPr>
        </p:nvSpPr>
        <p:spPr>
          <a:xfrm>
            <a:off x="231494" y="2160590"/>
            <a:ext cx="4660126" cy="3440110"/>
          </a:xfrm>
        </p:spPr>
        <p:txBody>
          <a:bodyPr>
            <a:normAutofit/>
          </a:bodyPr>
          <a:lstStyle/>
          <a:p>
            <a:pPr marL="0" indent="0">
              <a:buNone/>
            </a:pP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definecolor</a:t>
            </a:r>
            <a:r>
              <a:rPr lang="en-GB" sz="1600" dirty="0">
                <a:solidFill>
                  <a:schemeClr val="bg1"/>
                </a:solidFill>
                <a:effectLst/>
                <a:latin typeface="InterstateMono Light" panose="02000506040000020004" pitchFamily="50" charset="0"/>
              </a:rPr>
              <a:t>{rgb_colour1}{</a:t>
            </a:r>
            <a:r>
              <a:rPr lang="en-GB" sz="1600" dirty="0" err="1">
                <a:solidFill>
                  <a:schemeClr val="bg1"/>
                </a:solidFill>
                <a:effectLst/>
                <a:latin typeface="InterstateMono Light" panose="02000506040000020004" pitchFamily="50" charset="0"/>
              </a:rPr>
              <a:t>rgb</a:t>
            </a:r>
            <a:r>
              <a:rPr lang="en-GB" sz="1600" dirty="0">
                <a:solidFill>
                  <a:schemeClr val="bg1"/>
                </a:solidFill>
                <a:effectLst/>
                <a:latin typeface="InterstateMono Light" panose="02000506040000020004" pitchFamily="50" charset="0"/>
              </a:rPr>
              <a:t>}{0.8, 0.6, 0.2}</a:t>
            </a:r>
          </a:p>
          <a:p>
            <a:pPr marL="0" indent="0">
              <a:buNone/>
            </a:pP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definecolor</a:t>
            </a:r>
            <a:r>
              <a:rPr lang="en-GB" sz="1600" dirty="0">
                <a:solidFill>
                  <a:schemeClr val="bg1"/>
                </a:solidFill>
                <a:effectLst/>
                <a:latin typeface="InterstateMono Light" panose="02000506040000020004" pitchFamily="50" charset="0"/>
              </a:rPr>
              <a:t>{rgb_colour2}{RGB}{200, 50, 120}</a:t>
            </a:r>
          </a:p>
          <a:p>
            <a:pPr marL="0" indent="0">
              <a:buNone/>
            </a:pP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definecolor</a:t>
            </a: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cmyk_colour</a:t>
            </a: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cmyk</a:t>
            </a:r>
            <a:r>
              <a:rPr lang="en-GB" sz="1600" dirty="0">
                <a:solidFill>
                  <a:schemeClr val="bg1"/>
                </a:solidFill>
                <a:effectLst/>
                <a:latin typeface="InterstateMono Light" panose="02000506040000020004" pitchFamily="50" charset="0"/>
              </a:rPr>
              <a:t>}{0.8, 0.1, 0.1, 0.2}</a:t>
            </a:r>
          </a:p>
          <a:p>
            <a:pPr marL="0" indent="0">
              <a:buNone/>
            </a:pPr>
            <a:r>
              <a:rPr lang="en-GB" sz="1600" dirty="0">
                <a:solidFill>
                  <a:schemeClr val="bg1"/>
                </a:solidFill>
                <a:effectLst/>
                <a:latin typeface="InterstateMono Light" panose="02000506040000020004" pitchFamily="50" charset="0"/>
              </a:rPr>
              <a:t>\</a:t>
            </a:r>
            <a:r>
              <a:rPr lang="en-GB" sz="1600" dirty="0" err="1">
                <a:solidFill>
                  <a:schemeClr val="bg1"/>
                </a:solidFill>
                <a:effectLst/>
                <a:latin typeface="InterstateMono Light" panose="02000506040000020004" pitchFamily="50" charset="0"/>
              </a:rPr>
              <a:t>definecolor</a:t>
            </a:r>
            <a:r>
              <a:rPr lang="en-GB" sz="1600" dirty="0">
                <a:solidFill>
                  <a:schemeClr val="bg1"/>
                </a:solidFill>
                <a:effectLst/>
                <a:latin typeface="InterstateMono Light" panose="02000506040000020004" pitchFamily="50" charset="0"/>
              </a:rPr>
              <a:t>{greyscale}{</a:t>
            </a:r>
            <a:r>
              <a:rPr lang="en-GB" sz="1600" dirty="0" err="1">
                <a:solidFill>
                  <a:schemeClr val="bg1"/>
                </a:solidFill>
                <a:effectLst/>
                <a:latin typeface="InterstateMono Light" panose="02000506040000020004" pitchFamily="50" charset="0"/>
              </a:rPr>
              <a:t>gray</a:t>
            </a:r>
            <a:r>
              <a:rPr lang="en-GB" sz="1600" dirty="0">
                <a:solidFill>
                  <a:schemeClr val="bg1"/>
                </a:solidFill>
                <a:effectLst/>
                <a:latin typeface="InterstateMono Light" panose="02000506040000020004" pitchFamily="50" charset="0"/>
              </a:rPr>
              <a:t>}{0.6}</a:t>
            </a:r>
            <a:endParaRPr lang="en-GB" sz="1600" dirty="0">
              <a:solidFill>
                <a:schemeClr val="bg1"/>
              </a:solidFill>
              <a:latin typeface="InterstateMono Light" panose="02000506040000020004" pitchFamily="50" charset="0"/>
            </a:endParaRPr>
          </a:p>
        </p:txBody>
      </p:sp>
      <p:pic>
        <p:nvPicPr>
          <p:cNvPr id="4" name="Picture 3">
            <a:extLst>
              <a:ext uri="{FF2B5EF4-FFF2-40B4-BE49-F238E27FC236}">
                <a16:creationId xmlns:a16="http://schemas.microsoft.com/office/drawing/2014/main" id="{97B21FB0-61FE-49A0-BE1A-8175C0610C6D}"/>
              </a:ext>
            </a:extLst>
          </p:cNvPr>
          <p:cNvPicPr>
            <a:picLocks noChangeAspect="1"/>
          </p:cNvPicPr>
          <p:nvPr/>
        </p:nvPicPr>
        <p:blipFill>
          <a:blip r:embed="rId2"/>
          <a:stretch>
            <a:fillRect/>
          </a:stretch>
        </p:blipFill>
        <p:spPr>
          <a:xfrm>
            <a:off x="6096001" y="2625500"/>
            <a:ext cx="5143500" cy="159448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5965116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A0BF6B3-0DBC-4E71-84D1-3F74A1C4D846}"/>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Exercise: colours</a:t>
            </a:r>
          </a:p>
        </p:txBody>
      </p:sp>
      <p:sp>
        <p:nvSpPr>
          <p:cNvPr id="3" name="Content Placeholder 2">
            <a:extLst>
              <a:ext uri="{FF2B5EF4-FFF2-40B4-BE49-F238E27FC236}">
                <a16:creationId xmlns:a16="http://schemas.microsoft.com/office/drawing/2014/main" id="{5B4A04E1-CE78-443C-87C2-DC104A3EFA4E}"/>
              </a:ext>
            </a:extLst>
          </p:cNvPr>
          <p:cNvSpPr>
            <a:spLocks noGrp="1"/>
          </p:cNvSpPr>
          <p:nvPr>
            <p:ph idx="1"/>
          </p:nvPr>
        </p:nvSpPr>
        <p:spPr>
          <a:xfrm>
            <a:off x="673754" y="2160590"/>
            <a:ext cx="3973943" cy="3440110"/>
          </a:xfrm>
        </p:spPr>
        <p:txBody>
          <a:bodyPr>
            <a:normAutofit fontScale="92500"/>
          </a:bodyPr>
          <a:lstStyle/>
          <a:p>
            <a:pPr marL="0" indent="0">
              <a:lnSpc>
                <a:spcPct val="90000"/>
              </a:lnSpc>
              <a:buNone/>
            </a:pPr>
            <a:r>
              <a:rPr lang="en-GB" sz="1500">
                <a:solidFill>
                  <a:schemeClr val="bg1"/>
                </a:solidFill>
                <a:effectLst/>
                <a:latin typeface="InterstateMono Light" panose="02000506040000020004" pitchFamily="50" charset="0"/>
              </a:rPr>
              <a:t>\textcolor{Cerulean!50}{50\% Cerulean, 50\% White}</a:t>
            </a:r>
          </a:p>
          <a:p>
            <a:pPr marL="0" indent="0">
              <a:lnSpc>
                <a:spcPct val="90000"/>
              </a:lnSpc>
              <a:buNone/>
            </a:pPr>
            <a:r>
              <a:rPr lang="en-GB" sz="1500">
                <a:solidFill>
                  <a:schemeClr val="bg1"/>
                </a:solidFill>
                <a:effectLst/>
                <a:latin typeface="InterstateMono Light" panose="02000506040000020004" pitchFamily="50" charset="0"/>
              </a:rPr>
              <a:t>\textcolor{Cerulean!50!Magenta}{50 \% Cerulean, 50\% Magenta}</a:t>
            </a:r>
          </a:p>
          <a:p>
            <a:pPr marL="0" indent="0">
              <a:lnSpc>
                <a:spcPct val="90000"/>
              </a:lnSpc>
              <a:buNone/>
            </a:pPr>
            <a:r>
              <a:rPr lang="en-GB" sz="1500">
                <a:solidFill>
                  <a:schemeClr val="bg1"/>
                </a:solidFill>
                <a:effectLst/>
                <a:latin typeface="InterstateMono Light" panose="02000506040000020004" pitchFamily="50" charset="0"/>
              </a:rPr>
              <a:t>\textcolor{rgb_colour1}{red-green-blue by decimals: 0.8, 0.6, 0.2}</a:t>
            </a:r>
          </a:p>
          <a:p>
            <a:pPr marL="0" indent="0">
              <a:lnSpc>
                <a:spcPct val="90000"/>
              </a:lnSpc>
              <a:buNone/>
            </a:pPr>
            <a:r>
              <a:rPr lang="en-GB" sz="1500">
                <a:solidFill>
                  <a:schemeClr val="bg1"/>
                </a:solidFill>
                <a:effectLst/>
                <a:latin typeface="InterstateMono Light" panose="02000506040000020004" pitchFamily="50" charset="0"/>
              </a:rPr>
              <a:t>\textcolor{rgb_colour2}{red-green-blue by 0\textendash 255: 200, 50, 120}</a:t>
            </a:r>
          </a:p>
          <a:p>
            <a:pPr marL="0" indent="0">
              <a:lnSpc>
                <a:spcPct val="90000"/>
              </a:lnSpc>
              <a:buNone/>
            </a:pPr>
            <a:r>
              <a:rPr lang="en-GB" sz="1500">
                <a:solidFill>
                  <a:schemeClr val="bg1"/>
                </a:solidFill>
                <a:effectLst/>
                <a:latin typeface="InterstateMono Light" panose="02000506040000020004" pitchFamily="50" charset="0"/>
              </a:rPr>
              <a:t>\textcolor{cmyk_colour}{cyan-magenta-yellow-key by decimals: 0.8, 0.1, 0.1, 0.2}</a:t>
            </a:r>
          </a:p>
          <a:p>
            <a:pPr marL="0" indent="0">
              <a:lnSpc>
                <a:spcPct val="90000"/>
              </a:lnSpc>
              <a:buNone/>
            </a:pPr>
            <a:r>
              <a:rPr lang="en-GB" sz="1500">
                <a:solidFill>
                  <a:schemeClr val="bg1"/>
                </a:solidFill>
                <a:effectLst/>
                <a:latin typeface="InterstateMono Light" panose="02000506040000020004" pitchFamily="50" charset="0"/>
              </a:rPr>
              <a:t>\textcolor{greyscale}{greyscale colour by decimals: 60\%}</a:t>
            </a:r>
            <a:endParaRPr lang="en-GB" sz="1500">
              <a:solidFill>
                <a:schemeClr val="bg1"/>
              </a:solidFill>
              <a:latin typeface="InterstateMono Light" panose="02000506040000020004" pitchFamily="50" charset="0"/>
            </a:endParaRPr>
          </a:p>
          <a:p>
            <a:pPr marL="0" indent="0">
              <a:lnSpc>
                <a:spcPct val="90000"/>
              </a:lnSpc>
              <a:buNone/>
            </a:pPr>
            <a:endParaRPr lang="en-GB" sz="1500">
              <a:solidFill>
                <a:schemeClr val="bg1"/>
              </a:solidFill>
            </a:endParaRPr>
          </a:p>
        </p:txBody>
      </p:sp>
      <p:pic>
        <p:nvPicPr>
          <p:cNvPr id="4" name="Picture 3">
            <a:extLst>
              <a:ext uri="{FF2B5EF4-FFF2-40B4-BE49-F238E27FC236}">
                <a16:creationId xmlns:a16="http://schemas.microsoft.com/office/drawing/2014/main" id="{97B21FB0-61FE-49A0-BE1A-8175C0610C6D}"/>
              </a:ext>
            </a:extLst>
          </p:cNvPr>
          <p:cNvPicPr>
            <a:picLocks noChangeAspect="1"/>
          </p:cNvPicPr>
          <p:nvPr/>
        </p:nvPicPr>
        <p:blipFill>
          <a:blip r:embed="rId2"/>
          <a:stretch>
            <a:fillRect/>
          </a:stretch>
        </p:blipFill>
        <p:spPr>
          <a:xfrm>
            <a:off x="6096001" y="2625500"/>
            <a:ext cx="5143500" cy="159448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4167046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A677D-5D92-44A4-9BD7-C88D116E25AD}"/>
              </a:ext>
            </a:extLst>
          </p:cNvPr>
          <p:cNvSpPr>
            <a:spLocks noGrp="1"/>
          </p:cNvSpPr>
          <p:nvPr>
            <p:ph type="title"/>
          </p:nvPr>
        </p:nvSpPr>
        <p:spPr>
          <a:xfrm>
            <a:off x="652481" y="1382486"/>
            <a:ext cx="3547581" cy="4093028"/>
          </a:xfrm>
        </p:spPr>
        <p:txBody>
          <a:bodyPr anchor="ctr">
            <a:normAutofit/>
          </a:bodyPr>
          <a:lstStyle/>
          <a:p>
            <a:r>
              <a:rPr lang="en-GB" sz="4400"/>
              <a:t>Fonts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1E10D41-67F6-4B60-9BD5-2A0E51187CCC}"/>
              </a:ext>
            </a:extLst>
          </p:cNvPr>
          <p:cNvGraphicFramePr>
            <a:graphicFrameLocks noGrp="1"/>
          </p:cNvGraphicFramePr>
          <p:nvPr>
            <p:ph idx="1"/>
            <p:extLst>
              <p:ext uri="{D42A27DB-BD31-4B8C-83A1-F6EECF244321}">
                <p14:modId xmlns:p14="http://schemas.microsoft.com/office/powerpoint/2010/main" val="3579038022"/>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52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55FFF4-FA34-4EDA-B3BA-AE6767BEF26F}"/>
              </a:ext>
            </a:extLst>
          </p:cNvPr>
          <p:cNvSpPr>
            <a:spLocks noGrp="1"/>
          </p:cNvSpPr>
          <p:nvPr>
            <p:ph type="title"/>
          </p:nvPr>
        </p:nvSpPr>
        <p:spPr>
          <a:xfrm>
            <a:off x="643467" y="816638"/>
            <a:ext cx="3367359" cy="5224724"/>
          </a:xfrm>
        </p:spPr>
        <p:txBody>
          <a:bodyPr anchor="ctr">
            <a:normAutofit/>
          </a:bodyPr>
          <a:lstStyle/>
          <a:p>
            <a:r>
              <a:rPr lang="en-GB" dirty="0"/>
              <a:t>Additional fonts</a:t>
            </a:r>
          </a:p>
        </p:txBody>
      </p:sp>
      <p:sp>
        <p:nvSpPr>
          <p:cNvPr id="3" name="Content Placeholder 2">
            <a:extLst>
              <a:ext uri="{FF2B5EF4-FFF2-40B4-BE49-F238E27FC236}">
                <a16:creationId xmlns:a16="http://schemas.microsoft.com/office/drawing/2014/main" id="{746762B8-51B4-4252-B841-C40775DA9B4F}"/>
              </a:ext>
            </a:extLst>
          </p:cNvPr>
          <p:cNvSpPr>
            <a:spLocks noGrp="1"/>
          </p:cNvSpPr>
          <p:nvPr>
            <p:ph idx="1"/>
          </p:nvPr>
        </p:nvSpPr>
        <p:spPr>
          <a:xfrm>
            <a:off x="4654295" y="816638"/>
            <a:ext cx="4619706" cy="5224724"/>
          </a:xfrm>
        </p:spPr>
        <p:txBody>
          <a:bodyPr anchor="ctr">
            <a:normAutofit/>
          </a:bodyPr>
          <a:lstStyle/>
          <a:p>
            <a:r>
              <a:rPr lang="en-GB" dirty="0"/>
              <a:t>Default family of LaTeX fonts are the </a:t>
            </a:r>
            <a:r>
              <a:rPr lang="en-GB" i="1" dirty="0"/>
              <a:t>“Computer Modern” </a:t>
            </a:r>
            <a:r>
              <a:rPr lang="en-GB" dirty="0"/>
              <a:t>fonts</a:t>
            </a:r>
          </a:p>
          <a:p>
            <a:r>
              <a:rPr lang="en-GB" dirty="0"/>
              <a:t>Loaded as packages in the preamble</a:t>
            </a:r>
          </a:p>
          <a:p>
            <a:pPr lvl="1"/>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fontfamilyname</a:t>
            </a:r>
            <a:r>
              <a:rPr lang="en-GB" dirty="0">
                <a:latin typeface="InterstateMono Light" panose="02000506040000020004" pitchFamily="50" charset="0"/>
              </a:rPr>
              <a:t>}</a:t>
            </a:r>
          </a:p>
          <a:p>
            <a:r>
              <a:rPr lang="en-GB" dirty="0"/>
              <a:t>Can be switched to in the body:</a:t>
            </a:r>
          </a:p>
          <a:p>
            <a:pPr lvl="1"/>
            <a:r>
              <a:rPr lang="en-GB" dirty="0">
                <a:latin typeface="InterstateMono Light" panose="02000506040000020004" pitchFamily="50" charset="0"/>
              </a:rPr>
              <a:t>{\</a:t>
            </a:r>
            <a:r>
              <a:rPr lang="en-GB" dirty="0" err="1">
                <a:latin typeface="InterstateMono Light" panose="02000506040000020004" pitchFamily="50" charset="0"/>
              </a:rPr>
              <a:t>fontfamily</a:t>
            </a:r>
            <a:r>
              <a:rPr lang="en-GB" dirty="0">
                <a:latin typeface="InterstateMono Light" panose="02000506040000020004" pitchFamily="50" charset="0"/>
              </a:rPr>
              <a:t>{font-code}\</a:t>
            </a:r>
            <a:r>
              <a:rPr lang="en-GB" dirty="0" err="1">
                <a:latin typeface="InterstateMono Light" panose="02000506040000020004" pitchFamily="50" charset="0"/>
              </a:rPr>
              <a:t>selectfont</a:t>
            </a:r>
            <a:r>
              <a:rPr lang="en-GB" dirty="0">
                <a:latin typeface="InterstateMono Light" panose="02000506040000020004" pitchFamily="50" charset="0"/>
              </a:rPr>
              <a:t> …text…}</a:t>
            </a:r>
          </a:p>
          <a:p>
            <a:r>
              <a:rPr lang="en-GB" dirty="0"/>
              <a:t>Not all fonts are supported</a:t>
            </a:r>
          </a:p>
          <a:p>
            <a:r>
              <a:rPr lang="en-GB" dirty="0"/>
              <a:t>See </a:t>
            </a:r>
            <a:r>
              <a:rPr lang="en-GB" dirty="0">
                <a:hlinkClick r:id="rId2"/>
              </a:rPr>
              <a:t>https://tug.org/FontCatalogue/</a:t>
            </a:r>
            <a:endParaRPr lang="en-GB" dirty="0"/>
          </a:p>
        </p:txBody>
      </p:sp>
    </p:spTree>
    <p:extLst>
      <p:ext uri="{BB962C8B-B14F-4D97-AF65-F5344CB8AC3E}">
        <p14:creationId xmlns:p14="http://schemas.microsoft.com/office/powerpoint/2010/main" val="1817616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355FFF4-FA34-4EDA-B3BA-AE6767BEF26F}"/>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A detour on compilers</a:t>
            </a:r>
          </a:p>
        </p:txBody>
      </p:sp>
      <p:sp>
        <p:nvSpPr>
          <p:cNvPr id="3" name="Content Placeholder 2">
            <a:extLst>
              <a:ext uri="{FF2B5EF4-FFF2-40B4-BE49-F238E27FC236}">
                <a16:creationId xmlns:a16="http://schemas.microsoft.com/office/drawing/2014/main" id="{746762B8-51B4-4252-B841-C40775DA9B4F}"/>
              </a:ext>
            </a:extLst>
          </p:cNvPr>
          <p:cNvSpPr>
            <a:spLocks noGrp="1"/>
          </p:cNvSpPr>
          <p:nvPr>
            <p:ph idx="1"/>
          </p:nvPr>
        </p:nvSpPr>
        <p:spPr>
          <a:xfrm>
            <a:off x="673754" y="2160590"/>
            <a:ext cx="3973943" cy="3440110"/>
          </a:xfrm>
        </p:spPr>
        <p:txBody>
          <a:bodyPr>
            <a:normAutofit/>
          </a:bodyPr>
          <a:lstStyle/>
          <a:p>
            <a:r>
              <a:rPr lang="en-GB">
                <a:solidFill>
                  <a:schemeClr val="bg1"/>
                </a:solidFill>
              </a:rPr>
              <a:t>The base compiler is TeX</a:t>
            </a:r>
          </a:p>
          <a:p>
            <a:r>
              <a:rPr lang="en-GB">
                <a:solidFill>
                  <a:schemeClr val="bg1"/>
                </a:solidFill>
              </a:rPr>
              <a:t>Additional variants exist for further functionality in image and font support and document rendering</a:t>
            </a:r>
          </a:p>
          <a:p>
            <a:endParaRPr lang="en-GB">
              <a:solidFill>
                <a:schemeClr val="bg1"/>
              </a:solidFill>
            </a:endParaRPr>
          </a:p>
        </p:txBody>
      </p:sp>
      <p:pic>
        <p:nvPicPr>
          <p:cNvPr id="4" name="Picture 3">
            <a:extLst>
              <a:ext uri="{FF2B5EF4-FFF2-40B4-BE49-F238E27FC236}">
                <a16:creationId xmlns:a16="http://schemas.microsoft.com/office/drawing/2014/main" id="{3920631A-1DF3-408C-900B-AF0AD2FCE2A2}"/>
              </a:ext>
            </a:extLst>
          </p:cNvPr>
          <p:cNvPicPr>
            <a:picLocks noChangeAspect="1"/>
          </p:cNvPicPr>
          <p:nvPr/>
        </p:nvPicPr>
        <p:blipFill>
          <a:blip r:embed="rId2"/>
          <a:stretch>
            <a:fillRect/>
          </a:stretch>
        </p:blipFill>
        <p:spPr>
          <a:xfrm>
            <a:off x="6096001" y="2226879"/>
            <a:ext cx="5143500" cy="239172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4258302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095133" y="5140234"/>
              <a:ext cx="1297646" cy="1236107"/>
              <a:chOff x="5503204" y="2971800"/>
              <a:chExt cx="1297646"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03204" y="3838575"/>
                <a:ext cx="1297646"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00142" y="2555339"/>
            <a:ext cx="1292504"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07151" y="2542387"/>
            <a:ext cx="1292504"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53763" y="2551057"/>
            <a:ext cx="1292504" cy="646331"/>
          </a:xfrm>
          <a:prstGeom prst="rect">
            <a:avLst/>
          </a:prstGeom>
          <a:noFill/>
          <a:ln>
            <a:noFill/>
          </a:ln>
        </p:spPr>
        <p:txBody>
          <a:bodyPr wrap="square" rtlCol="0">
            <a:spAutoFit/>
          </a:bodyPr>
          <a:lstStyle/>
          <a:p>
            <a:pPr algn="ctr"/>
            <a:r>
              <a:rPr lang="en-GB" dirty="0"/>
              <a:t>Additional resources</a:t>
            </a:r>
          </a:p>
        </p:txBody>
      </p:sp>
    </p:spTree>
    <p:extLst>
      <p:ext uri="{BB962C8B-B14F-4D97-AF65-F5344CB8AC3E}">
        <p14:creationId xmlns:p14="http://schemas.microsoft.com/office/powerpoint/2010/main" val="130796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132622" y="5140234"/>
              <a:ext cx="1320165" cy="1236107"/>
              <a:chOff x="5540693" y="2971800"/>
              <a:chExt cx="1320165"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40693" y="3838575"/>
                <a:ext cx="1320165"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32489" y="2555339"/>
            <a:ext cx="1320165"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39498" y="2542387"/>
            <a:ext cx="1320165"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86110" y="2551057"/>
            <a:ext cx="1320165" cy="646331"/>
          </a:xfrm>
          <a:prstGeom prst="rect">
            <a:avLst/>
          </a:prstGeom>
          <a:noFill/>
          <a:ln>
            <a:noFill/>
          </a:ln>
        </p:spPr>
        <p:txBody>
          <a:bodyPr wrap="square" rtlCol="0">
            <a:spAutoFit/>
          </a:bodyPr>
          <a:lstStyle/>
          <a:p>
            <a:pPr algn="ctr"/>
            <a:r>
              <a:rPr lang="en-GB" dirty="0"/>
              <a:t>Additional resources</a:t>
            </a:r>
          </a:p>
        </p:txBody>
      </p:sp>
      <p:cxnSp>
        <p:nvCxnSpPr>
          <p:cNvPr id="28" name="Straight Arrow Connector 27">
            <a:extLst>
              <a:ext uri="{FF2B5EF4-FFF2-40B4-BE49-F238E27FC236}">
                <a16:creationId xmlns:a16="http://schemas.microsoft.com/office/drawing/2014/main" id="{98D2748C-AEF4-488E-82FA-D0E0FD4183E6}"/>
              </a:ext>
            </a:extLst>
          </p:cNvPr>
          <p:cNvCxnSpPr>
            <a:cxnSpLocks/>
            <a:stCxn id="22" idx="2"/>
            <a:endCxn id="8" idx="0"/>
          </p:cNvCxnSpPr>
          <p:nvPr/>
        </p:nvCxnSpPr>
        <p:spPr>
          <a:xfrm flipH="1">
            <a:off x="4892571" y="3201670"/>
            <a:ext cx="1" cy="5750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Graphic 7" descr="Puzzle">
            <a:extLst>
              <a:ext uri="{FF2B5EF4-FFF2-40B4-BE49-F238E27FC236}">
                <a16:creationId xmlns:a16="http://schemas.microsoft.com/office/drawing/2014/main" id="{1FD74620-0B34-422E-B7DD-3022BEE5A2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35371" y="3776708"/>
            <a:ext cx="914400" cy="914400"/>
          </a:xfrm>
          <a:prstGeom prst="rect">
            <a:avLst/>
          </a:prstGeom>
        </p:spPr>
      </p:pic>
      <p:sp>
        <p:nvSpPr>
          <p:cNvPr id="27" name="TextBox 26">
            <a:extLst>
              <a:ext uri="{FF2B5EF4-FFF2-40B4-BE49-F238E27FC236}">
                <a16:creationId xmlns:a16="http://schemas.microsoft.com/office/drawing/2014/main" id="{D9488D61-2692-4BA7-A761-72A788D55981}"/>
              </a:ext>
            </a:extLst>
          </p:cNvPr>
          <p:cNvSpPr txBox="1"/>
          <p:nvPr/>
        </p:nvSpPr>
        <p:spPr>
          <a:xfrm>
            <a:off x="3834272" y="4509349"/>
            <a:ext cx="2116598" cy="369332"/>
          </a:xfrm>
          <a:prstGeom prst="rect">
            <a:avLst/>
          </a:prstGeom>
          <a:noFill/>
          <a:ln>
            <a:noFill/>
          </a:ln>
        </p:spPr>
        <p:txBody>
          <a:bodyPr wrap="square" rtlCol="0">
            <a:spAutoFit/>
          </a:bodyPr>
          <a:lstStyle/>
          <a:p>
            <a:pPr algn="ctr"/>
            <a:r>
              <a:rPr lang="en-GB" dirty="0"/>
              <a:t>Document parsing</a:t>
            </a:r>
          </a:p>
        </p:txBody>
      </p:sp>
    </p:spTree>
    <p:extLst>
      <p:ext uri="{BB962C8B-B14F-4D97-AF65-F5344CB8AC3E}">
        <p14:creationId xmlns:p14="http://schemas.microsoft.com/office/powerpoint/2010/main" val="311152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E04327-2C95-463E-B2C6-EB59BD6C14A7}"/>
              </a:ext>
            </a:extLst>
          </p:cNvPr>
          <p:cNvSpPr>
            <a:spLocks noGrp="1"/>
          </p:cNvSpPr>
          <p:nvPr>
            <p:ph type="title"/>
          </p:nvPr>
        </p:nvSpPr>
        <p:spPr/>
        <p:txBody>
          <a:bodyPr/>
          <a:lstStyle/>
          <a:p>
            <a:r>
              <a:rPr lang="en-GB" dirty="0"/>
              <a:t>House Rules</a:t>
            </a:r>
          </a:p>
        </p:txBody>
      </p:sp>
      <p:pic>
        <p:nvPicPr>
          <p:cNvPr id="3" name="Graphic 2" descr="Raised hand">
            <a:extLst>
              <a:ext uri="{FF2B5EF4-FFF2-40B4-BE49-F238E27FC236}">
                <a16:creationId xmlns:a16="http://schemas.microsoft.com/office/drawing/2014/main" id="{2ED92DDD-CBED-45EF-A9D4-30171AAC2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476" y="3105150"/>
            <a:ext cx="914400" cy="914400"/>
          </a:xfrm>
          <a:prstGeom prst="rect">
            <a:avLst/>
          </a:prstGeom>
        </p:spPr>
      </p:pic>
      <p:pic>
        <p:nvPicPr>
          <p:cNvPr id="6" name="Graphic 5" descr="Confused person">
            <a:extLst>
              <a:ext uri="{FF2B5EF4-FFF2-40B4-BE49-F238E27FC236}">
                <a16:creationId xmlns:a16="http://schemas.microsoft.com/office/drawing/2014/main" id="{83340B7A-9F00-4BE4-9B2F-18C201B183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7202" y="3175091"/>
            <a:ext cx="914400" cy="914400"/>
          </a:xfrm>
          <a:prstGeom prst="rect">
            <a:avLst/>
          </a:prstGeom>
        </p:spPr>
      </p:pic>
      <p:pic>
        <p:nvPicPr>
          <p:cNvPr id="8" name="Graphic 7" descr="Map with pin">
            <a:extLst>
              <a:ext uri="{FF2B5EF4-FFF2-40B4-BE49-F238E27FC236}">
                <a16:creationId xmlns:a16="http://schemas.microsoft.com/office/drawing/2014/main" id="{F6B21279-A355-4F27-A5B0-279078DE7C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9750" y="3175091"/>
            <a:ext cx="914400" cy="914400"/>
          </a:xfrm>
          <a:prstGeom prst="rect">
            <a:avLst/>
          </a:prstGeom>
        </p:spPr>
      </p:pic>
      <p:sp>
        <p:nvSpPr>
          <p:cNvPr id="9" name="TextBox 8">
            <a:extLst>
              <a:ext uri="{FF2B5EF4-FFF2-40B4-BE49-F238E27FC236}">
                <a16:creationId xmlns:a16="http://schemas.microsoft.com/office/drawing/2014/main" id="{AEB93A13-A981-4BF7-8C27-55867F08AEF8}"/>
              </a:ext>
            </a:extLst>
          </p:cNvPr>
          <p:cNvSpPr txBox="1"/>
          <p:nvPr/>
        </p:nvSpPr>
        <p:spPr>
          <a:xfrm>
            <a:off x="1096667" y="4380684"/>
            <a:ext cx="2395470" cy="1384995"/>
          </a:xfrm>
          <a:prstGeom prst="rect">
            <a:avLst/>
          </a:prstGeom>
          <a:noFill/>
        </p:spPr>
        <p:txBody>
          <a:bodyPr wrap="square" rtlCol="0">
            <a:spAutoFit/>
          </a:bodyPr>
          <a:lstStyle/>
          <a:p>
            <a:pPr algn="ctr"/>
            <a:r>
              <a:rPr lang="en-GB" sz="2800" dirty="0">
                <a:latin typeface="Tenso" panose="02000000000000000000" pitchFamily="50" charset="0"/>
              </a:rPr>
              <a:t>No such thing as a silly question…</a:t>
            </a:r>
          </a:p>
        </p:txBody>
      </p:sp>
      <p:sp>
        <p:nvSpPr>
          <p:cNvPr id="10" name="TextBox 9">
            <a:extLst>
              <a:ext uri="{FF2B5EF4-FFF2-40B4-BE49-F238E27FC236}">
                <a16:creationId xmlns:a16="http://schemas.microsoft.com/office/drawing/2014/main" id="{6102B7E4-9A22-4D81-A6B9-F78C2CAC18D3}"/>
              </a:ext>
            </a:extLst>
          </p:cNvPr>
          <p:cNvSpPr txBox="1"/>
          <p:nvPr/>
        </p:nvSpPr>
        <p:spPr>
          <a:xfrm>
            <a:off x="8604686" y="4380684"/>
            <a:ext cx="2585828" cy="1384995"/>
          </a:xfrm>
          <a:prstGeom prst="rect">
            <a:avLst/>
          </a:prstGeom>
          <a:noFill/>
        </p:spPr>
        <p:txBody>
          <a:bodyPr wrap="square" rtlCol="0">
            <a:spAutoFit/>
          </a:bodyPr>
          <a:lstStyle/>
          <a:p>
            <a:pPr algn="ctr"/>
            <a:r>
              <a:rPr lang="en-GB" sz="2800" dirty="0">
                <a:latin typeface="Tenso" panose="02000000000000000000" pitchFamily="50" charset="0"/>
              </a:rPr>
              <a:t>…but I may park questions for later</a:t>
            </a:r>
          </a:p>
        </p:txBody>
      </p:sp>
      <p:sp>
        <p:nvSpPr>
          <p:cNvPr id="11" name="TextBox 10">
            <a:extLst>
              <a:ext uri="{FF2B5EF4-FFF2-40B4-BE49-F238E27FC236}">
                <a16:creationId xmlns:a16="http://schemas.microsoft.com/office/drawing/2014/main" id="{7964DA56-F904-4730-B73A-CC7B8DFBCC22}"/>
              </a:ext>
            </a:extLst>
          </p:cNvPr>
          <p:cNvSpPr txBox="1"/>
          <p:nvPr/>
        </p:nvSpPr>
        <p:spPr>
          <a:xfrm>
            <a:off x="4991101" y="4380684"/>
            <a:ext cx="2209800" cy="1384995"/>
          </a:xfrm>
          <a:prstGeom prst="rect">
            <a:avLst/>
          </a:prstGeom>
          <a:noFill/>
        </p:spPr>
        <p:txBody>
          <a:bodyPr wrap="square" rtlCol="0">
            <a:spAutoFit/>
          </a:bodyPr>
          <a:lstStyle/>
          <a:p>
            <a:pPr algn="ctr"/>
            <a:r>
              <a:rPr lang="en-GB" sz="2800" dirty="0">
                <a:latin typeface="Tenso" panose="02000000000000000000" pitchFamily="50" charset="0"/>
              </a:rPr>
              <a:t>… so ask me at any point…</a:t>
            </a:r>
          </a:p>
        </p:txBody>
      </p:sp>
    </p:spTree>
    <p:extLst>
      <p:ext uri="{BB962C8B-B14F-4D97-AF65-F5344CB8AC3E}">
        <p14:creationId xmlns:p14="http://schemas.microsoft.com/office/powerpoint/2010/main" val="159586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132622" y="5140234"/>
              <a:ext cx="1320165" cy="1236107"/>
              <a:chOff x="5540693" y="2971800"/>
              <a:chExt cx="1320165"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40693" y="3838575"/>
                <a:ext cx="1320165"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32489" y="2555339"/>
            <a:ext cx="1320165"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39498" y="2542387"/>
            <a:ext cx="1320165"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86110" y="2551057"/>
            <a:ext cx="1320165" cy="646331"/>
          </a:xfrm>
          <a:prstGeom prst="rect">
            <a:avLst/>
          </a:prstGeom>
          <a:noFill/>
          <a:ln>
            <a:noFill/>
          </a:ln>
        </p:spPr>
        <p:txBody>
          <a:bodyPr wrap="square" rtlCol="0">
            <a:spAutoFit/>
          </a:bodyPr>
          <a:lstStyle/>
          <a:p>
            <a:pPr algn="ctr"/>
            <a:r>
              <a:rPr lang="en-GB" dirty="0"/>
              <a:t>Additional resources</a:t>
            </a:r>
          </a:p>
        </p:txBody>
      </p:sp>
      <p:cxnSp>
        <p:nvCxnSpPr>
          <p:cNvPr id="28" name="Straight Arrow Connector 27">
            <a:extLst>
              <a:ext uri="{FF2B5EF4-FFF2-40B4-BE49-F238E27FC236}">
                <a16:creationId xmlns:a16="http://schemas.microsoft.com/office/drawing/2014/main" id="{98D2748C-AEF4-488E-82FA-D0E0FD4183E6}"/>
              </a:ext>
            </a:extLst>
          </p:cNvPr>
          <p:cNvCxnSpPr>
            <a:cxnSpLocks/>
            <a:stCxn id="22" idx="2"/>
            <a:endCxn id="8" idx="0"/>
          </p:cNvCxnSpPr>
          <p:nvPr/>
        </p:nvCxnSpPr>
        <p:spPr>
          <a:xfrm flipH="1">
            <a:off x="4892571" y="3201670"/>
            <a:ext cx="1" cy="5750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Graphic 7" descr="Puzzle">
            <a:extLst>
              <a:ext uri="{FF2B5EF4-FFF2-40B4-BE49-F238E27FC236}">
                <a16:creationId xmlns:a16="http://schemas.microsoft.com/office/drawing/2014/main" id="{1FD74620-0B34-422E-B7DD-3022BEE5A2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35371" y="3776708"/>
            <a:ext cx="914400" cy="914400"/>
          </a:xfrm>
          <a:prstGeom prst="rect">
            <a:avLst/>
          </a:prstGeom>
        </p:spPr>
      </p:pic>
      <p:pic>
        <p:nvPicPr>
          <p:cNvPr id="11" name="Graphic 10" descr="Puzzle pieces">
            <a:extLst>
              <a:ext uri="{FF2B5EF4-FFF2-40B4-BE49-F238E27FC236}">
                <a16:creationId xmlns:a16="http://schemas.microsoft.com/office/drawing/2014/main" id="{0672B723-3CFF-48CC-8E74-259F12B08AD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35371" y="5516879"/>
            <a:ext cx="914400" cy="914400"/>
          </a:xfrm>
          <a:prstGeom prst="rect">
            <a:avLst/>
          </a:prstGeom>
        </p:spPr>
      </p:pic>
      <p:sp>
        <p:nvSpPr>
          <p:cNvPr id="27" name="TextBox 26">
            <a:extLst>
              <a:ext uri="{FF2B5EF4-FFF2-40B4-BE49-F238E27FC236}">
                <a16:creationId xmlns:a16="http://schemas.microsoft.com/office/drawing/2014/main" id="{D9488D61-2692-4BA7-A761-72A788D55981}"/>
              </a:ext>
            </a:extLst>
          </p:cNvPr>
          <p:cNvSpPr txBox="1"/>
          <p:nvPr/>
        </p:nvSpPr>
        <p:spPr>
          <a:xfrm>
            <a:off x="3834272" y="4509349"/>
            <a:ext cx="2116598" cy="369332"/>
          </a:xfrm>
          <a:prstGeom prst="rect">
            <a:avLst/>
          </a:prstGeom>
          <a:noFill/>
          <a:ln>
            <a:noFill/>
          </a:ln>
        </p:spPr>
        <p:txBody>
          <a:bodyPr wrap="square" rtlCol="0">
            <a:spAutoFit/>
          </a:bodyPr>
          <a:lstStyle/>
          <a:p>
            <a:pPr algn="ctr"/>
            <a:r>
              <a:rPr lang="en-GB" dirty="0"/>
              <a:t>Document parsing</a:t>
            </a:r>
          </a:p>
        </p:txBody>
      </p:sp>
      <p:sp>
        <p:nvSpPr>
          <p:cNvPr id="29" name="TextBox 28">
            <a:extLst>
              <a:ext uri="{FF2B5EF4-FFF2-40B4-BE49-F238E27FC236}">
                <a16:creationId xmlns:a16="http://schemas.microsoft.com/office/drawing/2014/main" id="{1BF070F6-C2A9-4133-AD25-18D00FE64553}"/>
              </a:ext>
            </a:extLst>
          </p:cNvPr>
          <p:cNvSpPr txBox="1"/>
          <p:nvPr/>
        </p:nvSpPr>
        <p:spPr>
          <a:xfrm>
            <a:off x="3834272" y="6246613"/>
            <a:ext cx="2116598" cy="369332"/>
          </a:xfrm>
          <a:prstGeom prst="rect">
            <a:avLst/>
          </a:prstGeom>
          <a:noFill/>
          <a:ln>
            <a:noFill/>
          </a:ln>
        </p:spPr>
        <p:txBody>
          <a:bodyPr wrap="square" rtlCol="0">
            <a:spAutoFit/>
          </a:bodyPr>
          <a:lstStyle/>
          <a:p>
            <a:pPr algn="ctr"/>
            <a:r>
              <a:rPr lang="en-GB" dirty="0"/>
              <a:t>Primitive TeX</a:t>
            </a:r>
          </a:p>
        </p:txBody>
      </p:sp>
      <p:cxnSp>
        <p:nvCxnSpPr>
          <p:cNvPr id="24" name="Straight Arrow Connector 23">
            <a:extLst>
              <a:ext uri="{FF2B5EF4-FFF2-40B4-BE49-F238E27FC236}">
                <a16:creationId xmlns:a16="http://schemas.microsoft.com/office/drawing/2014/main" id="{033CA29C-3058-4627-B200-5A13F5561247}"/>
              </a:ext>
            </a:extLst>
          </p:cNvPr>
          <p:cNvCxnSpPr>
            <a:cxnSpLocks/>
            <a:stCxn id="27" idx="2"/>
            <a:endCxn id="11" idx="0"/>
          </p:cNvCxnSpPr>
          <p:nvPr/>
        </p:nvCxnSpPr>
        <p:spPr>
          <a:xfrm>
            <a:off x="4892571" y="4878681"/>
            <a:ext cx="0" cy="6381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34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132622" y="5140234"/>
              <a:ext cx="1320165" cy="1236107"/>
              <a:chOff x="5540693" y="2971800"/>
              <a:chExt cx="1320165"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40693" y="3838575"/>
                <a:ext cx="1320165"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32489" y="2555339"/>
            <a:ext cx="1320165"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39498" y="2542387"/>
            <a:ext cx="1320165"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86110" y="2551057"/>
            <a:ext cx="1320165" cy="646331"/>
          </a:xfrm>
          <a:prstGeom prst="rect">
            <a:avLst/>
          </a:prstGeom>
          <a:noFill/>
          <a:ln>
            <a:noFill/>
          </a:ln>
        </p:spPr>
        <p:txBody>
          <a:bodyPr wrap="square" rtlCol="0">
            <a:spAutoFit/>
          </a:bodyPr>
          <a:lstStyle/>
          <a:p>
            <a:pPr algn="ctr"/>
            <a:r>
              <a:rPr lang="en-GB" dirty="0"/>
              <a:t>Additional resources</a:t>
            </a:r>
          </a:p>
        </p:txBody>
      </p:sp>
      <p:cxnSp>
        <p:nvCxnSpPr>
          <p:cNvPr id="28" name="Straight Arrow Connector 27">
            <a:extLst>
              <a:ext uri="{FF2B5EF4-FFF2-40B4-BE49-F238E27FC236}">
                <a16:creationId xmlns:a16="http://schemas.microsoft.com/office/drawing/2014/main" id="{98D2748C-AEF4-488E-82FA-D0E0FD4183E6}"/>
              </a:ext>
            </a:extLst>
          </p:cNvPr>
          <p:cNvCxnSpPr>
            <a:cxnSpLocks/>
            <a:stCxn id="22" idx="2"/>
            <a:endCxn id="8" idx="0"/>
          </p:cNvCxnSpPr>
          <p:nvPr/>
        </p:nvCxnSpPr>
        <p:spPr>
          <a:xfrm flipH="1">
            <a:off x="4892571" y="3201670"/>
            <a:ext cx="1" cy="5750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Puzzle pieces">
            <a:extLst>
              <a:ext uri="{FF2B5EF4-FFF2-40B4-BE49-F238E27FC236}">
                <a16:creationId xmlns:a16="http://schemas.microsoft.com/office/drawing/2014/main" id="{0672B723-3CFF-48CC-8E74-259F12B08A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35371" y="5516879"/>
            <a:ext cx="914400" cy="914400"/>
          </a:xfrm>
          <a:prstGeom prst="rect">
            <a:avLst/>
          </a:prstGeom>
        </p:spPr>
      </p:pic>
      <p:sp>
        <p:nvSpPr>
          <p:cNvPr id="29" name="TextBox 28">
            <a:extLst>
              <a:ext uri="{FF2B5EF4-FFF2-40B4-BE49-F238E27FC236}">
                <a16:creationId xmlns:a16="http://schemas.microsoft.com/office/drawing/2014/main" id="{1BF070F6-C2A9-4133-AD25-18D00FE64553}"/>
              </a:ext>
            </a:extLst>
          </p:cNvPr>
          <p:cNvSpPr txBox="1"/>
          <p:nvPr/>
        </p:nvSpPr>
        <p:spPr>
          <a:xfrm>
            <a:off x="3834272" y="6246613"/>
            <a:ext cx="2116598" cy="369332"/>
          </a:xfrm>
          <a:prstGeom prst="rect">
            <a:avLst/>
          </a:prstGeom>
          <a:noFill/>
          <a:ln>
            <a:noFill/>
          </a:ln>
        </p:spPr>
        <p:txBody>
          <a:bodyPr wrap="square" rtlCol="0">
            <a:spAutoFit/>
          </a:bodyPr>
          <a:lstStyle/>
          <a:p>
            <a:pPr algn="ctr"/>
            <a:r>
              <a:rPr lang="en-GB" dirty="0"/>
              <a:t>Primitive TeX</a:t>
            </a:r>
          </a:p>
        </p:txBody>
      </p:sp>
      <p:cxnSp>
        <p:nvCxnSpPr>
          <p:cNvPr id="24" name="Straight Arrow Connector 23">
            <a:extLst>
              <a:ext uri="{FF2B5EF4-FFF2-40B4-BE49-F238E27FC236}">
                <a16:creationId xmlns:a16="http://schemas.microsoft.com/office/drawing/2014/main" id="{033CA29C-3058-4627-B200-5A13F5561247}"/>
              </a:ext>
            </a:extLst>
          </p:cNvPr>
          <p:cNvCxnSpPr>
            <a:cxnSpLocks/>
            <a:stCxn id="27" idx="2"/>
            <a:endCxn id="11" idx="0"/>
          </p:cNvCxnSpPr>
          <p:nvPr/>
        </p:nvCxnSpPr>
        <p:spPr>
          <a:xfrm>
            <a:off x="4892571" y="4878681"/>
            <a:ext cx="0" cy="6381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9488D61-2692-4BA7-A761-72A788D55981}"/>
              </a:ext>
            </a:extLst>
          </p:cNvPr>
          <p:cNvSpPr txBox="1"/>
          <p:nvPr/>
        </p:nvSpPr>
        <p:spPr>
          <a:xfrm>
            <a:off x="3834272" y="4509349"/>
            <a:ext cx="2116598" cy="369332"/>
          </a:xfrm>
          <a:prstGeom prst="rect">
            <a:avLst/>
          </a:prstGeom>
          <a:solidFill>
            <a:srgbClr val="2C3C43"/>
          </a:solidFill>
          <a:ln>
            <a:noFill/>
          </a:ln>
        </p:spPr>
        <p:txBody>
          <a:bodyPr wrap="square" rtlCol="0">
            <a:spAutoFit/>
          </a:bodyPr>
          <a:lstStyle/>
          <a:p>
            <a:pPr algn="ctr"/>
            <a:r>
              <a:rPr lang="en-GB" dirty="0"/>
              <a:t>Document parsing</a:t>
            </a:r>
          </a:p>
        </p:txBody>
      </p:sp>
      <p:pic>
        <p:nvPicPr>
          <p:cNvPr id="8" name="Graphic 7" descr="Puzzle">
            <a:extLst>
              <a:ext uri="{FF2B5EF4-FFF2-40B4-BE49-F238E27FC236}">
                <a16:creationId xmlns:a16="http://schemas.microsoft.com/office/drawing/2014/main" id="{1FD74620-0B34-422E-B7DD-3022BEE5A2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35371" y="3776708"/>
            <a:ext cx="914400" cy="914400"/>
          </a:xfrm>
          <a:prstGeom prst="rect">
            <a:avLst/>
          </a:prstGeom>
        </p:spPr>
      </p:pic>
      <p:cxnSp>
        <p:nvCxnSpPr>
          <p:cNvPr id="30" name="Straight Arrow Connector 29">
            <a:extLst>
              <a:ext uri="{FF2B5EF4-FFF2-40B4-BE49-F238E27FC236}">
                <a16:creationId xmlns:a16="http://schemas.microsoft.com/office/drawing/2014/main" id="{0D3B0262-B4FC-467C-89D9-097875C6A9E0}"/>
              </a:ext>
            </a:extLst>
          </p:cNvPr>
          <p:cNvCxnSpPr>
            <a:cxnSpLocks/>
            <a:stCxn id="11" idx="3"/>
          </p:cNvCxnSpPr>
          <p:nvPr/>
        </p:nvCxnSpPr>
        <p:spPr>
          <a:xfrm>
            <a:off x="5349771" y="5974079"/>
            <a:ext cx="2692609"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Skeleton">
            <a:extLst>
              <a:ext uri="{FF2B5EF4-FFF2-40B4-BE49-F238E27FC236}">
                <a16:creationId xmlns:a16="http://schemas.microsoft.com/office/drawing/2014/main" id="{134207C4-C009-47E2-A2AC-FDDB3C99800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42380" y="5369188"/>
            <a:ext cx="914400" cy="914400"/>
          </a:xfrm>
          <a:prstGeom prst="rect">
            <a:avLst/>
          </a:prstGeom>
        </p:spPr>
      </p:pic>
      <p:sp>
        <p:nvSpPr>
          <p:cNvPr id="32" name="TextBox 31">
            <a:extLst>
              <a:ext uri="{FF2B5EF4-FFF2-40B4-BE49-F238E27FC236}">
                <a16:creationId xmlns:a16="http://schemas.microsoft.com/office/drawing/2014/main" id="{56B46F8C-9926-4503-BCFF-2DC3BF28CDB3}"/>
              </a:ext>
            </a:extLst>
          </p:cNvPr>
          <p:cNvSpPr txBox="1"/>
          <p:nvPr/>
        </p:nvSpPr>
        <p:spPr>
          <a:xfrm>
            <a:off x="7531379" y="6246613"/>
            <a:ext cx="2116598" cy="369332"/>
          </a:xfrm>
          <a:prstGeom prst="rect">
            <a:avLst/>
          </a:prstGeom>
          <a:noFill/>
          <a:ln>
            <a:noFill/>
          </a:ln>
        </p:spPr>
        <p:txBody>
          <a:bodyPr wrap="square" rtlCol="0">
            <a:spAutoFit/>
          </a:bodyPr>
          <a:lstStyle/>
          <a:p>
            <a:pPr algn="ctr"/>
            <a:r>
              <a:rPr lang="en-GB" dirty="0"/>
              <a:t>Skeleton</a:t>
            </a:r>
          </a:p>
        </p:txBody>
      </p:sp>
    </p:spTree>
    <p:extLst>
      <p:ext uri="{BB962C8B-B14F-4D97-AF65-F5344CB8AC3E}">
        <p14:creationId xmlns:p14="http://schemas.microsoft.com/office/powerpoint/2010/main" val="105353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132622" y="5140234"/>
              <a:ext cx="1320165" cy="1236107"/>
              <a:chOff x="5540693" y="2971800"/>
              <a:chExt cx="1320165"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40693" y="3838575"/>
                <a:ext cx="1320165"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32489" y="2555339"/>
            <a:ext cx="1320165"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39498" y="2542387"/>
            <a:ext cx="1320165"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86110" y="2551057"/>
            <a:ext cx="1320165" cy="646331"/>
          </a:xfrm>
          <a:prstGeom prst="rect">
            <a:avLst/>
          </a:prstGeom>
          <a:noFill/>
          <a:ln>
            <a:noFill/>
          </a:ln>
        </p:spPr>
        <p:txBody>
          <a:bodyPr wrap="square" rtlCol="0">
            <a:spAutoFit/>
          </a:bodyPr>
          <a:lstStyle/>
          <a:p>
            <a:pPr algn="ctr"/>
            <a:r>
              <a:rPr lang="en-GB" dirty="0"/>
              <a:t>Additional resources</a:t>
            </a:r>
          </a:p>
        </p:txBody>
      </p:sp>
      <p:cxnSp>
        <p:nvCxnSpPr>
          <p:cNvPr id="28" name="Straight Arrow Connector 27">
            <a:extLst>
              <a:ext uri="{FF2B5EF4-FFF2-40B4-BE49-F238E27FC236}">
                <a16:creationId xmlns:a16="http://schemas.microsoft.com/office/drawing/2014/main" id="{98D2748C-AEF4-488E-82FA-D0E0FD4183E6}"/>
              </a:ext>
            </a:extLst>
          </p:cNvPr>
          <p:cNvCxnSpPr>
            <a:cxnSpLocks/>
            <a:stCxn id="22" idx="2"/>
            <a:endCxn id="8" idx="0"/>
          </p:cNvCxnSpPr>
          <p:nvPr/>
        </p:nvCxnSpPr>
        <p:spPr>
          <a:xfrm flipH="1">
            <a:off x="4892571" y="3201670"/>
            <a:ext cx="1" cy="5750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Puzzle pieces">
            <a:extLst>
              <a:ext uri="{FF2B5EF4-FFF2-40B4-BE49-F238E27FC236}">
                <a16:creationId xmlns:a16="http://schemas.microsoft.com/office/drawing/2014/main" id="{0672B723-3CFF-48CC-8E74-259F12B08A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35371" y="5516879"/>
            <a:ext cx="914400" cy="914400"/>
          </a:xfrm>
          <a:prstGeom prst="rect">
            <a:avLst/>
          </a:prstGeom>
        </p:spPr>
      </p:pic>
      <p:sp>
        <p:nvSpPr>
          <p:cNvPr id="29" name="TextBox 28">
            <a:extLst>
              <a:ext uri="{FF2B5EF4-FFF2-40B4-BE49-F238E27FC236}">
                <a16:creationId xmlns:a16="http://schemas.microsoft.com/office/drawing/2014/main" id="{1BF070F6-C2A9-4133-AD25-18D00FE64553}"/>
              </a:ext>
            </a:extLst>
          </p:cNvPr>
          <p:cNvSpPr txBox="1"/>
          <p:nvPr/>
        </p:nvSpPr>
        <p:spPr>
          <a:xfrm>
            <a:off x="3834272" y="6246613"/>
            <a:ext cx="2116598" cy="369332"/>
          </a:xfrm>
          <a:prstGeom prst="rect">
            <a:avLst/>
          </a:prstGeom>
          <a:noFill/>
          <a:ln>
            <a:noFill/>
          </a:ln>
        </p:spPr>
        <p:txBody>
          <a:bodyPr wrap="square" rtlCol="0">
            <a:spAutoFit/>
          </a:bodyPr>
          <a:lstStyle/>
          <a:p>
            <a:pPr algn="ctr"/>
            <a:r>
              <a:rPr lang="en-GB" dirty="0"/>
              <a:t>Primitive TeX</a:t>
            </a:r>
          </a:p>
        </p:txBody>
      </p:sp>
      <p:cxnSp>
        <p:nvCxnSpPr>
          <p:cNvPr id="24" name="Straight Arrow Connector 23">
            <a:extLst>
              <a:ext uri="{FF2B5EF4-FFF2-40B4-BE49-F238E27FC236}">
                <a16:creationId xmlns:a16="http://schemas.microsoft.com/office/drawing/2014/main" id="{033CA29C-3058-4627-B200-5A13F5561247}"/>
              </a:ext>
            </a:extLst>
          </p:cNvPr>
          <p:cNvCxnSpPr>
            <a:cxnSpLocks/>
            <a:stCxn id="27" idx="2"/>
            <a:endCxn id="11" idx="0"/>
          </p:cNvCxnSpPr>
          <p:nvPr/>
        </p:nvCxnSpPr>
        <p:spPr>
          <a:xfrm>
            <a:off x="4892571" y="4878681"/>
            <a:ext cx="0" cy="6381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5A788D7C-3710-4618-BB6C-4CC0E3737B8E}"/>
              </a:ext>
            </a:extLst>
          </p:cNvPr>
          <p:cNvCxnSpPr>
            <a:stCxn id="26" idx="2"/>
            <a:endCxn id="8" idx="1"/>
          </p:cNvCxnSpPr>
          <p:nvPr/>
        </p:nvCxnSpPr>
        <p:spPr>
          <a:xfrm rot="16200000" flipH="1">
            <a:off x="3172522" y="2971059"/>
            <a:ext cx="1036520" cy="1489178"/>
          </a:xfrm>
          <a:prstGeom prst="curved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2E7648EF-7CB7-43FD-B247-3FFAE9221A19}"/>
              </a:ext>
            </a:extLst>
          </p:cNvPr>
          <p:cNvCxnSpPr>
            <a:stCxn id="26" idx="2"/>
            <a:endCxn id="11" idx="1"/>
          </p:cNvCxnSpPr>
          <p:nvPr/>
        </p:nvCxnSpPr>
        <p:spPr>
          <a:xfrm rot="16200000" flipH="1">
            <a:off x="2302437" y="3841144"/>
            <a:ext cx="2776691" cy="1489178"/>
          </a:xfrm>
          <a:prstGeom prst="curved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9488D61-2692-4BA7-A761-72A788D55981}"/>
              </a:ext>
            </a:extLst>
          </p:cNvPr>
          <p:cNvSpPr txBox="1"/>
          <p:nvPr/>
        </p:nvSpPr>
        <p:spPr>
          <a:xfrm>
            <a:off x="3834272" y="4509349"/>
            <a:ext cx="2116598" cy="369332"/>
          </a:xfrm>
          <a:prstGeom prst="rect">
            <a:avLst/>
          </a:prstGeom>
          <a:solidFill>
            <a:srgbClr val="2C3C43"/>
          </a:solidFill>
          <a:ln>
            <a:noFill/>
          </a:ln>
        </p:spPr>
        <p:txBody>
          <a:bodyPr wrap="square" rtlCol="0">
            <a:spAutoFit/>
          </a:bodyPr>
          <a:lstStyle/>
          <a:p>
            <a:pPr algn="ctr"/>
            <a:r>
              <a:rPr lang="en-GB" dirty="0"/>
              <a:t>Document parsing</a:t>
            </a:r>
          </a:p>
        </p:txBody>
      </p:sp>
      <p:pic>
        <p:nvPicPr>
          <p:cNvPr id="8" name="Graphic 7" descr="Puzzle">
            <a:extLst>
              <a:ext uri="{FF2B5EF4-FFF2-40B4-BE49-F238E27FC236}">
                <a16:creationId xmlns:a16="http://schemas.microsoft.com/office/drawing/2014/main" id="{1FD74620-0B34-422E-B7DD-3022BEE5A2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35371" y="3776708"/>
            <a:ext cx="914400" cy="914400"/>
          </a:xfrm>
          <a:prstGeom prst="rect">
            <a:avLst/>
          </a:prstGeom>
        </p:spPr>
      </p:pic>
      <p:cxnSp>
        <p:nvCxnSpPr>
          <p:cNvPr id="30" name="Straight Arrow Connector 29">
            <a:extLst>
              <a:ext uri="{FF2B5EF4-FFF2-40B4-BE49-F238E27FC236}">
                <a16:creationId xmlns:a16="http://schemas.microsoft.com/office/drawing/2014/main" id="{89178D51-9C96-4482-8C6F-D747780E2B49}"/>
              </a:ext>
            </a:extLst>
          </p:cNvPr>
          <p:cNvCxnSpPr>
            <a:cxnSpLocks/>
          </p:cNvCxnSpPr>
          <p:nvPr/>
        </p:nvCxnSpPr>
        <p:spPr>
          <a:xfrm>
            <a:off x="5349771" y="5974079"/>
            <a:ext cx="2692609"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Skeleton">
            <a:extLst>
              <a:ext uri="{FF2B5EF4-FFF2-40B4-BE49-F238E27FC236}">
                <a16:creationId xmlns:a16="http://schemas.microsoft.com/office/drawing/2014/main" id="{4E84C85B-4982-4D65-AD58-93BE490310A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42380" y="5369188"/>
            <a:ext cx="914400" cy="914400"/>
          </a:xfrm>
          <a:prstGeom prst="rect">
            <a:avLst/>
          </a:prstGeom>
        </p:spPr>
      </p:pic>
      <p:sp>
        <p:nvSpPr>
          <p:cNvPr id="32" name="TextBox 31">
            <a:extLst>
              <a:ext uri="{FF2B5EF4-FFF2-40B4-BE49-F238E27FC236}">
                <a16:creationId xmlns:a16="http://schemas.microsoft.com/office/drawing/2014/main" id="{D893F84A-11F9-47C6-8658-3733FA982205}"/>
              </a:ext>
            </a:extLst>
          </p:cNvPr>
          <p:cNvSpPr txBox="1"/>
          <p:nvPr/>
        </p:nvSpPr>
        <p:spPr>
          <a:xfrm>
            <a:off x="7531379" y="6246613"/>
            <a:ext cx="2116598" cy="369332"/>
          </a:xfrm>
          <a:prstGeom prst="rect">
            <a:avLst/>
          </a:prstGeom>
          <a:noFill/>
          <a:ln>
            <a:noFill/>
          </a:ln>
        </p:spPr>
        <p:txBody>
          <a:bodyPr wrap="square" rtlCol="0">
            <a:spAutoFit/>
          </a:bodyPr>
          <a:lstStyle/>
          <a:p>
            <a:pPr algn="ctr"/>
            <a:r>
              <a:rPr lang="en-GB" dirty="0"/>
              <a:t>Skeleton</a:t>
            </a:r>
          </a:p>
        </p:txBody>
      </p:sp>
      <p:cxnSp>
        <p:nvCxnSpPr>
          <p:cNvPr id="35" name="Connector: Curved 34">
            <a:extLst>
              <a:ext uri="{FF2B5EF4-FFF2-40B4-BE49-F238E27FC236}">
                <a16:creationId xmlns:a16="http://schemas.microsoft.com/office/drawing/2014/main" id="{57E4870E-1BF5-4988-9D83-58F06A572877}"/>
              </a:ext>
            </a:extLst>
          </p:cNvPr>
          <p:cNvCxnSpPr>
            <a:cxnSpLocks/>
            <a:stCxn id="8" idx="3"/>
            <a:endCxn id="31" idx="1"/>
          </p:cNvCxnSpPr>
          <p:nvPr/>
        </p:nvCxnSpPr>
        <p:spPr>
          <a:xfrm>
            <a:off x="5349771" y="4233908"/>
            <a:ext cx="2692609" cy="1592480"/>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05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94B4-1512-4212-BB72-5A930B4758C1}"/>
              </a:ext>
            </a:extLst>
          </p:cNvPr>
          <p:cNvSpPr>
            <a:spLocks noGrp="1"/>
          </p:cNvSpPr>
          <p:nvPr>
            <p:ph type="title"/>
          </p:nvPr>
        </p:nvSpPr>
        <p:spPr/>
        <p:txBody>
          <a:bodyPr/>
          <a:lstStyle/>
          <a:p>
            <a:r>
              <a:rPr lang="en-GB" dirty="0"/>
              <a:t>Compilers?</a:t>
            </a:r>
          </a:p>
        </p:txBody>
      </p:sp>
      <p:pic>
        <p:nvPicPr>
          <p:cNvPr id="10" name="Graphic 9" descr="Document">
            <a:extLst>
              <a:ext uri="{FF2B5EF4-FFF2-40B4-BE49-F238E27FC236}">
                <a16:creationId xmlns:a16="http://schemas.microsoft.com/office/drawing/2014/main" id="{FAB39740-45F9-45DA-B044-2212F419E8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5371" y="1703856"/>
            <a:ext cx="914400" cy="914400"/>
          </a:xfrm>
          <a:prstGeom prst="rect">
            <a:avLst/>
          </a:prstGeom>
        </p:spPr>
      </p:pic>
      <p:pic>
        <p:nvPicPr>
          <p:cNvPr id="12" name="Graphic 11" descr="Books">
            <a:extLst>
              <a:ext uri="{FF2B5EF4-FFF2-40B4-BE49-F238E27FC236}">
                <a16:creationId xmlns:a16="http://schemas.microsoft.com/office/drawing/2014/main" id="{C166AF9B-4C59-4759-AC94-99FC5F441D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2380" y="1701573"/>
            <a:ext cx="914400" cy="914400"/>
          </a:xfrm>
          <a:prstGeom prst="rect">
            <a:avLst/>
          </a:prstGeom>
        </p:spPr>
      </p:pic>
      <p:pic>
        <p:nvPicPr>
          <p:cNvPr id="14" name="Graphic 13" descr="Truck">
            <a:extLst>
              <a:ext uri="{FF2B5EF4-FFF2-40B4-BE49-F238E27FC236}">
                <a16:creationId xmlns:a16="http://schemas.microsoft.com/office/drawing/2014/main" id="{95E6AA64-D825-4EF2-A6EF-59F67EA24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44137" y="3776708"/>
            <a:ext cx="914400" cy="914400"/>
          </a:xfrm>
          <a:prstGeom prst="rect">
            <a:avLst/>
          </a:prstGeom>
        </p:spPr>
      </p:pic>
      <p:grpSp>
        <p:nvGrpSpPr>
          <p:cNvPr id="16" name="Group 15">
            <a:extLst>
              <a:ext uri="{FF2B5EF4-FFF2-40B4-BE49-F238E27FC236}">
                <a16:creationId xmlns:a16="http://schemas.microsoft.com/office/drawing/2014/main" id="{FE288641-517B-4E11-B2B8-4350B71B3698}"/>
              </a:ext>
            </a:extLst>
          </p:cNvPr>
          <p:cNvGrpSpPr/>
          <p:nvPr/>
        </p:nvGrpSpPr>
        <p:grpSpPr>
          <a:xfrm>
            <a:off x="1083994" y="5257482"/>
            <a:ext cx="10024011" cy="1433195"/>
            <a:chOff x="975360" y="5059680"/>
            <a:chExt cx="10024011" cy="1433195"/>
          </a:xfrm>
        </p:grpSpPr>
        <p:grpSp>
          <p:nvGrpSpPr>
            <p:cNvPr id="7" name="Group 6">
              <a:extLst>
                <a:ext uri="{FF2B5EF4-FFF2-40B4-BE49-F238E27FC236}">
                  <a16:creationId xmlns:a16="http://schemas.microsoft.com/office/drawing/2014/main" id="{E2515456-106B-48CA-97C3-43BFD0658592}"/>
                </a:ext>
              </a:extLst>
            </p:cNvPr>
            <p:cNvGrpSpPr/>
            <p:nvPr/>
          </p:nvGrpSpPr>
          <p:grpSpPr>
            <a:xfrm>
              <a:off x="1132622" y="5140234"/>
              <a:ext cx="1320165" cy="1236107"/>
              <a:chOff x="5540693" y="2971800"/>
              <a:chExt cx="1320165" cy="1236107"/>
            </a:xfrm>
          </p:grpSpPr>
          <p:pic>
            <p:nvPicPr>
              <p:cNvPr id="5" name="Graphic 4" descr="Gears">
                <a:extLst>
                  <a:ext uri="{FF2B5EF4-FFF2-40B4-BE49-F238E27FC236}">
                    <a16:creationId xmlns:a16="http://schemas.microsoft.com/office/drawing/2014/main" id="{993624A0-669C-4501-85BE-AB8198F15B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6" name="TextBox 5">
                <a:extLst>
                  <a:ext uri="{FF2B5EF4-FFF2-40B4-BE49-F238E27FC236}">
                    <a16:creationId xmlns:a16="http://schemas.microsoft.com/office/drawing/2014/main" id="{3251C693-9016-4527-8A84-5C66B2BF4A1F}"/>
                  </a:ext>
                </a:extLst>
              </p:cNvPr>
              <p:cNvSpPr txBox="1"/>
              <p:nvPr/>
            </p:nvSpPr>
            <p:spPr>
              <a:xfrm>
                <a:off x="5540693" y="3838575"/>
                <a:ext cx="1320165" cy="369332"/>
              </a:xfrm>
              <a:prstGeom prst="rect">
                <a:avLst/>
              </a:prstGeom>
              <a:noFill/>
            </p:spPr>
            <p:txBody>
              <a:bodyPr wrap="square" rtlCol="0">
                <a:spAutoFit/>
              </a:bodyPr>
              <a:lstStyle/>
              <a:p>
                <a:r>
                  <a:rPr lang="en-GB" dirty="0"/>
                  <a:t>TeX engine</a:t>
                </a:r>
              </a:p>
            </p:txBody>
          </p:sp>
        </p:grpSp>
        <p:sp>
          <p:nvSpPr>
            <p:cNvPr id="15" name="Rectangle: Rounded Corners 14">
              <a:extLst>
                <a:ext uri="{FF2B5EF4-FFF2-40B4-BE49-F238E27FC236}">
                  <a16:creationId xmlns:a16="http://schemas.microsoft.com/office/drawing/2014/main" id="{D05EFE39-F886-4B00-931A-4EEF9BADDD2A}"/>
                </a:ext>
              </a:extLst>
            </p:cNvPr>
            <p:cNvSpPr/>
            <p:nvPr/>
          </p:nvSpPr>
          <p:spPr>
            <a:xfrm>
              <a:off x="975360" y="5059680"/>
              <a:ext cx="10024011" cy="1433195"/>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D968F7A6-2D6A-4B0B-BD31-D9EC6718A7D4}"/>
              </a:ext>
            </a:extLst>
          </p:cNvPr>
          <p:cNvGrpSpPr/>
          <p:nvPr/>
        </p:nvGrpSpPr>
        <p:grpSpPr>
          <a:xfrm>
            <a:off x="1083993" y="3605938"/>
            <a:ext cx="10024011" cy="1433195"/>
            <a:chOff x="975360" y="5059680"/>
            <a:chExt cx="10024011" cy="1433195"/>
          </a:xfrm>
        </p:grpSpPr>
        <p:sp>
          <p:nvSpPr>
            <p:cNvPr id="21" name="TextBox 20">
              <a:extLst>
                <a:ext uri="{FF2B5EF4-FFF2-40B4-BE49-F238E27FC236}">
                  <a16:creationId xmlns:a16="http://schemas.microsoft.com/office/drawing/2014/main" id="{DBDB9F11-547B-4134-AE3F-88EC48C5A87F}"/>
                </a:ext>
              </a:extLst>
            </p:cNvPr>
            <p:cNvSpPr txBox="1"/>
            <p:nvPr/>
          </p:nvSpPr>
          <p:spPr>
            <a:xfrm>
              <a:off x="1192629" y="6007009"/>
              <a:ext cx="1200150" cy="369332"/>
            </a:xfrm>
            <a:prstGeom prst="rect">
              <a:avLst/>
            </a:prstGeom>
            <a:noFill/>
            <a:ln>
              <a:noFill/>
            </a:ln>
          </p:spPr>
          <p:txBody>
            <a:bodyPr wrap="square" rtlCol="0">
              <a:spAutoFit/>
            </a:bodyPr>
            <a:lstStyle/>
            <a:p>
              <a:pPr algn="ctr"/>
              <a:r>
                <a:rPr lang="en-GB" dirty="0"/>
                <a:t>LaTeX</a:t>
              </a:r>
            </a:p>
          </p:txBody>
        </p:sp>
        <p:sp>
          <p:nvSpPr>
            <p:cNvPr id="19" name="Rectangle: Rounded Corners 18">
              <a:extLst>
                <a:ext uri="{FF2B5EF4-FFF2-40B4-BE49-F238E27FC236}">
                  <a16:creationId xmlns:a16="http://schemas.microsoft.com/office/drawing/2014/main" id="{14BEF08C-BF3D-4D2E-851D-641DE9611FEC}"/>
                </a:ext>
              </a:extLst>
            </p:cNvPr>
            <p:cNvSpPr/>
            <p:nvPr/>
          </p:nvSpPr>
          <p:spPr>
            <a:xfrm>
              <a:off x="975360" y="5059680"/>
              <a:ext cx="10024011" cy="1433195"/>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031BD025-A04E-498B-8E3C-2ABC89D3C951}"/>
              </a:ext>
            </a:extLst>
          </p:cNvPr>
          <p:cNvSpPr txBox="1"/>
          <p:nvPr/>
        </p:nvSpPr>
        <p:spPr>
          <a:xfrm>
            <a:off x="4232489" y="2555339"/>
            <a:ext cx="1320165" cy="646331"/>
          </a:xfrm>
          <a:prstGeom prst="rect">
            <a:avLst/>
          </a:prstGeom>
          <a:noFill/>
          <a:ln>
            <a:noFill/>
          </a:ln>
        </p:spPr>
        <p:txBody>
          <a:bodyPr wrap="square" rtlCol="0">
            <a:spAutoFit/>
          </a:bodyPr>
          <a:lstStyle/>
          <a:p>
            <a:pPr algn="ctr"/>
            <a:r>
              <a:rPr lang="en-GB" dirty="0"/>
              <a:t>.</a:t>
            </a:r>
            <a:r>
              <a:rPr lang="en-GB" dirty="0" err="1"/>
              <a:t>tex</a:t>
            </a:r>
            <a:r>
              <a:rPr lang="en-GB" dirty="0"/>
              <a:t> document</a:t>
            </a:r>
          </a:p>
        </p:txBody>
      </p:sp>
      <p:sp>
        <p:nvSpPr>
          <p:cNvPr id="23" name="TextBox 22">
            <a:extLst>
              <a:ext uri="{FF2B5EF4-FFF2-40B4-BE49-F238E27FC236}">
                <a16:creationId xmlns:a16="http://schemas.microsoft.com/office/drawing/2014/main" id="{7D4BC7D4-C0A0-4C53-88F1-638EC8FF508D}"/>
              </a:ext>
            </a:extLst>
          </p:cNvPr>
          <p:cNvSpPr txBox="1"/>
          <p:nvPr/>
        </p:nvSpPr>
        <p:spPr>
          <a:xfrm>
            <a:off x="7839498" y="2542387"/>
            <a:ext cx="1320165" cy="646331"/>
          </a:xfrm>
          <a:prstGeom prst="rect">
            <a:avLst/>
          </a:prstGeom>
          <a:noFill/>
          <a:ln>
            <a:noFill/>
          </a:ln>
        </p:spPr>
        <p:txBody>
          <a:bodyPr wrap="square" rtlCol="0">
            <a:spAutoFit/>
          </a:bodyPr>
          <a:lstStyle/>
          <a:p>
            <a:pPr algn="ctr"/>
            <a:r>
              <a:rPr lang="en-GB" dirty="0"/>
              <a:t>Output document</a:t>
            </a:r>
          </a:p>
        </p:txBody>
      </p:sp>
      <p:pic>
        <p:nvPicPr>
          <p:cNvPr id="25" name="Graphic 24" descr="Images">
            <a:extLst>
              <a:ext uri="{FF2B5EF4-FFF2-40B4-BE49-F238E27FC236}">
                <a16:creationId xmlns:a16="http://schemas.microsoft.com/office/drawing/2014/main" id="{6CD71DE2-BD89-43E6-8B9D-DAC960DE0A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8992" y="1701573"/>
            <a:ext cx="914400" cy="914400"/>
          </a:xfrm>
          <a:prstGeom prst="rect">
            <a:avLst/>
          </a:prstGeom>
        </p:spPr>
      </p:pic>
      <p:sp>
        <p:nvSpPr>
          <p:cNvPr id="26" name="TextBox 25">
            <a:extLst>
              <a:ext uri="{FF2B5EF4-FFF2-40B4-BE49-F238E27FC236}">
                <a16:creationId xmlns:a16="http://schemas.microsoft.com/office/drawing/2014/main" id="{DE149E10-0D97-49B3-8DCD-7E66CFD7AEFD}"/>
              </a:ext>
            </a:extLst>
          </p:cNvPr>
          <p:cNvSpPr txBox="1"/>
          <p:nvPr/>
        </p:nvSpPr>
        <p:spPr>
          <a:xfrm>
            <a:off x="2286110" y="2551057"/>
            <a:ext cx="1320165" cy="646331"/>
          </a:xfrm>
          <a:prstGeom prst="rect">
            <a:avLst/>
          </a:prstGeom>
          <a:noFill/>
          <a:ln>
            <a:noFill/>
          </a:ln>
        </p:spPr>
        <p:txBody>
          <a:bodyPr wrap="square" rtlCol="0">
            <a:spAutoFit/>
          </a:bodyPr>
          <a:lstStyle/>
          <a:p>
            <a:pPr algn="ctr"/>
            <a:r>
              <a:rPr lang="en-GB" dirty="0"/>
              <a:t>Additional resources</a:t>
            </a:r>
          </a:p>
        </p:txBody>
      </p:sp>
      <p:cxnSp>
        <p:nvCxnSpPr>
          <p:cNvPr id="28" name="Straight Arrow Connector 27">
            <a:extLst>
              <a:ext uri="{FF2B5EF4-FFF2-40B4-BE49-F238E27FC236}">
                <a16:creationId xmlns:a16="http://schemas.microsoft.com/office/drawing/2014/main" id="{98D2748C-AEF4-488E-82FA-D0E0FD4183E6}"/>
              </a:ext>
            </a:extLst>
          </p:cNvPr>
          <p:cNvCxnSpPr>
            <a:cxnSpLocks/>
            <a:stCxn id="22" idx="2"/>
            <a:endCxn id="8" idx="0"/>
          </p:cNvCxnSpPr>
          <p:nvPr/>
        </p:nvCxnSpPr>
        <p:spPr>
          <a:xfrm flipH="1">
            <a:off x="4892571" y="3201670"/>
            <a:ext cx="1" cy="5750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Puzzle pieces">
            <a:extLst>
              <a:ext uri="{FF2B5EF4-FFF2-40B4-BE49-F238E27FC236}">
                <a16:creationId xmlns:a16="http://schemas.microsoft.com/office/drawing/2014/main" id="{0672B723-3CFF-48CC-8E74-259F12B08A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35371" y="5516879"/>
            <a:ext cx="914400" cy="914400"/>
          </a:xfrm>
          <a:prstGeom prst="rect">
            <a:avLst/>
          </a:prstGeom>
        </p:spPr>
      </p:pic>
      <p:sp>
        <p:nvSpPr>
          <p:cNvPr id="29" name="TextBox 28">
            <a:extLst>
              <a:ext uri="{FF2B5EF4-FFF2-40B4-BE49-F238E27FC236}">
                <a16:creationId xmlns:a16="http://schemas.microsoft.com/office/drawing/2014/main" id="{1BF070F6-C2A9-4133-AD25-18D00FE64553}"/>
              </a:ext>
            </a:extLst>
          </p:cNvPr>
          <p:cNvSpPr txBox="1"/>
          <p:nvPr/>
        </p:nvSpPr>
        <p:spPr>
          <a:xfrm>
            <a:off x="3834272" y="6246613"/>
            <a:ext cx="2116598" cy="369332"/>
          </a:xfrm>
          <a:prstGeom prst="rect">
            <a:avLst/>
          </a:prstGeom>
          <a:noFill/>
          <a:ln>
            <a:noFill/>
          </a:ln>
        </p:spPr>
        <p:txBody>
          <a:bodyPr wrap="square" rtlCol="0">
            <a:spAutoFit/>
          </a:bodyPr>
          <a:lstStyle/>
          <a:p>
            <a:pPr algn="ctr"/>
            <a:r>
              <a:rPr lang="en-GB" dirty="0"/>
              <a:t>Primitive TeX</a:t>
            </a:r>
          </a:p>
        </p:txBody>
      </p:sp>
      <p:cxnSp>
        <p:nvCxnSpPr>
          <p:cNvPr id="24" name="Straight Arrow Connector 23">
            <a:extLst>
              <a:ext uri="{FF2B5EF4-FFF2-40B4-BE49-F238E27FC236}">
                <a16:creationId xmlns:a16="http://schemas.microsoft.com/office/drawing/2014/main" id="{033CA29C-3058-4627-B200-5A13F5561247}"/>
              </a:ext>
            </a:extLst>
          </p:cNvPr>
          <p:cNvCxnSpPr>
            <a:cxnSpLocks/>
            <a:stCxn id="27" idx="2"/>
            <a:endCxn id="11" idx="0"/>
          </p:cNvCxnSpPr>
          <p:nvPr/>
        </p:nvCxnSpPr>
        <p:spPr>
          <a:xfrm>
            <a:off x="4892571" y="4878681"/>
            <a:ext cx="0" cy="6381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5A788D7C-3710-4618-BB6C-4CC0E3737B8E}"/>
              </a:ext>
            </a:extLst>
          </p:cNvPr>
          <p:cNvCxnSpPr>
            <a:stCxn id="26" idx="2"/>
            <a:endCxn id="8" idx="1"/>
          </p:cNvCxnSpPr>
          <p:nvPr/>
        </p:nvCxnSpPr>
        <p:spPr>
          <a:xfrm rot="16200000" flipH="1">
            <a:off x="3172522" y="2971059"/>
            <a:ext cx="1036520" cy="1489178"/>
          </a:xfrm>
          <a:prstGeom prst="curved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2E7648EF-7CB7-43FD-B247-3FFAE9221A19}"/>
              </a:ext>
            </a:extLst>
          </p:cNvPr>
          <p:cNvCxnSpPr>
            <a:stCxn id="26" idx="2"/>
            <a:endCxn id="11" idx="1"/>
          </p:cNvCxnSpPr>
          <p:nvPr/>
        </p:nvCxnSpPr>
        <p:spPr>
          <a:xfrm rot="16200000" flipH="1">
            <a:off x="2302437" y="3841144"/>
            <a:ext cx="2776691" cy="1489178"/>
          </a:xfrm>
          <a:prstGeom prst="curved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9488D61-2692-4BA7-A761-72A788D55981}"/>
              </a:ext>
            </a:extLst>
          </p:cNvPr>
          <p:cNvSpPr txBox="1"/>
          <p:nvPr/>
        </p:nvSpPr>
        <p:spPr>
          <a:xfrm>
            <a:off x="3834272" y="4509349"/>
            <a:ext cx="2116598" cy="369332"/>
          </a:xfrm>
          <a:prstGeom prst="rect">
            <a:avLst/>
          </a:prstGeom>
          <a:solidFill>
            <a:srgbClr val="2C3C43"/>
          </a:solidFill>
          <a:ln>
            <a:noFill/>
          </a:ln>
        </p:spPr>
        <p:txBody>
          <a:bodyPr wrap="square" rtlCol="0">
            <a:spAutoFit/>
          </a:bodyPr>
          <a:lstStyle/>
          <a:p>
            <a:pPr algn="ctr"/>
            <a:r>
              <a:rPr lang="en-GB" dirty="0"/>
              <a:t>Document parsing</a:t>
            </a:r>
          </a:p>
        </p:txBody>
      </p:sp>
      <p:pic>
        <p:nvPicPr>
          <p:cNvPr id="8" name="Graphic 7" descr="Puzzle">
            <a:extLst>
              <a:ext uri="{FF2B5EF4-FFF2-40B4-BE49-F238E27FC236}">
                <a16:creationId xmlns:a16="http://schemas.microsoft.com/office/drawing/2014/main" id="{1FD74620-0B34-422E-B7DD-3022BEE5A2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35371" y="3776708"/>
            <a:ext cx="914400" cy="914400"/>
          </a:xfrm>
          <a:prstGeom prst="rect">
            <a:avLst/>
          </a:prstGeom>
        </p:spPr>
      </p:pic>
      <p:cxnSp>
        <p:nvCxnSpPr>
          <p:cNvPr id="30" name="Straight Arrow Connector 29">
            <a:extLst>
              <a:ext uri="{FF2B5EF4-FFF2-40B4-BE49-F238E27FC236}">
                <a16:creationId xmlns:a16="http://schemas.microsoft.com/office/drawing/2014/main" id="{89178D51-9C96-4482-8C6F-D747780E2B49}"/>
              </a:ext>
            </a:extLst>
          </p:cNvPr>
          <p:cNvCxnSpPr>
            <a:cxnSpLocks/>
          </p:cNvCxnSpPr>
          <p:nvPr/>
        </p:nvCxnSpPr>
        <p:spPr>
          <a:xfrm>
            <a:off x="5349771" y="5974079"/>
            <a:ext cx="2692609"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Skeleton">
            <a:extLst>
              <a:ext uri="{FF2B5EF4-FFF2-40B4-BE49-F238E27FC236}">
                <a16:creationId xmlns:a16="http://schemas.microsoft.com/office/drawing/2014/main" id="{4E84C85B-4982-4D65-AD58-93BE490310A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42380" y="5369188"/>
            <a:ext cx="914400" cy="914400"/>
          </a:xfrm>
          <a:prstGeom prst="rect">
            <a:avLst/>
          </a:prstGeom>
        </p:spPr>
      </p:pic>
      <p:sp>
        <p:nvSpPr>
          <p:cNvPr id="32" name="TextBox 31">
            <a:extLst>
              <a:ext uri="{FF2B5EF4-FFF2-40B4-BE49-F238E27FC236}">
                <a16:creationId xmlns:a16="http://schemas.microsoft.com/office/drawing/2014/main" id="{D893F84A-11F9-47C6-8658-3733FA982205}"/>
              </a:ext>
            </a:extLst>
          </p:cNvPr>
          <p:cNvSpPr txBox="1"/>
          <p:nvPr/>
        </p:nvSpPr>
        <p:spPr>
          <a:xfrm>
            <a:off x="7531379" y="6246613"/>
            <a:ext cx="2116598" cy="369332"/>
          </a:xfrm>
          <a:prstGeom prst="rect">
            <a:avLst/>
          </a:prstGeom>
          <a:noFill/>
          <a:ln>
            <a:noFill/>
          </a:ln>
        </p:spPr>
        <p:txBody>
          <a:bodyPr wrap="square" rtlCol="0">
            <a:spAutoFit/>
          </a:bodyPr>
          <a:lstStyle/>
          <a:p>
            <a:pPr algn="ctr"/>
            <a:r>
              <a:rPr lang="en-GB" dirty="0"/>
              <a:t>Skeleton</a:t>
            </a:r>
          </a:p>
        </p:txBody>
      </p:sp>
      <p:cxnSp>
        <p:nvCxnSpPr>
          <p:cNvPr id="9" name="Straight Arrow Connector 8">
            <a:extLst>
              <a:ext uri="{FF2B5EF4-FFF2-40B4-BE49-F238E27FC236}">
                <a16:creationId xmlns:a16="http://schemas.microsoft.com/office/drawing/2014/main" id="{CE02E06F-930B-4B95-959E-2003B92E6E86}"/>
              </a:ext>
            </a:extLst>
          </p:cNvPr>
          <p:cNvCxnSpPr>
            <a:cxnSpLocks/>
            <a:stCxn id="31" idx="0"/>
            <a:endCxn id="23" idx="2"/>
          </p:cNvCxnSpPr>
          <p:nvPr/>
        </p:nvCxnSpPr>
        <p:spPr>
          <a:xfrm flipV="1">
            <a:off x="8499580" y="3188718"/>
            <a:ext cx="1" cy="218047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6A92ADD-7622-4BCF-B82F-CFD8A1CFFEE4}"/>
              </a:ext>
            </a:extLst>
          </p:cNvPr>
          <p:cNvCxnSpPr>
            <a:cxnSpLocks/>
          </p:cNvCxnSpPr>
          <p:nvPr/>
        </p:nvCxnSpPr>
        <p:spPr>
          <a:xfrm flipV="1">
            <a:off x="8660688" y="3429000"/>
            <a:ext cx="0" cy="193583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947FE8-667F-4238-AA8F-9C2D40CE99F1}"/>
              </a:ext>
            </a:extLst>
          </p:cNvPr>
          <p:cNvCxnSpPr>
            <a:cxnSpLocks/>
          </p:cNvCxnSpPr>
          <p:nvPr/>
        </p:nvCxnSpPr>
        <p:spPr>
          <a:xfrm flipV="1">
            <a:off x="8325408" y="3352800"/>
            <a:ext cx="0" cy="201203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388252A4-67D6-475A-81CD-6BA43294CD53}"/>
              </a:ext>
            </a:extLst>
          </p:cNvPr>
          <p:cNvCxnSpPr>
            <a:cxnSpLocks/>
          </p:cNvCxnSpPr>
          <p:nvPr/>
        </p:nvCxnSpPr>
        <p:spPr>
          <a:xfrm>
            <a:off x="5349771" y="4233908"/>
            <a:ext cx="2692609" cy="1592480"/>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2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355FFF4-FA34-4EDA-B3BA-AE6767BEF26F}"/>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A detour on compilers</a:t>
            </a:r>
          </a:p>
        </p:txBody>
      </p:sp>
      <p:sp>
        <p:nvSpPr>
          <p:cNvPr id="3" name="Content Placeholder 2">
            <a:extLst>
              <a:ext uri="{FF2B5EF4-FFF2-40B4-BE49-F238E27FC236}">
                <a16:creationId xmlns:a16="http://schemas.microsoft.com/office/drawing/2014/main" id="{746762B8-51B4-4252-B841-C40775DA9B4F}"/>
              </a:ext>
            </a:extLst>
          </p:cNvPr>
          <p:cNvSpPr>
            <a:spLocks noGrp="1"/>
          </p:cNvSpPr>
          <p:nvPr>
            <p:ph idx="1"/>
          </p:nvPr>
        </p:nvSpPr>
        <p:spPr>
          <a:xfrm>
            <a:off x="673754" y="2160590"/>
            <a:ext cx="3973943" cy="3440110"/>
          </a:xfrm>
        </p:spPr>
        <p:txBody>
          <a:bodyPr>
            <a:normAutofit/>
          </a:bodyPr>
          <a:lstStyle/>
          <a:p>
            <a:r>
              <a:rPr lang="en-GB">
                <a:solidFill>
                  <a:schemeClr val="bg1"/>
                </a:solidFill>
              </a:rPr>
              <a:t>The base TeX compiler is LaTeX</a:t>
            </a:r>
          </a:p>
          <a:p>
            <a:r>
              <a:rPr lang="en-GB">
                <a:solidFill>
                  <a:schemeClr val="bg1"/>
                </a:solidFill>
              </a:rPr>
              <a:t>Additional variants exist for further functionality in image and font support and document rendering</a:t>
            </a:r>
          </a:p>
          <a:p>
            <a:endParaRPr lang="en-GB">
              <a:solidFill>
                <a:schemeClr val="bg1"/>
              </a:solidFill>
            </a:endParaRPr>
          </a:p>
        </p:txBody>
      </p:sp>
      <p:pic>
        <p:nvPicPr>
          <p:cNvPr id="4" name="Picture 3">
            <a:extLst>
              <a:ext uri="{FF2B5EF4-FFF2-40B4-BE49-F238E27FC236}">
                <a16:creationId xmlns:a16="http://schemas.microsoft.com/office/drawing/2014/main" id="{3920631A-1DF3-408C-900B-AF0AD2FCE2A2}"/>
              </a:ext>
            </a:extLst>
          </p:cNvPr>
          <p:cNvPicPr>
            <a:picLocks noChangeAspect="1"/>
          </p:cNvPicPr>
          <p:nvPr/>
        </p:nvPicPr>
        <p:blipFill>
          <a:blip r:embed="rId2"/>
          <a:stretch>
            <a:fillRect/>
          </a:stretch>
        </p:blipFill>
        <p:spPr>
          <a:xfrm>
            <a:off x="6096001" y="2226879"/>
            <a:ext cx="5143500" cy="239172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961868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49A4C-03FC-438A-A31A-85B6F1A8C473}"/>
              </a:ext>
            </a:extLst>
          </p:cNvPr>
          <p:cNvSpPr>
            <a:spLocks noGrp="1"/>
          </p:cNvSpPr>
          <p:nvPr>
            <p:ph type="title"/>
          </p:nvPr>
        </p:nvSpPr>
        <p:spPr>
          <a:xfrm>
            <a:off x="1286933" y="609600"/>
            <a:ext cx="10197494" cy="1099457"/>
          </a:xfrm>
        </p:spPr>
        <p:txBody>
          <a:bodyPr>
            <a:normAutofit/>
          </a:bodyPr>
          <a:lstStyle/>
          <a:p>
            <a:r>
              <a:rPr lang="en-GB" dirty="0"/>
              <a:t>TeX Variants</a:t>
            </a:r>
          </a:p>
        </p:txBody>
      </p:sp>
      <p:sp>
        <p:nvSpPr>
          <p:cNvPr id="16" name="Isosceles Triangle 15">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 name="Content Placeholder 6">
            <a:extLst>
              <a:ext uri="{FF2B5EF4-FFF2-40B4-BE49-F238E27FC236}">
                <a16:creationId xmlns:a16="http://schemas.microsoft.com/office/drawing/2014/main" id="{F7C719B1-5CDE-4FF9-A55D-0E1883CA6214}"/>
              </a:ext>
            </a:extLst>
          </p:cNvPr>
          <p:cNvGraphicFramePr>
            <a:graphicFrameLocks noGrp="1"/>
          </p:cNvGraphicFramePr>
          <p:nvPr>
            <p:ph idx="1"/>
            <p:extLst>
              <p:ext uri="{D42A27DB-BD31-4B8C-83A1-F6EECF244321}">
                <p14:modId xmlns:p14="http://schemas.microsoft.com/office/powerpoint/2010/main" val="22832439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57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339B0-673E-4EF9-A63A-E3F4DC56ADF7}"/>
              </a:ext>
            </a:extLst>
          </p:cNvPr>
          <p:cNvSpPr>
            <a:spLocks noGrp="1"/>
          </p:cNvSpPr>
          <p:nvPr>
            <p:ph type="title"/>
          </p:nvPr>
        </p:nvSpPr>
        <p:spPr>
          <a:xfrm>
            <a:off x="652481" y="1382486"/>
            <a:ext cx="3547581" cy="4093028"/>
          </a:xfrm>
        </p:spPr>
        <p:txBody>
          <a:bodyPr anchor="ctr">
            <a:normAutofit/>
          </a:bodyPr>
          <a:lstStyle/>
          <a:p>
            <a:r>
              <a:rPr lang="en-GB" sz="4400"/>
              <a:t>XeLaTeX</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4C38CF7-1F63-41E0-93F8-820419DA2F7D}"/>
              </a:ext>
            </a:extLst>
          </p:cNvPr>
          <p:cNvGraphicFramePr>
            <a:graphicFrameLocks noGrp="1"/>
          </p:cNvGraphicFramePr>
          <p:nvPr>
            <p:ph idx="1"/>
            <p:extLst>
              <p:ext uri="{D42A27DB-BD31-4B8C-83A1-F6EECF244321}">
                <p14:modId xmlns:p14="http://schemas.microsoft.com/office/powerpoint/2010/main" val="2174074392"/>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808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B4E2DA-6A80-4CF2-94B9-19568D61485C}"/>
              </a:ext>
            </a:extLst>
          </p:cNvPr>
          <p:cNvSpPr>
            <a:spLocks noGrp="1"/>
          </p:cNvSpPr>
          <p:nvPr>
            <p:ph type="title"/>
          </p:nvPr>
        </p:nvSpPr>
        <p:spPr>
          <a:xfrm>
            <a:off x="652481" y="1382486"/>
            <a:ext cx="3547581" cy="4093028"/>
          </a:xfrm>
        </p:spPr>
        <p:txBody>
          <a:bodyPr anchor="ctr">
            <a:normAutofit/>
          </a:bodyPr>
          <a:lstStyle/>
          <a:p>
            <a:r>
              <a:rPr lang="en-GB" sz="4400"/>
              <a:t>Standard typographic packages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26EBDA-A953-4CD0-8E6F-7D4534C432E0}"/>
              </a:ext>
            </a:extLst>
          </p:cNvPr>
          <p:cNvGraphicFramePr>
            <a:graphicFrameLocks noGrp="1"/>
          </p:cNvGraphicFramePr>
          <p:nvPr>
            <p:ph idx="1"/>
            <p:extLst>
              <p:ext uri="{D42A27DB-BD31-4B8C-83A1-F6EECF244321}">
                <p14:modId xmlns:p14="http://schemas.microsoft.com/office/powerpoint/2010/main" val="3845817092"/>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25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76296-8ADC-4DB7-9FB1-53BC48560944}"/>
              </a:ext>
            </a:extLst>
          </p:cNvPr>
          <p:cNvSpPr>
            <a:spLocks noGrp="1"/>
          </p:cNvSpPr>
          <p:nvPr>
            <p:ph type="title"/>
          </p:nvPr>
        </p:nvSpPr>
        <p:spPr>
          <a:xfrm>
            <a:off x="652481" y="1382486"/>
            <a:ext cx="3547581" cy="4093028"/>
          </a:xfrm>
        </p:spPr>
        <p:txBody>
          <a:bodyPr anchor="ctr">
            <a:normAutofit/>
          </a:bodyPr>
          <a:lstStyle/>
          <a:p>
            <a:r>
              <a:rPr lang="en-GB" sz="4400"/>
              <a:t>Labelling</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56A8B8B-3A2E-4EF3-AF8B-02C9896D24A5}"/>
              </a:ext>
            </a:extLst>
          </p:cNvPr>
          <p:cNvGraphicFramePr>
            <a:graphicFrameLocks noGrp="1"/>
          </p:cNvGraphicFramePr>
          <p:nvPr>
            <p:ph idx="1"/>
            <p:extLst>
              <p:ext uri="{D42A27DB-BD31-4B8C-83A1-F6EECF244321}">
                <p14:modId xmlns:p14="http://schemas.microsoft.com/office/powerpoint/2010/main" val="1370004618"/>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132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ADE85-2D6D-4E20-BDA6-7417C5004A1F}"/>
              </a:ext>
            </a:extLst>
          </p:cNvPr>
          <p:cNvSpPr>
            <a:spLocks noGrp="1"/>
          </p:cNvSpPr>
          <p:nvPr>
            <p:ph type="title"/>
          </p:nvPr>
        </p:nvSpPr>
        <p:spPr>
          <a:xfrm>
            <a:off x="1043950" y="1179151"/>
            <a:ext cx="3300646" cy="4463889"/>
          </a:xfrm>
        </p:spPr>
        <p:txBody>
          <a:bodyPr anchor="ctr">
            <a:normAutofit/>
          </a:bodyPr>
          <a:lstStyle/>
          <a:p>
            <a:r>
              <a:rPr lang="en-GB" dirty="0"/>
              <a:t>Labels in your document</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739C3A-9C74-4DEA-A43B-0FEEDD4FE51D}"/>
              </a:ext>
            </a:extLst>
          </p:cNvPr>
          <p:cNvSpPr>
            <a:spLocks noGrp="1"/>
          </p:cNvSpPr>
          <p:nvPr>
            <p:ph idx="1"/>
          </p:nvPr>
        </p:nvSpPr>
        <p:spPr>
          <a:xfrm>
            <a:off x="4978918" y="1109145"/>
            <a:ext cx="6341016" cy="4603900"/>
          </a:xfrm>
        </p:spPr>
        <p:txBody>
          <a:bodyPr anchor="ctr">
            <a:normAutofit/>
          </a:bodyPr>
          <a:lstStyle/>
          <a:p>
            <a:pPr marL="0" indent="0">
              <a:buNone/>
            </a:pPr>
            <a:r>
              <a:rPr lang="en-GB" dirty="0">
                <a:latin typeface="InterstateMono Light" panose="02000506040000020004" pitchFamily="50" charset="0"/>
              </a:rPr>
              <a:t>\label{your label text}</a:t>
            </a:r>
          </a:p>
          <a:p>
            <a:r>
              <a:rPr lang="en-GB" dirty="0"/>
              <a:t>Can be placed inside a figure, equation or other element</a:t>
            </a:r>
          </a:p>
          <a:p>
            <a:pPr lvl="1"/>
            <a:r>
              <a:rPr lang="en-GB" dirty="0">
                <a:latin typeface="InterstateMono Light" panose="02000506040000020004" pitchFamily="50" charset="0"/>
              </a:rPr>
              <a:t>\begin{figure}</a:t>
            </a:r>
            <a:br>
              <a:rPr lang="en-GB" dirty="0">
                <a:latin typeface="InterstateMono Light" panose="02000506040000020004" pitchFamily="50" charset="0"/>
              </a:rPr>
            </a:br>
            <a:r>
              <a:rPr lang="en-GB" dirty="0">
                <a:latin typeface="InterstateMono Light" panose="02000506040000020004" pitchFamily="50" charset="0"/>
              </a:rPr>
              <a:t>\label{</a:t>
            </a:r>
            <a:r>
              <a:rPr lang="en-GB" dirty="0" err="1">
                <a:latin typeface="InterstateMono Light" panose="02000506040000020004" pitchFamily="50" charset="0"/>
              </a:rPr>
              <a:t>myfigurelabel</a:t>
            </a:r>
            <a:r>
              <a:rPr lang="en-GB" dirty="0">
                <a:latin typeface="InterstateMono Light" panose="02000506040000020004" pitchFamily="50" charset="0"/>
              </a:rPr>
              <a:t>}</a:t>
            </a:r>
            <a:br>
              <a:rPr lang="en-GB" dirty="0">
                <a:latin typeface="InterstateMono Light" panose="02000506040000020004" pitchFamily="50" charset="0"/>
              </a:rPr>
            </a:br>
            <a:r>
              <a:rPr lang="en-GB" dirty="0">
                <a:latin typeface="InterstateMono Light" panose="02000506040000020004" pitchFamily="50" charset="0"/>
              </a:rPr>
              <a:t>	… \end{figure}</a:t>
            </a:r>
          </a:p>
          <a:p>
            <a:endParaRPr lang="en-GB" dirty="0">
              <a:latin typeface="InterstateMono Light" panose="02000506040000020004" pitchFamily="50" charset="0"/>
            </a:endParaRPr>
          </a:p>
          <a:p>
            <a:r>
              <a:rPr lang="en-GB" dirty="0"/>
              <a:t>Can be placed next to a document structure statement</a:t>
            </a:r>
          </a:p>
          <a:p>
            <a:pPr lvl="1"/>
            <a:r>
              <a:rPr lang="en-GB" dirty="0">
                <a:latin typeface="InterstateMono Light" panose="02000506040000020004" pitchFamily="50" charset="0"/>
              </a:rPr>
              <a:t>\section{</a:t>
            </a:r>
            <a:r>
              <a:rPr lang="en-GB" dirty="0" err="1">
                <a:latin typeface="InterstateMono Light" panose="02000506040000020004" pitchFamily="50" charset="0"/>
              </a:rPr>
              <a:t>sectionname</a:t>
            </a:r>
            <a:r>
              <a:rPr lang="en-GB" dirty="0">
                <a:latin typeface="InterstateMono Light" panose="02000506040000020004" pitchFamily="50" charset="0"/>
              </a:rPr>
              <a:t>}</a:t>
            </a:r>
            <a:br>
              <a:rPr lang="en-GB" dirty="0">
                <a:latin typeface="InterstateMono Light" panose="02000506040000020004" pitchFamily="50" charset="0"/>
              </a:rPr>
            </a:br>
            <a:r>
              <a:rPr lang="en-GB" dirty="0">
                <a:latin typeface="InterstateMono Light" panose="02000506040000020004" pitchFamily="50" charset="0"/>
              </a:rPr>
              <a:t>\label{</a:t>
            </a:r>
            <a:r>
              <a:rPr lang="en-GB" dirty="0" err="1">
                <a:latin typeface="InterstateMono Light" panose="02000506040000020004" pitchFamily="50" charset="0"/>
              </a:rPr>
              <a:t>mysectionlabel</a:t>
            </a:r>
            <a:r>
              <a:rPr lang="en-GB" dirty="0">
                <a:latin typeface="InterstateMono Light" panose="02000506040000020004" pitchFamily="50" charset="0"/>
              </a:rPr>
              <a:t>}</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629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B6CE-8E1D-4771-A2BF-24E5C3812616}"/>
              </a:ext>
            </a:extLst>
          </p:cNvPr>
          <p:cNvSpPr>
            <a:spLocks noGrp="1"/>
          </p:cNvSpPr>
          <p:nvPr>
            <p:ph type="title"/>
          </p:nvPr>
        </p:nvSpPr>
        <p:spPr/>
        <p:txBody>
          <a:bodyPr/>
          <a:lstStyle/>
          <a:p>
            <a:r>
              <a:rPr lang="en-GB" dirty="0"/>
              <a:t>TOC</a:t>
            </a:r>
          </a:p>
        </p:txBody>
      </p:sp>
      <p:sp>
        <p:nvSpPr>
          <p:cNvPr id="3" name="Content Placeholder 2">
            <a:extLst>
              <a:ext uri="{FF2B5EF4-FFF2-40B4-BE49-F238E27FC236}">
                <a16:creationId xmlns:a16="http://schemas.microsoft.com/office/drawing/2014/main" id="{0F6053B2-6EBF-4E85-AF5B-8CFDE8D329E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75564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3189-6F10-42EA-898B-D0FA9C763EB6}"/>
              </a:ext>
            </a:extLst>
          </p:cNvPr>
          <p:cNvSpPr>
            <a:spLocks noGrp="1"/>
          </p:cNvSpPr>
          <p:nvPr>
            <p:ph type="title"/>
          </p:nvPr>
        </p:nvSpPr>
        <p:spPr/>
        <p:txBody>
          <a:bodyPr/>
          <a:lstStyle/>
          <a:p>
            <a:r>
              <a:rPr lang="en-GB"/>
              <a:t>Labels in practice</a:t>
            </a:r>
            <a:endParaRPr lang="en-GB" dirty="0"/>
          </a:p>
        </p:txBody>
      </p:sp>
      <p:sp>
        <p:nvSpPr>
          <p:cNvPr id="3" name="Content Placeholder 2">
            <a:extLst>
              <a:ext uri="{FF2B5EF4-FFF2-40B4-BE49-F238E27FC236}">
                <a16:creationId xmlns:a16="http://schemas.microsoft.com/office/drawing/2014/main" id="{1996AFC6-F3B3-4DA5-B489-34BD5FBCB572}"/>
              </a:ext>
            </a:extLst>
          </p:cNvPr>
          <p:cNvSpPr>
            <a:spLocks noGrp="1"/>
          </p:cNvSpPr>
          <p:nvPr>
            <p:ph idx="1"/>
          </p:nvPr>
        </p:nvSpPr>
        <p:spPr>
          <a:xfrm>
            <a:off x="838200" y="1454150"/>
            <a:ext cx="10515600" cy="4351338"/>
          </a:xfrm>
        </p:spPr>
        <p:txBody>
          <a:bodyPr>
            <a:normAutofit/>
          </a:bodyPr>
          <a:lstStyle/>
          <a:p>
            <a:pPr marL="0" indent="0">
              <a:buNone/>
            </a:pPr>
            <a:r>
              <a:rPr lang="en-GB" sz="1800" dirty="0">
                <a:latin typeface="InterstateMono Light" panose="02000506040000020004" pitchFamily="50" charset="0"/>
              </a:rPr>
              <a:t>\section{Methodology}</a:t>
            </a:r>
          </a:p>
          <a:p>
            <a:pPr marL="0" indent="0">
              <a:buNone/>
            </a:pPr>
            <a:r>
              <a:rPr lang="en-GB" sz="1800" dirty="0">
                <a:latin typeface="InterstateMono Light" panose="02000506040000020004" pitchFamily="50" charset="0"/>
              </a:rPr>
              <a:t>\label{section: methodology}</a:t>
            </a:r>
          </a:p>
          <a:p>
            <a:pPr marL="0" indent="0">
              <a:buNone/>
            </a:pPr>
            <a:endParaRPr lang="en-GB" sz="1800" dirty="0">
              <a:latin typeface="InterstateMono Light" panose="02000506040000020004" pitchFamily="50" charset="0"/>
            </a:endParaRPr>
          </a:p>
          <a:p>
            <a:pPr marL="0" indent="0">
              <a:buNone/>
            </a:pPr>
            <a:r>
              <a:rPr lang="en-GB" sz="1800" dirty="0">
                <a:latin typeface="InterstateMono Light" panose="02000506040000020004" pitchFamily="50" charset="0"/>
              </a:rPr>
              <a:t>\begin{itemize}</a:t>
            </a:r>
          </a:p>
          <a:p>
            <a:pPr marL="0" indent="0">
              <a:buNone/>
            </a:pPr>
            <a:r>
              <a:rPr lang="en-GB" sz="1800" dirty="0">
                <a:latin typeface="InterstateMono Light" panose="02000506040000020004" pitchFamily="50" charset="0"/>
              </a:rPr>
              <a:t>\label{list: teas}</a:t>
            </a:r>
          </a:p>
          <a:p>
            <a:pPr marL="457200" lvl="1" indent="0">
              <a:buNone/>
            </a:pPr>
            <a:r>
              <a:rPr lang="en-GB" sz="1600" dirty="0">
                <a:latin typeface="InterstateMono Light" panose="02000506040000020004" pitchFamily="50" charset="0"/>
              </a:rPr>
              <a:t>\item Assam</a:t>
            </a:r>
          </a:p>
          <a:p>
            <a:pPr marL="457200" lvl="1" indent="0">
              <a:buNone/>
            </a:pPr>
            <a:r>
              <a:rPr lang="en-GB" sz="1600" dirty="0">
                <a:latin typeface="InterstateMono Light" panose="02000506040000020004" pitchFamily="50" charset="0"/>
              </a:rPr>
              <a:t>\item Darjeeling</a:t>
            </a:r>
          </a:p>
          <a:p>
            <a:pPr marL="0" indent="0">
              <a:buNone/>
            </a:pPr>
            <a:r>
              <a:rPr lang="en-GB" sz="1800" dirty="0">
                <a:latin typeface="InterstateMono Light" panose="02000506040000020004" pitchFamily="50" charset="0"/>
              </a:rPr>
              <a:t>\end{itemize}</a:t>
            </a:r>
          </a:p>
          <a:p>
            <a:pPr marL="0" indent="0">
              <a:buNone/>
            </a:pPr>
            <a:endParaRPr lang="en-GB" sz="1800" dirty="0">
              <a:latin typeface="InterstateMono Light" panose="02000506040000020004" pitchFamily="50" charset="0"/>
            </a:endParaRPr>
          </a:p>
          <a:p>
            <a:pPr marL="0" indent="0">
              <a:buNone/>
            </a:pPr>
            <a:r>
              <a:rPr lang="en-GB" sz="1800" dirty="0">
                <a:latin typeface="InterstateMono Light" panose="02000506040000020004" pitchFamily="50" charset="0"/>
              </a:rPr>
              <a:t>This is a reference to section \ref{section: methodology} with a list of teas on page \</a:t>
            </a:r>
            <a:r>
              <a:rPr lang="en-GB" sz="1800" dirty="0" err="1">
                <a:latin typeface="InterstateMono Light" panose="02000506040000020004" pitchFamily="50" charset="0"/>
              </a:rPr>
              <a:t>pageref</a:t>
            </a:r>
            <a:r>
              <a:rPr lang="en-GB" sz="1800" dirty="0">
                <a:latin typeface="InterstateMono Light" panose="02000506040000020004" pitchFamily="50" charset="0"/>
              </a:rPr>
              <a:t>{list: teas}</a:t>
            </a:r>
          </a:p>
        </p:txBody>
      </p:sp>
      <p:pic>
        <p:nvPicPr>
          <p:cNvPr id="4" name="Picture 3">
            <a:extLst>
              <a:ext uri="{FF2B5EF4-FFF2-40B4-BE49-F238E27FC236}">
                <a16:creationId xmlns:a16="http://schemas.microsoft.com/office/drawing/2014/main" id="{5911A55D-0548-4C0F-B1D7-A7D5F794F523}"/>
              </a:ext>
            </a:extLst>
          </p:cNvPr>
          <p:cNvPicPr>
            <a:picLocks noChangeAspect="1"/>
          </p:cNvPicPr>
          <p:nvPr/>
        </p:nvPicPr>
        <p:blipFill>
          <a:blip r:embed="rId2"/>
          <a:stretch>
            <a:fillRect/>
          </a:stretch>
        </p:blipFill>
        <p:spPr>
          <a:xfrm>
            <a:off x="5438775" y="2081213"/>
            <a:ext cx="5467350" cy="1780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4330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4">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037C5-1611-4EFC-A7B6-CFAE2CEAFCA6}"/>
              </a:ext>
            </a:extLst>
          </p:cNvPr>
          <p:cNvSpPr>
            <a:spLocks noGrp="1"/>
          </p:cNvSpPr>
          <p:nvPr>
            <p:ph type="title"/>
          </p:nvPr>
        </p:nvSpPr>
        <p:spPr>
          <a:xfrm>
            <a:off x="652481" y="1382486"/>
            <a:ext cx="3547581" cy="4093028"/>
          </a:xfrm>
        </p:spPr>
        <p:txBody>
          <a:bodyPr anchor="ctr">
            <a:normAutofit/>
          </a:bodyPr>
          <a:lstStyle/>
          <a:p>
            <a:r>
              <a:rPr lang="en-GB" sz="4400"/>
              <a:t>Automated Meta-sections</a:t>
            </a:r>
          </a:p>
        </p:txBody>
      </p:sp>
      <p:grpSp>
        <p:nvGrpSpPr>
          <p:cNvPr id="49" name="Group 36">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8" name="Straight Connector 37">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50" name="Straight Connector 38">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8" name="Rectangle 47">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B1594674-56D8-4FA2-9968-6514EE6A00B2}"/>
              </a:ext>
            </a:extLst>
          </p:cNvPr>
          <p:cNvGraphicFramePr>
            <a:graphicFrameLocks noGrp="1"/>
          </p:cNvGraphicFramePr>
          <p:nvPr>
            <p:ph idx="1"/>
            <p:extLst>
              <p:ext uri="{D42A27DB-BD31-4B8C-83A1-F6EECF244321}">
                <p14:modId xmlns:p14="http://schemas.microsoft.com/office/powerpoint/2010/main" val="3555820258"/>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492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18255-05FB-4FBF-8F74-3FDDDEEAC591}"/>
              </a:ext>
            </a:extLst>
          </p:cNvPr>
          <p:cNvSpPr>
            <a:spLocks noGrp="1"/>
          </p:cNvSpPr>
          <p:nvPr>
            <p:ph idx="1"/>
          </p:nvPr>
        </p:nvSpPr>
        <p:spPr>
          <a:xfrm>
            <a:off x="677334" y="1253067"/>
            <a:ext cx="6155266" cy="4351866"/>
          </a:xfrm>
        </p:spPr>
        <p:txBody>
          <a:bodyPr anchor="ctr">
            <a:normAutofit/>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renewcommand</a:t>
            </a:r>
            <a:r>
              <a:rPr lang="en-GB" dirty="0">
                <a:latin typeface="InterstateMono Light" panose="02000506040000020004" pitchFamily="50" charset="0"/>
              </a:rPr>
              <a:t>*\</a:t>
            </a:r>
            <a:r>
              <a:rPr lang="en-GB" dirty="0" err="1">
                <a:latin typeface="InterstateMono Light" panose="02000506040000020004" pitchFamily="50" charset="0"/>
              </a:rPr>
              <a:t>contentsname</a:t>
            </a:r>
            <a:r>
              <a:rPr lang="en-GB" dirty="0">
                <a:latin typeface="InterstateMono Light" panose="02000506040000020004" pitchFamily="50" charset="0"/>
              </a:rPr>
              <a:t>{summary} </a:t>
            </a:r>
            <a:r>
              <a:rPr lang="en-GB">
                <a:latin typeface="InterstateMono Light" panose="02000506040000020004" pitchFamily="50" charset="0"/>
              </a:rPr>
              <a:t>%preamble</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tableofcontents</a:t>
            </a:r>
            <a:endParaRPr lang="en-GB" dirty="0">
              <a:latin typeface="InterstateMono Light" panose="02000506040000020004" pitchFamily="50" charset="0"/>
            </a:endParaRP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\section{this appears in the TOC}</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addcontentsline</a:t>
            </a:r>
            <a:r>
              <a:rPr lang="en-GB" dirty="0">
                <a:latin typeface="InterstateMono Light" panose="02000506040000020004" pitchFamily="50" charset="0"/>
              </a:rPr>
              <a:t>{toc}{section}{a section title}</a:t>
            </a:r>
          </a:p>
          <a:p>
            <a:pPr marL="0" indent="0">
              <a:buNone/>
            </a:pPr>
            <a:r>
              <a:rPr lang="en-GB" dirty="0">
                <a:latin typeface="InterstateMono Light" panose="02000506040000020004" pitchFamily="50" charset="0"/>
              </a:rPr>
              <a:t>\section*{this doesn’t, and isn’t numbered}</a:t>
            </a:r>
          </a:p>
          <a:p>
            <a:pPr marL="0" indent="0">
              <a:buNone/>
            </a:pPr>
            <a:endParaRPr lang="en-GB" dirty="0">
              <a:latin typeface="InterstateMono Light" panose="02000506040000020004" pitchFamily="50" charset="0"/>
            </a:endParaRPr>
          </a:p>
          <a:p>
            <a:pPr marL="0" indent="0">
              <a:buNone/>
            </a:pPr>
            <a:endParaRPr lang="en-GB" dirty="0">
              <a:latin typeface="InterstateMono Light" panose="02000506040000020004" pitchFamily="50" charset="0"/>
            </a:endParaRP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020029-D44F-4E84-B346-AAFC2DE24818}"/>
              </a:ext>
            </a:extLst>
          </p:cNvPr>
          <p:cNvSpPr>
            <a:spLocks noGrp="1"/>
          </p:cNvSpPr>
          <p:nvPr>
            <p:ph type="title"/>
          </p:nvPr>
        </p:nvSpPr>
        <p:spPr>
          <a:xfrm>
            <a:off x="7829658" y="1253067"/>
            <a:ext cx="3371742" cy="4351866"/>
          </a:xfrm>
        </p:spPr>
        <p:txBody>
          <a:bodyPr anchor="ctr">
            <a:normAutofit/>
          </a:bodyPr>
          <a:lstStyle/>
          <a:p>
            <a:r>
              <a:rPr lang="en-GB">
                <a:solidFill>
                  <a:schemeClr val="bg1"/>
                </a:solidFill>
              </a:rPr>
              <a:t>Table of Contents</a:t>
            </a:r>
          </a:p>
        </p:txBody>
      </p:sp>
    </p:spTree>
    <p:extLst>
      <p:ext uri="{BB962C8B-B14F-4D97-AF65-F5344CB8AC3E}">
        <p14:creationId xmlns:p14="http://schemas.microsoft.com/office/powerpoint/2010/main" val="269035477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C3E9C-1A7F-4299-90B7-87F28A75ACAA}"/>
              </a:ext>
            </a:extLst>
          </p:cNvPr>
          <p:cNvSpPr>
            <a:spLocks noGrp="1"/>
          </p:cNvSpPr>
          <p:nvPr>
            <p:ph idx="1"/>
          </p:nvPr>
        </p:nvSpPr>
        <p:spPr>
          <a:xfrm>
            <a:off x="677334" y="1253067"/>
            <a:ext cx="6155266" cy="4351866"/>
          </a:xfrm>
        </p:spPr>
        <p:txBody>
          <a:bodyPr anchor="ctr">
            <a:normAutofit lnSpcReduction="10000"/>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renewcommand</a:t>
            </a:r>
            <a:r>
              <a:rPr lang="en-GB" dirty="0">
                <a:latin typeface="InterstateMono Light" panose="02000506040000020004" pitchFamily="50" charset="0"/>
              </a:rPr>
              <a:t>{\</a:t>
            </a:r>
            <a:r>
              <a:rPr lang="en-GB" dirty="0" err="1">
                <a:latin typeface="InterstateMono Light" panose="02000506040000020004" pitchFamily="50" charset="0"/>
              </a:rPr>
              <a:t>listfigurename</a:t>
            </a:r>
            <a:r>
              <a:rPr lang="en-GB" dirty="0">
                <a:latin typeface="InterstateMono Light" panose="02000506040000020004" pitchFamily="50" charset="0"/>
              </a:rPr>
              <a:t>}{List of plots}</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renewcommand</a:t>
            </a:r>
            <a:r>
              <a:rPr lang="en-GB" dirty="0">
                <a:latin typeface="InterstateMono Light" panose="02000506040000020004" pitchFamily="50" charset="0"/>
              </a:rPr>
              <a:t>{\</a:t>
            </a:r>
            <a:r>
              <a:rPr lang="en-GB" dirty="0" err="1">
                <a:latin typeface="InterstateMono Light" panose="02000506040000020004" pitchFamily="50" charset="0"/>
              </a:rPr>
              <a:t>listtablename</a:t>
            </a:r>
            <a:r>
              <a:rPr lang="en-GB" dirty="0">
                <a:latin typeface="InterstateMono Light" panose="02000506040000020004" pitchFamily="50" charset="0"/>
              </a:rPr>
              <a:t>}{Tables}</a:t>
            </a:r>
          </a:p>
          <a:p>
            <a:pPr marL="0" indent="0">
              <a:buNone/>
            </a:pPr>
            <a:endParaRPr lang="en-GB" dirty="0">
              <a:latin typeface="InterstateMono Light" panose="02000506040000020004" pitchFamily="50" charset="0"/>
            </a:endParaRP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listoffigures</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listoftables</a:t>
            </a:r>
            <a:endParaRPr lang="en-GB" dirty="0">
              <a:latin typeface="InterstateMono Light" panose="02000506040000020004" pitchFamily="50" charset="0"/>
            </a:endParaRPr>
          </a:p>
          <a:p>
            <a:pPr marL="0" indent="0">
              <a:buNone/>
            </a:pPr>
            <a:endParaRPr lang="en-GB" dirty="0">
              <a:latin typeface="InterstateMono Light" panose="02000506040000020004" pitchFamily="50" charset="0"/>
            </a:endParaRPr>
          </a:p>
          <a:p>
            <a:pPr marL="0" indent="0">
              <a:buNone/>
            </a:pPr>
            <a:endParaRPr lang="en-GB" dirty="0">
              <a:latin typeface="InterstateMono Light" panose="02000506040000020004" pitchFamily="50" charset="0"/>
            </a:endParaRPr>
          </a:p>
          <a:p>
            <a:pPr marL="0" indent="0">
              <a:buNone/>
            </a:pPr>
            <a:r>
              <a:rPr lang="en-GB" dirty="0"/>
              <a:t>Note: Your figures MUST have a caption to appear or be referenced anywhere, as the caption generates the fig or table number, and to have text that appears in the list.</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DE8C76-467A-43B3-A5A8-6CE9920F9AF2}"/>
              </a:ext>
            </a:extLst>
          </p:cNvPr>
          <p:cNvSpPr>
            <a:spLocks noGrp="1"/>
          </p:cNvSpPr>
          <p:nvPr>
            <p:ph type="title"/>
          </p:nvPr>
        </p:nvSpPr>
        <p:spPr>
          <a:xfrm>
            <a:off x="7829658" y="1253067"/>
            <a:ext cx="3371742" cy="4351866"/>
          </a:xfrm>
        </p:spPr>
        <p:txBody>
          <a:bodyPr anchor="ctr">
            <a:normAutofit/>
          </a:bodyPr>
          <a:lstStyle/>
          <a:p>
            <a:r>
              <a:rPr lang="en-GB">
                <a:solidFill>
                  <a:schemeClr val="bg1"/>
                </a:solidFill>
              </a:rPr>
              <a:t>List of figures or tables</a:t>
            </a:r>
          </a:p>
        </p:txBody>
      </p:sp>
    </p:spTree>
    <p:extLst>
      <p:ext uri="{BB962C8B-B14F-4D97-AF65-F5344CB8AC3E}">
        <p14:creationId xmlns:p14="http://schemas.microsoft.com/office/powerpoint/2010/main" val="93356606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48270-A3F2-4F49-85FE-F54F839833FE}"/>
              </a:ext>
            </a:extLst>
          </p:cNvPr>
          <p:cNvSpPr>
            <a:spLocks noGrp="1"/>
          </p:cNvSpPr>
          <p:nvPr>
            <p:ph type="title"/>
          </p:nvPr>
        </p:nvSpPr>
        <p:spPr>
          <a:xfrm>
            <a:off x="652481" y="1382486"/>
            <a:ext cx="3547581" cy="4093028"/>
          </a:xfrm>
        </p:spPr>
        <p:txBody>
          <a:bodyPr anchor="ctr">
            <a:normAutofit/>
          </a:bodyPr>
          <a:lstStyle/>
          <a:p>
            <a:r>
              <a:rPr lang="en-GB" sz="4400"/>
              <a:t>Tables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6041C72-87C8-4612-834E-4F6A3E1BFEBD}"/>
              </a:ext>
            </a:extLst>
          </p:cNvPr>
          <p:cNvGraphicFramePr>
            <a:graphicFrameLocks noGrp="1"/>
          </p:cNvGraphicFramePr>
          <p:nvPr>
            <p:ph idx="1"/>
            <p:extLst>
              <p:ext uri="{D42A27DB-BD31-4B8C-83A1-F6EECF244321}">
                <p14:modId xmlns:p14="http://schemas.microsoft.com/office/powerpoint/2010/main" val="2994052434"/>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930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305FC9D-AC7A-43D9-A54C-C8F37605CAAC}"/>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Tables in LaTeX</a:t>
            </a:r>
          </a:p>
        </p:txBody>
      </p:sp>
      <p:sp>
        <p:nvSpPr>
          <p:cNvPr id="3" name="Content Placeholder 2">
            <a:extLst>
              <a:ext uri="{FF2B5EF4-FFF2-40B4-BE49-F238E27FC236}">
                <a16:creationId xmlns:a16="http://schemas.microsoft.com/office/drawing/2014/main" id="{9F18CB98-5EF3-4BB8-9D3E-E16CADB3AA57}"/>
              </a:ext>
            </a:extLst>
          </p:cNvPr>
          <p:cNvSpPr>
            <a:spLocks noGrp="1"/>
          </p:cNvSpPr>
          <p:nvPr>
            <p:ph idx="1"/>
          </p:nvPr>
        </p:nvSpPr>
        <p:spPr>
          <a:xfrm>
            <a:off x="673754" y="2160590"/>
            <a:ext cx="3973943" cy="3440110"/>
          </a:xfrm>
        </p:spPr>
        <p:txBody>
          <a:bodyPr>
            <a:normAutofit/>
          </a:bodyPr>
          <a:lstStyle/>
          <a:p>
            <a:pPr marL="0" indent="0">
              <a:lnSpc>
                <a:spcPct val="90000"/>
              </a:lnSpc>
              <a:buNone/>
            </a:pPr>
            <a:r>
              <a:rPr lang="en-GB" sz="1200" dirty="0">
                <a:solidFill>
                  <a:schemeClr val="bg1"/>
                </a:solidFill>
                <a:latin typeface="InterstateMono Light" panose="02000506040000020004" pitchFamily="50" charset="0"/>
              </a:rPr>
              <a:t>\begin{table}[h!]</a:t>
            </a:r>
          </a:p>
          <a:p>
            <a:pPr marL="0" indent="0">
              <a:lnSpc>
                <a:spcPct val="90000"/>
              </a:lnSpc>
              <a:buNone/>
            </a:pPr>
            <a:r>
              <a:rPr lang="en-GB" sz="1200" dirty="0">
                <a:solidFill>
                  <a:schemeClr val="bg1"/>
                </a:solidFill>
                <a:latin typeface="InterstateMono Light" panose="02000506040000020004" pitchFamily="50" charset="0"/>
              </a:rPr>
              <a:t>\</a:t>
            </a:r>
            <a:r>
              <a:rPr lang="en-GB" sz="1200" dirty="0" err="1">
                <a:solidFill>
                  <a:schemeClr val="bg1"/>
                </a:solidFill>
                <a:latin typeface="InterstateMono Light" panose="02000506040000020004" pitchFamily="50" charset="0"/>
              </a:rPr>
              <a:t>centering</a:t>
            </a:r>
            <a:endParaRPr lang="en-GB" sz="1200" dirty="0">
              <a:solidFill>
                <a:schemeClr val="bg1"/>
              </a:solidFill>
              <a:latin typeface="InterstateMono Light" panose="02000506040000020004" pitchFamily="50" charset="0"/>
            </a:endParaRPr>
          </a:p>
          <a:p>
            <a:pPr marL="0" indent="0">
              <a:lnSpc>
                <a:spcPct val="90000"/>
              </a:lnSpc>
              <a:buNone/>
            </a:pPr>
            <a:r>
              <a:rPr lang="en-GB" sz="1200" dirty="0">
                <a:solidFill>
                  <a:schemeClr val="bg1"/>
                </a:solidFill>
                <a:latin typeface="InterstateMono Light" panose="02000506040000020004" pitchFamily="50" charset="0"/>
              </a:rPr>
              <a:t>\begin{tabular}{c </a:t>
            </a:r>
            <a:r>
              <a:rPr lang="en-GB" sz="1200" dirty="0" err="1">
                <a:solidFill>
                  <a:schemeClr val="bg1"/>
                </a:solidFill>
                <a:latin typeface="InterstateMono Light" panose="02000506040000020004" pitchFamily="50" charset="0"/>
              </a:rPr>
              <a:t>c</a:t>
            </a:r>
            <a:r>
              <a:rPr lang="en-GB" sz="1200" dirty="0">
                <a:solidFill>
                  <a:schemeClr val="bg1"/>
                </a:solidFill>
                <a:latin typeface="InterstateMono Light" panose="02000506040000020004" pitchFamily="50" charset="0"/>
              </a:rPr>
              <a:t> c}</a:t>
            </a:r>
          </a:p>
          <a:p>
            <a:pPr marL="0" indent="0">
              <a:lnSpc>
                <a:spcPct val="90000"/>
              </a:lnSpc>
              <a:buNone/>
            </a:pPr>
            <a:r>
              <a:rPr lang="en-GB" sz="1200" dirty="0">
                <a:solidFill>
                  <a:schemeClr val="bg1"/>
                </a:solidFill>
                <a:latin typeface="InterstateMono Light" panose="02000506040000020004" pitchFamily="50" charset="0"/>
              </a:rPr>
              <a:t>	header 1 &amp; header 2 &amp; header 3 \\</a:t>
            </a:r>
          </a:p>
          <a:p>
            <a:pPr marL="0" indent="0">
              <a:lnSpc>
                <a:spcPct val="90000"/>
              </a:lnSpc>
              <a:buNone/>
            </a:pPr>
            <a:r>
              <a:rPr lang="en-GB" sz="1200" dirty="0">
                <a:solidFill>
                  <a:schemeClr val="bg1"/>
                </a:solidFill>
                <a:latin typeface="InterstateMono Light" panose="02000506040000020004" pitchFamily="50" charset="0"/>
              </a:rPr>
              <a:t>	value 1 &amp; value 2 &amp; value 3 \\</a:t>
            </a:r>
          </a:p>
          <a:p>
            <a:pPr marL="0" indent="0">
              <a:lnSpc>
                <a:spcPct val="90000"/>
              </a:lnSpc>
              <a:buNone/>
            </a:pPr>
            <a:r>
              <a:rPr lang="en-GB" sz="1200" dirty="0">
                <a:solidFill>
                  <a:schemeClr val="bg1"/>
                </a:solidFill>
                <a:latin typeface="InterstateMono Light" panose="02000506040000020004" pitchFamily="50" charset="0"/>
              </a:rPr>
              <a:t>	value 4 &amp; value 5 &amp; value 6</a:t>
            </a:r>
          </a:p>
          <a:p>
            <a:pPr marL="0" indent="0">
              <a:lnSpc>
                <a:spcPct val="90000"/>
              </a:lnSpc>
              <a:buNone/>
            </a:pPr>
            <a:r>
              <a:rPr lang="en-GB" sz="1200" dirty="0">
                <a:solidFill>
                  <a:schemeClr val="bg1"/>
                </a:solidFill>
                <a:latin typeface="InterstateMono Light" panose="02000506040000020004" pitchFamily="50" charset="0"/>
              </a:rPr>
              <a:t>\end{tabular}</a:t>
            </a:r>
          </a:p>
          <a:p>
            <a:pPr marL="0" indent="0">
              <a:lnSpc>
                <a:spcPct val="90000"/>
              </a:lnSpc>
              <a:buNone/>
            </a:pPr>
            <a:r>
              <a:rPr lang="en-GB" sz="1200" dirty="0">
                <a:solidFill>
                  <a:schemeClr val="bg1"/>
                </a:solidFill>
                <a:latin typeface="InterstateMono Light" panose="02000506040000020004" pitchFamily="50" charset="0"/>
              </a:rPr>
              <a:t>\label{table: example}</a:t>
            </a:r>
          </a:p>
          <a:p>
            <a:pPr marL="0" indent="0">
              <a:lnSpc>
                <a:spcPct val="90000"/>
              </a:lnSpc>
              <a:buNone/>
            </a:pPr>
            <a:r>
              <a:rPr lang="en-GB" sz="1200" dirty="0">
                <a:solidFill>
                  <a:schemeClr val="bg1"/>
                </a:solidFill>
                <a:latin typeface="InterstateMono Light" panose="02000506040000020004" pitchFamily="50" charset="0"/>
              </a:rPr>
              <a:t>\caption{example caption}</a:t>
            </a:r>
          </a:p>
          <a:p>
            <a:pPr marL="0" indent="0">
              <a:lnSpc>
                <a:spcPct val="90000"/>
              </a:lnSpc>
              <a:buNone/>
            </a:pPr>
            <a:r>
              <a:rPr lang="en-GB" sz="1200" dirty="0">
                <a:solidFill>
                  <a:schemeClr val="bg1"/>
                </a:solidFill>
                <a:latin typeface="InterstateMono Light" panose="02000506040000020004" pitchFamily="50" charset="0"/>
              </a:rPr>
              <a:t>\end{table}</a:t>
            </a:r>
          </a:p>
        </p:txBody>
      </p:sp>
      <p:pic>
        <p:nvPicPr>
          <p:cNvPr id="4" name="Picture 3">
            <a:extLst>
              <a:ext uri="{FF2B5EF4-FFF2-40B4-BE49-F238E27FC236}">
                <a16:creationId xmlns:a16="http://schemas.microsoft.com/office/drawing/2014/main" id="{D659D456-BE18-4DAE-A1F7-8B741130540B}"/>
              </a:ext>
            </a:extLst>
          </p:cNvPr>
          <p:cNvPicPr>
            <a:picLocks noChangeAspect="1"/>
          </p:cNvPicPr>
          <p:nvPr/>
        </p:nvPicPr>
        <p:blipFill>
          <a:blip r:embed="rId2"/>
          <a:stretch>
            <a:fillRect/>
          </a:stretch>
        </p:blipFill>
        <p:spPr>
          <a:xfrm>
            <a:off x="6096001" y="2265455"/>
            <a:ext cx="5143500" cy="231457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539947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8495-E936-49DE-A401-A67A774C22A2}"/>
              </a:ext>
            </a:extLst>
          </p:cNvPr>
          <p:cNvSpPr>
            <a:spLocks noGrp="1"/>
          </p:cNvSpPr>
          <p:nvPr>
            <p:ph type="title"/>
          </p:nvPr>
        </p:nvSpPr>
        <p:spPr/>
        <p:txBody>
          <a:bodyPr/>
          <a:lstStyle/>
          <a:p>
            <a:r>
              <a:rPr lang="en-GB" dirty="0"/>
              <a:t>Styling columns</a:t>
            </a:r>
          </a:p>
        </p:txBody>
      </p:sp>
      <p:sp>
        <p:nvSpPr>
          <p:cNvPr id="3" name="Content Placeholder 2">
            <a:extLst>
              <a:ext uri="{FF2B5EF4-FFF2-40B4-BE49-F238E27FC236}">
                <a16:creationId xmlns:a16="http://schemas.microsoft.com/office/drawing/2014/main" id="{D49378B1-86EE-4A3B-ADE8-30F595480422}"/>
              </a:ext>
            </a:extLst>
          </p:cNvPr>
          <p:cNvSpPr>
            <a:spLocks noGrp="1"/>
          </p:cNvSpPr>
          <p:nvPr>
            <p:ph idx="1"/>
          </p:nvPr>
        </p:nvSpPr>
        <p:spPr/>
        <p:txBody>
          <a:bodyPr/>
          <a:lstStyle/>
          <a:p>
            <a:pPr marL="0" indent="0">
              <a:buNone/>
            </a:pPr>
            <a:r>
              <a:rPr lang="en-GB" dirty="0">
                <a:latin typeface="InterstateMono Light" panose="02000506040000020004" pitchFamily="50" charset="0"/>
              </a:rPr>
              <a:t>\begin{tabular}{c </a:t>
            </a:r>
            <a:r>
              <a:rPr lang="en-GB" dirty="0" err="1">
                <a:latin typeface="InterstateMono Light" panose="02000506040000020004" pitchFamily="50" charset="0"/>
              </a:rPr>
              <a:t>c</a:t>
            </a:r>
            <a:r>
              <a:rPr lang="en-GB" dirty="0">
                <a:latin typeface="InterstateMono Light" panose="02000506040000020004" pitchFamily="50" charset="0"/>
              </a:rPr>
              <a:t> c}</a:t>
            </a:r>
          </a:p>
          <a:p>
            <a:r>
              <a:rPr lang="en-GB" dirty="0"/>
              <a:t>The </a:t>
            </a:r>
            <a:r>
              <a:rPr lang="en-GB" dirty="0">
                <a:latin typeface="InterstateMono Light" panose="02000506040000020004" pitchFamily="50" charset="0"/>
              </a:rPr>
              <a:t>{c </a:t>
            </a:r>
            <a:r>
              <a:rPr lang="en-GB" dirty="0" err="1">
                <a:latin typeface="InterstateMono Light" panose="02000506040000020004" pitchFamily="50" charset="0"/>
              </a:rPr>
              <a:t>c</a:t>
            </a:r>
            <a:r>
              <a:rPr lang="en-GB" dirty="0">
                <a:latin typeface="InterstateMono Light" panose="02000506040000020004" pitchFamily="50" charset="0"/>
              </a:rPr>
              <a:t> c}</a:t>
            </a:r>
            <a:r>
              <a:rPr lang="en-GB" dirty="0"/>
              <a:t> defines the justification and style of the columns:</a:t>
            </a:r>
          </a:p>
          <a:p>
            <a:pPr lvl="1"/>
            <a:r>
              <a:rPr lang="en-GB" dirty="0">
                <a:latin typeface="InterstateMono Light" panose="02000506040000020004" pitchFamily="50" charset="0"/>
              </a:rPr>
              <a:t>{ |</a:t>
            </a:r>
            <a:r>
              <a:rPr lang="en-GB" dirty="0" err="1">
                <a:latin typeface="InterstateMono Light" panose="02000506040000020004" pitchFamily="50" charset="0"/>
              </a:rPr>
              <a:t>c|c|c</a:t>
            </a:r>
            <a:r>
              <a:rPr lang="en-GB" dirty="0">
                <a:latin typeface="InterstateMono Light" panose="02000506040000020004" pitchFamily="50" charset="0"/>
              </a:rPr>
              <a:t>| } </a:t>
            </a:r>
            <a:r>
              <a:rPr lang="en-GB" dirty="0"/>
              <a:t>gives single vertically lined columns of centred text.</a:t>
            </a:r>
          </a:p>
          <a:p>
            <a:pPr lvl="1"/>
            <a:r>
              <a:rPr lang="en-GB" dirty="0">
                <a:latin typeface="InterstateMono Light" panose="02000506040000020004" pitchFamily="50" charset="0"/>
              </a:rPr>
              <a:t>{ |</a:t>
            </a:r>
            <a:r>
              <a:rPr lang="en-GB" dirty="0" err="1">
                <a:latin typeface="InterstateMono Light" panose="02000506040000020004" pitchFamily="50" charset="0"/>
              </a:rPr>
              <a:t>l|c|r</a:t>
            </a:r>
            <a:r>
              <a:rPr lang="en-GB" dirty="0">
                <a:latin typeface="InterstateMono Light" panose="02000506040000020004" pitchFamily="50" charset="0"/>
              </a:rPr>
              <a:t>| } </a:t>
            </a:r>
            <a:r>
              <a:rPr lang="en-GB" dirty="0"/>
              <a:t>gives a left-, centre- and right-justified column, respectively</a:t>
            </a:r>
          </a:p>
          <a:p>
            <a:pPr lvl="1"/>
            <a:r>
              <a:rPr lang="en-GB" dirty="0"/>
              <a:t>{ |c || c | c |} gives a double line between the 1</a:t>
            </a:r>
            <a:r>
              <a:rPr lang="en-GB" baseline="30000" dirty="0"/>
              <a:t>st</a:t>
            </a:r>
            <a:r>
              <a:rPr lang="en-GB" dirty="0"/>
              <a:t> and 2</a:t>
            </a:r>
            <a:r>
              <a:rPr lang="en-GB" baseline="30000" dirty="0"/>
              <a:t>nd</a:t>
            </a:r>
            <a:r>
              <a:rPr lang="en-GB" dirty="0"/>
              <a:t> columns</a:t>
            </a:r>
          </a:p>
          <a:p>
            <a:pPr lvl="1"/>
            <a:endParaRPr lang="en-GB" dirty="0"/>
          </a:p>
        </p:txBody>
      </p:sp>
    </p:spTree>
    <p:extLst>
      <p:ext uri="{BB962C8B-B14F-4D97-AF65-F5344CB8AC3E}">
        <p14:creationId xmlns:p14="http://schemas.microsoft.com/office/powerpoint/2010/main" val="642425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3486F-92CF-48D3-B712-3E5D789D44B3}"/>
              </a:ext>
            </a:extLst>
          </p:cNvPr>
          <p:cNvSpPr>
            <a:spLocks noGrp="1"/>
          </p:cNvSpPr>
          <p:nvPr>
            <p:ph idx="1"/>
          </p:nvPr>
        </p:nvSpPr>
        <p:spPr>
          <a:xfrm>
            <a:off x="677334" y="1253067"/>
            <a:ext cx="6155266" cy="4351866"/>
          </a:xfrm>
        </p:spPr>
        <p:txBody>
          <a:bodyPr anchor="ctr">
            <a:normAutofit/>
          </a:bodyPr>
          <a:lstStyle/>
          <a:p>
            <a:pPr marL="0" indent="0">
              <a:buNone/>
            </a:pPr>
            <a:r>
              <a:rPr lang="en-GB" dirty="0"/>
              <a:t>Horizontal lines can be created using </a:t>
            </a:r>
            <a:r>
              <a:rPr lang="en-GB" dirty="0">
                <a:latin typeface="InterstateMono Light" panose="02000506040000020004" pitchFamily="50" charset="0"/>
              </a:rPr>
              <a:t>\</a:t>
            </a:r>
            <a:r>
              <a:rPr lang="en-GB" dirty="0" err="1">
                <a:latin typeface="InterstateMono Light" panose="02000506040000020004" pitchFamily="50" charset="0"/>
              </a:rPr>
              <a:t>hline</a:t>
            </a:r>
            <a:r>
              <a:rPr lang="en-GB" dirty="0">
                <a:latin typeface="InterstateMono Light" panose="02000506040000020004" pitchFamily="50" charset="0"/>
              </a:rPr>
              <a:t> </a:t>
            </a:r>
            <a:r>
              <a:rPr lang="en-GB" dirty="0"/>
              <a:t>between your rows of cells</a:t>
            </a:r>
            <a:endParaRPr lang="en-GB" dirty="0">
              <a:latin typeface="InterstateMono Light" panose="02000506040000020004" pitchFamily="50" charset="0"/>
            </a:endParaRPr>
          </a:p>
          <a:p>
            <a:pPr marL="0" indent="0">
              <a:buNone/>
            </a:pPr>
            <a:r>
              <a:rPr lang="en-GB" dirty="0"/>
              <a:t>Like columns you can create double lines. Use the command twice to achieve this.</a:t>
            </a:r>
          </a:p>
          <a:p>
            <a:pPr marL="0" indent="0">
              <a:buNone/>
            </a:pPr>
            <a:endParaRPr lang="en-GB" dirty="0"/>
          </a:p>
          <a:p>
            <a:pPr marL="0" indent="0">
              <a:buNone/>
            </a:pPr>
            <a:r>
              <a:rPr lang="en-GB" dirty="0"/>
              <a:t>To add colours, use the </a:t>
            </a:r>
            <a:r>
              <a:rPr lang="en-GB" dirty="0" err="1"/>
              <a:t>xcolors</a:t>
            </a:r>
            <a:r>
              <a:rPr lang="en-GB" dirty="0"/>
              <a:t> package again.</a:t>
            </a:r>
          </a:p>
          <a:p>
            <a:pPr marL="0" indent="0">
              <a:buNone/>
            </a:pPr>
            <a:r>
              <a:rPr lang="en-GB">
                <a:latin typeface="InterstateMono Light" panose="02000506040000020004" pitchFamily="50" charset="0"/>
              </a:rPr>
              <a:t>\</a:t>
            </a:r>
            <a:r>
              <a:rPr lang="en-GB" err="1">
                <a:latin typeface="InterstateMono Light" panose="02000506040000020004" pitchFamily="50" charset="0"/>
              </a:rPr>
              <a:t>usepackage</a:t>
            </a:r>
            <a:r>
              <a:rPr lang="en-GB">
                <a:latin typeface="InterstateMono Light" panose="02000506040000020004" pitchFamily="50" charset="0"/>
              </a:rPr>
              <a:t>[</a:t>
            </a:r>
            <a:r>
              <a:rPr lang="en-GB" err="1">
                <a:latin typeface="InterstateMono Light" panose="02000506040000020004" pitchFamily="50" charset="0"/>
              </a:rPr>
              <a:t>dvipsnames</a:t>
            </a:r>
            <a:r>
              <a:rPr lang="en-GB">
                <a:latin typeface="InterstateMono Light" panose="02000506040000020004" pitchFamily="50" charset="0"/>
              </a:rPr>
              <a:t>, table]{</a:t>
            </a:r>
            <a:r>
              <a:rPr lang="en-GB" err="1">
                <a:latin typeface="InterstateMono Light" panose="02000506040000020004" pitchFamily="50" charset="0"/>
              </a:rPr>
              <a:t>xcolor</a:t>
            </a:r>
            <a:r>
              <a:rPr lang="en-GB">
                <a:latin typeface="InterstateMono Light" panose="02000506040000020004" pitchFamily="50" charset="0"/>
              </a:rPr>
              <a:t>} %preamble</a:t>
            </a:r>
          </a:p>
          <a:p>
            <a:pPr marL="0" indent="0">
              <a:buNone/>
            </a:pPr>
            <a:r>
              <a:rPr lang="en-GB">
                <a:latin typeface="InterstateMono Light" panose="02000506040000020004" pitchFamily="50" charset="0"/>
              </a:rPr>
              <a:t>{\</a:t>
            </a:r>
            <a:r>
              <a:rPr lang="en-GB" err="1">
                <a:latin typeface="InterstateMono Light" panose="02000506040000020004" pitchFamily="50" charset="0"/>
              </a:rPr>
              <a:t>rowcolors</a:t>
            </a:r>
            <a:r>
              <a:rPr lang="en-GB">
                <a:latin typeface="InterstateMono Light" panose="02000506040000020004" pitchFamily="50" charset="0"/>
              </a:rPr>
              <a:t>{starting row}{colour1}{colour2}</a:t>
            </a:r>
          </a:p>
          <a:p>
            <a:pPr marL="0" indent="0">
              <a:buNone/>
            </a:pPr>
            <a:r>
              <a:rPr lang="en-GB">
                <a:latin typeface="InterstateMono Light" panose="02000506040000020004" pitchFamily="50" charset="0"/>
              </a:rPr>
              <a:t>\begin{table}…</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5BECF8-1F78-4569-B8C7-ED616CF1DAB9}"/>
              </a:ext>
            </a:extLst>
          </p:cNvPr>
          <p:cNvSpPr>
            <a:spLocks noGrp="1"/>
          </p:cNvSpPr>
          <p:nvPr>
            <p:ph type="title"/>
          </p:nvPr>
        </p:nvSpPr>
        <p:spPr>
          <a:xfrm>
            <a:off x="7829658" y="1253067"/>
            <a:ext cx="3371742" cy="4351866"/>
          </a:xfrm>
        </p:spPr>
        <p:txBody>
          <a:bodyPr anchor="ctr">
            <a:normAutofit/>
          </a:bodyPr>
          <a:lstStyle/>
          <a:p>
            <a:r>
              <a:rPr lang="en-GB">
                <a:solidFill>
                  <a:schemeClr val="bg1"/>
                </a:solidFill>
              </a:rPr>
              <a:t>Styling rows</a:t>
            </a:r>
          </a:p>
        </p:txBody>
      </p:sp>
    </p:spTree>
    <p:extLst>
      <p:ext uri="{BB962C8B-B14F-4D97-AF65-F5344CB8AC3E}">
        <p14:creationId xmlns:p14="http://schemas.microsoft.com/office/powerpoint/2010/main" val="3488996433"/>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35BB-CC1C-4A89-A301-90CF7545E826}"/>
              </a:ext>
            </a:extLst>
          </p:cNvPr>
          <p:cNvSpPr>
            <a:spLocks noGrp="1"/>
          </p:cNvSpPr>
          <p:nvPr>
            <p:ph type="title"/>
          </p:nvPr>
        </p:nvSpPr>
        <p:spPr/>
        <p:txBody>
          <a:bodyPr/>
          <a:lstStyle/>
          <a:p>
            <a:r>
              <a:rPr lang="en-GB" dirty="0"/>
              <a:t>Table style in practice</a:t>
            </a:r>
          </a:p>
        </p:txBody>
      </p:sp>
      <p:sp>
        <p:nvSpPr>
          <p:cNvPr id="3" name="Content Placeholder 2">
            <a:extLst>
              <a:ext uri="{FF2B5EF4-FFF2-40B4-BE49-F238E27FC236}">
                <a16:creationId xmlns:a16="http://schemas.microsoft.com/office/drawing/2014/main" id="{CAD0D17E-E520-4514-B0A4-32037C885980}"/>
              </a:ext>
            </a:extLst>
          </p:cNvPr>
          <p:cNvSpPr>
            <a:spLocks noGrp="1"/>
          </p:cNvSpPr>
          <p:nvPr>
            <p:ph idx="1"/>
          </p:nvPr>
        </p:nvSpPr>
        <p:spPr>
          <a:xfrm>
            <a:off x="838200" y="1463040"/>
            <a:ext cx="10515600" cy="5029835"/>
          </a:xfrm>
        </p:spPr>
        <p:txBody>
          <a:bodyPr>
            <a:normAutofit fontScale="62500" lnSpcReduction="20000"/>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documentclass</a:t>
            </a:r>
            <a:r>
              <a:rPr lang="en-GB" dirty="0">
                <a:latin typeface="InterstateMono Light" panose="02000506040000020004" pitchFamily="50" charset="0"/>
              </a:rPr>
              <a:t>{article}</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dvipsnames</a:t>
            </a:r>
            <a:r>
              <a:rPr lang="en-GB" dirty="0">
                <a:latin typeface="InterstateMono Light" panose="02000506040000020004" pitchFamily="50" charset="0"/>
              </a:rPr>
              <a:t>, table]{</a:t>
            </a:r>
            <a:r>
              <a:rPr lang="en-GB" dirty="0" err="1">
                <a:latin typeface="InterstateMono Light" panose="02000506040000020004" pitchFamily="50" charset="0"/>
              </a:rPr>
              <a:t>xcolor</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\begin{document}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rowcolors</a:t>
            </a:r>
            <a:r>
              <a:rPr lang="en-GB" dirty="0">
                <a:latin typeface="InterstateMono Light" panose="02000506040000020004" pitchFamily="50" charset="0"/>
              </a:rPr>
              <a:t>{2}{green!80!yellow!50}{green!30!yellow!80}</a:t>
            </a:r>
          </a:p>
          <a:p>
            <a:pPr marL="0" indent="0">
              <a:buNone/>
            </a:pPr>
            <a:r>
              <a:rPr lang="en-GB" dirty="0">
                <a:latin typeface="InterstateMono Light" panose="02000506040000020004" pitchFamily="50" charset="0"/>
              </a:rPr>
              <a:t>\begin{table}[h!]</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centering</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\begin{tabular}{|l || c | c |}</a:t>
            </a:r>
          </a:p>
          <a:p>
            <a:pPr marL="0" indent="0">
              <a:buNone/>
            </a:pPr>
            <a:r>
              <a:rPr lang="en-GB" dirty="0">
                <a:latin typeface="InterstateMono Light" panose="02000506040000020004" pitchFamily="50" charset="0"/>
              </a:rPr>
              <a:t>	\</a:t>
            </a:r>
            <a:r>
              <a:rPr lang="en-GB" dirty="0" err="1">
                <a:latin typeface="InterstateMono Light" panose="02000506040000020004" pitchFamily="50" charset="0"/>
              </a:rPr>
              <a:t>hline</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	header 1 &amp; header 2 &amp; header 3 \\</a:t>
            </a:r>
          </a:p>
          <a:p>
            <a:pPr marL="0" indent="0">
              <a:buNone/>
            </a:pPr>
            <a:r>
              <a:rPr lang="en-GB" dirty="0">
                <a:latin typeface="InterstateMono Light" panose="02000506040000020004" pitchFamily="50" charset="0"/>
              </a:rPr>
              <a:t>	\</a:t>
            </a:r>
            <a:r>
              <a:rPr lang="en-GB" dirty="0" err="1">
                <a:latin typeface="InterstateMono Light" panose="02000506040000020004" pitchFamily="50" charset="0"/>
              </a:rPr>
              <a:t>hline</a:t>
            </a:r>
            <a:r>
              <a:rPr lang="en-GB" dirty="0">
                <a:latin typeface="InterstateMono Light" panose="02000506040000020004" pitchFamily="50" charset="0"/>
              </a:rPr>
              <a:t> \</a:t>
            </a:r>
            <a:r>
              <a:rPr lang="en-GB" dirty="0" err="1">
                <a:latin typeface="InterstateMono Light" panose="02000506040000020004" pitchFamily="50" charset="0"/>
              </a:rPr>
              <a:t>hline</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	value 1 &amp; value 2 &amp; value 3 \\</a:t>
            </a:r>
          </a:p>
          <a:p>
            <a:pPr marL="0" indent="0">
              <a:buNone/>
            </a:pPr>
            <a:r>
              <a:rPr lang="en-GB" dirty="0">
                <a:latin typeface="InterstateMono Light" panose="02000506040000020004" pitchFamily="50" charset="0"/>
              </a:rPr>
              <a:t>	value 4 &amp; value 5 &amp; value 6 \\</a:t>
            </a:r>
          </a:p>
          <a:p>
            <a:pPr marL="0" indent="0">
              <a:buNone/>
            </a:pPr>
            <a:r>
              <a:rPr lang="en-GB" dirty="0">
                <a:latin typeface="InterstateMono Light" panose="02000506040000020004" pitchFamily="50" charset="0"/>
              </a:rPr>
              <a:t>	value 7 &amp; value 8 &amp; value 9 \\</a:t>
            </a:r>
          </a:p>
          <a:p>
            <a:pPr marL="0" indent="0">
              <a:buNone/>
            </a:pPr>
            <a:r>
              <a:rPr lang="en-GB" dirty="0">
                <a:latin typeface="InterstateMono Light" panose="02000506040000020004" pitchFamily="50" charset="0"/>
              </a:rPr>
              <a:t>	\</a:t>
            </a:r>
            <a:r>
              <a:rPr lang="en-GB" dirty="0" err="1">
                <a:latin typeface="InterstateMono Light" panose="02000506040000020004" pitchFamily="50" charset="0"/>
              </a:rPr>
              <a:t>hline</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\end{tabular}</a:t>
            </a:r>
          </a:p>
          <a:p>
            <a:pPr marL="0" indent="0">
              <a:buNone/>
            </a:pPr>
            <a:r>
              <a:rPr lang="en-GB" dirty="0">
                <a:latin typeface="InterstateMono Light" panose="02000506040000020004" pitchFamily="50" charset="0"/>
              </a:rPr>
              <a:t>\label{table: example}</a:t>
            </a:r>
          </a:p>
          <a:p>
            <a:pPr marL="0" indent="0">
              <a:buNone/>
            </a:pPr>
            <a:r>
              <a:rPr lang="en-GB" dirty="0">
                <a:latin typeface="InterstateMono Light" panose="02000506040000020004" pitchFamily="50" charset="0"/>
              </a:rPr>
              <a:t>\caption{example caption}</a:t>
            </a:r>
          </a:p>
          <a:p>
            <a:pPr marL="0" indent="0">
              <a:buNone/>
            </a:pPr>
            <a:r>
              <a:rPr lang="en-GB" dirty="0">
                <a:latin typeface="InterstateMono Light" panose="02000506040000020004" pitchFamily="50" charset="0"/>
              </a:rPr>
              <a:t>\end{table}</a:t>
            </a:r>
          </a:p>
          <a:p>
            <a:pPr marL="0" indent="0">
              <a:buNone/>
            </a:pPr>
            <a:r>
              <a:rPr lang="en-GB" dirty="0">
                <a:latin typeface="InterstateMono Light" panose="02000506040000020004" pitchFamily="50" charset="0"/>
              </a:rPr>
              <a:t>\end{document}</a:t>
            </a:r>
          </a:p>
        </p:txBody>
      </p:sp>
      <p:pic>
        <p:nvPicPr>
          <p:cNvPr id="4" name="Picture 3">
            <a:extLst>
              <a:ext uri="{FF2B5EF4-FFF2-40B4-BE49-F238E27FC236}">
                <a16:creationId xmlns:a16="http://schemas.microsoft.com/office/drawing/2014/main" id="{A8DBEA9B-E932-4E8E-A134-23D033E7FADA}"/>
              </a:ext>
            </a:extLst>
          </p:cNvPr>
          <p:cNvPicPr>
            <a:picLocks noChangeAspect="1"/>
          </p:cNvPicPr>
          <p:nvPr/>
        </p:nvPicPr>
        <p:blipFill>
          <a:blip r:embed="rId2"/>
          <a:stretch>
            <a:fillRect/>
          </a:stretch>
        </p:blipFill>
        <p:spPr>
          <a:xfrm>
            <a:off x="6565991" y="2601277"/>
            <a:ext cx="4476750" cy="214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2353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DA8B-D425-4F29-B4E3-B0A85A805A6F}"/>
              </a:ext>
            </a:extLst>
          </p:cNvPr>
          <p:cNvSpPr>
            <a:spLocks noGrp="1"/>
          </p:cNvSpPr>
          <p:nvPr>
            <p:ph type="title"/>
          </p:nvPr>
        </p:nvSpPr>
        <p:spPr/>
        <p:txBody>
          <a:bodyPr/>
          <a:lstStyle/>
          <a:p>
            <a:r>
              <a:rPr lang="en-GB" dirty="0"/>
              <a:t>Exercise: tables</a:t>
            </a:r>
          </a:p>
        </p:txBody>
      </p:sp>
      <p:pic>
        <p:nvPicPr>
          <p:cNvPr id="4" name="Picture 3">
            <a:extLst>
              <a:ext uri="{FF2B5EF4-FFF2-40B4-BE49-F238E27FC236}">
                <a16:creationId xmlns:a16="http://schemas.microsoft.com/office/drawing/2014/main" id="{6B76047F-48D2-4505-8572-34EB9AE16AC5}"/>
              </a:ext>
            </a:extLst>
          </p:cNvPr>
          <p:cNvPicPr>
            <a:picLocks noChangeAspect="1"/>
          </p:cNvPicPr>
          <p:nvPr/>
        </p:nvPicPr>
        <p:blipFill>
          <a:blip r:embed="rId2"/>
          <a:stretch>
            <a:fillRect/>
          </a:stretch>
        </p:blipFill>
        <p:spPr>
          <a:xfrm>
            <a:off x="2076450" y="1609725"/>
            <a:ext cx="8039100" cy="3638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925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7734CD-06DE-4BB1-AD53-418B6BB871FA}"/>
              </a:ext>
            </a:extLst>
          </p:cNvPr>
          <p:cNvGraphicFramePr/>
          <p:nvPr/>
        </p:nvGraphicFramePr>
        <p:xfrm>
          <a:off x="1802674" y="612844"/>
          <a:ext cx="8586652" cy="563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11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DA8B-D425-4F29-B4E3-B0A85A805A6F}"/>
              </a:ext>
            </a:extLst>
          </p:cNvPr>
          <p:cNvSpPr>
            <a:spLocks noGrp="1"/>
          </p:cNvSpPr>
          <p:nvPr>
            <p:ph type="title"/>
          </p:nvPr>
        </p:nvSpPr>
        <p:spPr/>
        <p:txBody>
          <a:bodyPr/>
          <a:lstStyle/>
          <a:p>
            <a:r>
              <a:rPr lang="en-GB" dirty="0"/>
              <a:t>Exercise: tables</a:t>
            </a:r>
          </a:p>
        </p:txBody>
      </p:sp>
      <p:sp>
        <p:nvSpPr>
          <p:cNvPr id="5" name="Rectangle 4">
            <a:extLst>
              <a:ext uri="{FF2B5EF4-FFF2-40B4-BE49-F238E27FC236}">
                <a16:creationId xmlns:a16="http://schemas.microsoft.com/office/drawing/2014/main" id="{8ACEA84A-01E5-4661-B2EB-5AAD7CF0010A}"/>
              </a:ext>
            </a:extLst>
          </p:cNvPr>
          <p:cNvSpPr/>
          <p:nvPr/>
        </p:nvSpPr>
        <p:spPr>
          <a:xfrm>
            <a:off x="838200" y="1690688"/>
            <a:ext cx="6096000" cy="4616648"/>
          </a:xfrm>
          <a:prstGeom prst="rect">
            <a:avLst/>
          </a:prstGeom>
        </p:spPr>
        <p:txBody>
          <a:bodyPr>
            <a:spAutoFit/>
          </a:bodyPr>
          <a:lstStyle/>
          <a:p>
            <a:r>
              <a:rPr lang="en-GB" sz="1400" dirty="0">
                <a:effectLst/>
                <a:latin typeface="InterstateMono Light" panose="02000506040000020004" pitchFamily="50" charset="0"/>
              </a:rPr>
              <a:t>\</a:t>
            </a:r>
            <a:r>
              <a:rPr lang="en-GB" sz="1400" dirty="0" err="1">
                <a:effectLst/>
                <a:latin typeface="InterstateMono Light" panose="02000506040000020004" pitchFamily="50" charset="0"/>
              </a:rPr>
              <a:t>documentclass</a:t>
            </a:r>
            <a:r>
              <a:rPr lang="en-GB" sz="1400" dirty="0">
                <a:effectLst/>
                <a:latin typeface="InterstateMono Light" panose="02000506040000020004" pitchFamily="50" charset="0"/>
              </a:rPr>
              <a:t>{article}</a:t>
            </a:r>
          </a:p>
          <a:p>
            <a:r>
              <a:rPr lang="en-GB" sz="1400" dirty="0">
                <a:effectLst/>
                <a:latin typeface="InterstateMono Light" panose="02000506040000020004" pitchFamily="50" charset="0"/>
              </a:rPr>
              <a:t>\</a:t>
            </a:r>
            <a:r>
              <a:rPr lang="en-GB" sz="1400" dirty="0" err="1">
                <a:effectLst/>
                <a:latin typeface="InterstateMono Light" panose="02000506040000020004" pitchFamily="50" charset="0"/>
              </a:rPr>
              <a:t>usepackage</a:t>
            </a:r>
            <a:r>
              <a:rPr lang="en-GB" sz="1400" dirty="0">
                <a:effectLst/>
                <a:latin typeface="InterstateMono Light" panose="02000506040000020004" pitchFamily="50" charset="0"/>
              </a:rPr>
              <a:t>[</a:t>
            </a:r>
            <a:r>
              <a:rPr lang="en-GB" sz="1400" dirty="0" err="1">
                <a:effectLst/>
                <a:latin typeface="InterstateMono Light" panose="02000506040000020004" pitchFamily="50" charset="0"/>
              </a:rPr>
              <a:t>dvipsnames</a:t>
            </a:r>
            <a:r>
              <a:rPr lang="en-GB" sz="1400" dirty="0">
                <a:effectLst/>
                <a:latin typeface="InterstateMono Light" panose="02000506040000020004" pitchFamily="50" charset="0"/>
              </a:rPr>
              <a:t>, table]{</a:t>
            </a:r>
            <a:r>
              <a:rPr lang="en-GB" sz="1400" dirty="0" err="1">
                <a:effectLst/>
                <a:latin typeface="InterstateMono Light" panose="02000506040000020004" pitchFamily="50" charset="0"/>
              </a:rPr>
              <a:t>xcolor</a:t>
            </a:r>
            <a:r>
              <a:rPr lang="en-GB" sz="1400" dirty="0">
                <a:effectLst/>
                <a:latin typeface="InterstateMono Light" panose="02000506040000020004" pitchFamily="50" charset="0"/>
              </a:rPr>
              <a:t>}</a:t>
            </a:r>
          </a:p>
          <a:p>
            <a:endParaRPr lang="en-GB" sz="1400" dirty="0">
              <a:effectLst/>
              <a:latin typeface="InterstateMono Light" panose="02000506040000020004" pitchFamily="50" charset="0"/>
            </a:endParaRPr>
          </a:p>
          <a:p>
            <a:r>
              <a:rPr lang="en-GB" sz="1400" dirty="0">
                <a:effectLst/>
                <a:latin typeface="InterstateMono Light" panose="02000506040000020004" pitchFamily="50" charset="0"/>
              </a:rPr>
              <a:t>\begin{document}</a:t>
            </a:r>
          </a:p>
          <a:p>
            <a:r>
              <a:rPr lang="en-GB" sz="1400" dirty="0">
                <a:effectLst/>
                <a:latin typeface="InterstateMono Light" panose="02000506040000020004" pitchFamily="50" charset="0"/>
              </a:rPr>
              <a:t>{\</a:t>
            </a:r>
            <a:r>
              <a:rPr lang="en-GB" sz="1400" dirty="0" err="1">
                <a:effectLst/>
                <a:latin typeface="InterstateMono Light" panose="02000506040000020004" pitchFamily="50" charset="0"/>
              </a:rPr>
              <a:t>rowcolors</a:t>
            </a:r>
            <a:r>
              <a:rPr lang="en-GB" sz="1400" dirty="0">
                <a:effectLst/>
                <a:latin typeface="InterstateMono Light" panose="02000506040000020004" pitchFamily="50" charset="0"/>
              </a:rPr>
              <a:t>{4}{pink}{Cerulean}</a:t>
            </a:r>
          </a:p>
          <a:p>
            <a:r>
              <a:rPr lang="en-GB" sz="1400" dirty="0">
                <a:effectLst/>
                <a:latin typeface="InterstateMono Light" panose="02000506040000020004" pitchFamily="50" charset="0"/>
              </a:rPr>
              <a:t>\begin{table}[h!]</a:t>
            </a:r>
          </a:p>
          <a:p>
            <a:r>
              <a:rPr lang="en-GB" sz="1400" dirty="0">
                <a:effectLst/>
                <a:latin typeface="InterstateMono Light" panose="02000506040000020004" pitchFamily="50" charset="0"/>
              </a:rPr>
              <a:t>\</a:t>
            </a:r>
            <a:r>
              <a:rPr lang="en-GB" sz="1400" dirty="0" err="1">
                <a:effectLst/>
                <a:latin typeface="InterstateMono Light" panose="02000506040000020004" pitchFamily="50" charset="0"/>
              </a:rPr>
              <a:t>centering</a:t>
            </a:r>
            <a:endParaRPr lang="en-GB" sz="1400" dirty="0">
              <a:effectLst/>
              <a:latin typeface="InterstateMono Light" panose="02000506040000020004" pitchFamily="50" charset="0"/>
            </a:endParaRPr>
          </a:p>
          <a:p>
            <a:r>
              <a:rPr lang="en-GB" sz="1400" dirty="0">
                <a:effectLst/>
                <a:latin typeface="InterstateMono Light" panose="02000506040000020004" pitchFamily="50" charset="0"/>
              </a:rPr>
              <a:t>\begin{tabular}{l c || c r}</a:t>
            </a:r>
          </a:p>
          <a:p>
            <a:r>
              <a:rPr lang="en-GB" sz="1400" dirty="0">
                <a:effectLst/>
                <a:latin typeface="InterstateMono Light" panose="02000506040000020004" pitchFamily="50" charset="0"/>
              </a:rPr>
              <a:t>	header 1 &amp; header 2 &amp; header 3 &amp; header 4\\</a:t>
            </a:r>
          </a:p>
          <a:p>
            <a:r>
              <a:rPr lang="en-GB" sz="1400" dirty="0">
                <a:effectLst/>
                <a:latin typeface="InterstateMono Light" panose="02000506040000020004" pitchFamily="50" charset="0"/>
              </a:rPr>
              <a:t>	\</a:t>
            </a:r>
            <a:r>
              <a:rPr lang="en-GB" sz="1400" dirty="0" err="1">
                <a:effectLst/>
                <a:latin typeface="InterstateMono Light" panose="02000506040000020004" pitchFamily="50" charset="0"/>
              </a:rPr>
              <a:t>hline</a:t>
            </a:r>
            <a:r>
              <a:rPr lang="en-GB" sz="1400" dirty="0">
                <a:effectLst/>
                <a:latin typeface="InterstateMono Light" panose="02000506040000020004" pitchFamily="50" charset="0"/>
              </a:rPr>
              <a:t> \</a:t>
            </a:r>
            <a:r>
              <a:rPr lang="en-GB" sz="1400" dirty="0" err="1">
                <a:effectLst/>
                <a:latin typeface="InterstateMono Light" panose="02000506040000020004" pitchFamily="50" charset="0"/>
              </a:rPr>
              <a:t>hline</a:t>
            </a:r>
            <a:endParaRPr lang="en-GB" sz="1400" dirty="0">
              <a:effectLst/>
              <a:latin typeface="InterstateMono Light" panose="02000506040000020004" pitchFamily="50" charset="0"/>
            </a:endParaRPr>
          </a:p>
          <a:p>
            <a:r>
              <a:rPr lang="en-GB" sz="1400" dirty="0">
                <a:effectLst/>
                <a:latin typeface="InterstateMono Light" panose="02000506040000020004" pitchFamily="50" charset="0"/>
              </a:rPr>
              <a:t>	value 1 &amp; value 2 &amp; value 3 &amp; value 4 \\</a:t>
            </a:r>
          </a:p>
          <a:p>
            <a:r>
              <a:rPr lang="en-GB" sz="1400" dirty="0">
                <a:effectLst/>
                <a:latin typeface="InterstateMono Light" panose="02000506040000020004" pitchFamily="50" charset="0"/>
              </a:rPr>
              <a:t>	value 5 &amp; value 6 &amp; value 7 &amp; value 8 \\</a:t>
            </a:r>
          </a:p>
          <a:p>
            <a:r>
              <a:rPr lang="en-GB" sz="1400" dirty="0">
                <a:effectLst/>
                <a:latin typeface="InterstateMono Light" panose="02000506040000020004" pitchFamily="50" charset="0"/>
              </a:rPr>
              <a:t>	\</a:t>
            </a:r>
            <a:r>
              <a:rPr lang="en-GB" sz="1400" dirty="0" err="1">
                <a:effectLst/>
                <a:latin typeface="InterstateMono Light" panose="02000506040000020004" pitchFamily="50" charset="0"/>
              </a:rPr>
              <a:t>hline</a:t>
            </a:r>
            <a:endParaRPr lang="en-GB" sz="1400" dirty="0">
              <a:effectLst/>
              <a:latin typeface="InterstateMono Light" panose="02000506040000020004" pitchFamily="50" charset="0"/>
            </a:endParaRPr>
          </a:p>
          <a:p>
            <a:r>
              <a:rPr lang="en-GB" sz="1400" dirty="0">
                <a:effectLst/>
                <a:latin typeface="InterstateMono Light" panose="02000506040000020004" pitchFamily="50" charset="0"/>
              </a:rPr>
              <a:t>	value 9 &amp; value 10 &amp; value 11 &amp; value 12 \\</a:t>
            </a:r>
          </a:p>
          <a:p>
            <a:r>
              <a:rPr lang="en-GB" sz="1400" dirty="0">
                <a:effectLst/>
                <a:latin typeface="InterstateMono Light" panose="02000506040000020004" pitchFamily="50" charset="0"/>
              </a:rPr>
              <a:t>	value 13 &amp; value 14 &amp; value 15 &amp; value 16 \\</a:t>
            </a:r>
          </a:p>
          <a:p>
            <a:r>
              <a:rPr lang="en-GB" sz="1400" dirty="0">
                <a:effectLst/>
                <a:latin typeface="InterstateMono Light" panose="02000506040000020004" pitchFamily="50" charset="0"/>
              </a:rPr>
              <a:t>	\</a:t>
            </a:r>
            <a:r>
              <a:rPr lang="en-GB" sz="1400" dirty="0" err="1">
                <a:effectLst/>
                <a:latin typeface="InterstateMono Light" panose="02000506040000020004" pitchFamily="50" charset="0"/>
              </a:rPr>
              <a:t>hline</a:t>
            </a:r>
            <a:endParaRPr lang="en-GB" sz="1400" dirty="0">
              <a:effectLst/>
              <a:latin typeface="InterstateMono Light" panose="02000506040000020004" pitchFamily="50" charset="0"/>
            </a:endParaRPr>
          </a:p>
          <a:p>
            <a:r>
              <a:rPr lang="en-GB" sz="1400" dirty="0">
                <a:effectLst/>
                <a:latin typeface="InterstateMono Light" panose="02000506040000020004" pitchFamily="50" charset="0"/>
              </a:rPr>
              <a:t>\end{tabular}</a:t>
            </a:r>
          </a:p>
          <a:p>
            <a:r>
              <a:rPr lang="en-GB" sz="1400" dirty="0">
                <a:effectLst/>
                <a:latin typeface="InterstateMono Light" panose="02000506040000020004" pitchFamily="50" charset="0"/>
              </a:rPr>
              <a:t>\label{table: example}</a:t>
            </a:r>
          </a:p>
          <a:p>
            <a:r>
              <a:rPr lang="en-GB" sz="1400" dirty="0">
                <a:effectLst/>
                <a:latin typeface="InterstateMono Light" panose="02000506040000020004" pitchFamily="50" charset="0"/>
              </a:rPr>
              <a:t>\caption{Cerulean and pink colours}</a:t>
            </a:r>
          </a:p>
          <a:p>
            <a:r>
              <a:rPr lang="en-GB" sz="1400" dirty="0">
                <a:effectLst/>
                <a:latin typeface="InterstateMono Light" panose="02000506040000020004" pitchFamily="50" charset="0"/>
              </a:rPr>
              <a:t>\end{table}</a:t>
            </a:r>
          </a:p>
          <a:p>
            <a:r>
              <a:rPr lang="en-GB" sz="1400" dirty="0">
                <a:effectLst/>
                <a:latin typeface="InterstateMono Light" panose="02000506040000020004" pitchFamily="50" charset="0"/>
              </a:rPr>
              <a:t>\end{document}</a:t>
            </a:r>
            <a:endParaRPr lang="en-GB" sz="1400" dirty="0">
              <a:latin typeface="InterstateMono Light" panose="02000506040000020004" pitchFamily="50" charset="0"/>
            </a:endParaRPr>
          </a:p>
        </p:txBody>
      </p:sp>
      <p:pic>
        <p:nvPicPr>
          <p:cNvPr id="6" name="Picture 5">
            <a:extLst>
              <a:ext uri="{FF2B5EF4-FFF2-40B4-BE49-F238E27FC236}">
                <a16:creationId xmlns:a16="http://schemas.microsoft.com/office/drawing/2014/main" id="{2B1D0EEC-726B-486F-95A4-D10CDB602504}"/>
              </a:ext>
            </a:extLst>
          </p:cNvPr>
          <p:cNvPicPr>
            <a:picLocks noChangeAspect="1"/>
          </p:cNvPicPr>
          <p:nvPr/>
        </p:nvPicPr>
        <p:blipFill>
          <a:blip r:embed="rId2"/>
          <a:stretch>
            <a:fillRect/>
          </a:stretch>
        </p:blipFill>
        <p:spPr>
          <a:xfrm>
            <a:off x="6448424" y="748796"/>
            <a:ext cx="5248275" cy="2375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4423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C0B3F-C255-40CF-8E9F-8D9C438D3BA4}"/>
              </a:ext>
            </a:extLst>
          </p:cNvPr>
          <p:cNvSpPr>
            <a:spLocks noGrp="1"/>
          </p:cNvSpPr>
          <p:nvPr>
            <p:ph type="title"/>
          </p:nvPr>
        </p:nvSpPr>
        <p:spPr>
          <a:xfrm>
            <a:off x="1333502" y="609600"/>
            <a:ext cx="8596668" cy="1320800"/>
          </a:xfrm>
        </p:spPr>
        <p:txBody>
          <a:bodyPr>
            <a:normAutofit/>
          </a:bodyPr>
          <a:lstStyle/>
          <a:p>
            <a:r>
              <a:rPr lang="en-GB"/>
              <a:t>More on tables</a:t>
            </a:r>
            <a:endParaRPr lang="en-GB" dirty="0"/>
          </a:p>
        </p:txBody>
      </p:sp>
      <p:sp>
        <p:nvSpPr>
          <p:cNvPr id="29"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2"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EEB79DB-AB72-46A1-82F9-2ABABA988C33}"/>
              </a:ext>
            </a:extLst>
          </p:cNvPr>
          <p:cNvSpPr>
            <a:spLocks noGrp="1"/>
          </p:cNvSpPr>
          <p:nvPr>
            <p:ph idx="1"/>
          </p:nvPr>
        </p:nvSpPr>
        <p:spPr>
          <a:xfrm>
            <a:off x="1333502" y="2160590"/>
            <a:ext cx="8470898" cy="3429260"/>
          </a:xfrm>
        </p:spPr>
        <p:txBody>
          <a:bodyPr>
            <a:normAutofit/>
          </a:bodyPr>
          <a:lstStyle/>
          <a:p>
            <a:r>
              <a:rPr lang="en-GB"/>
              <a:t>Much more can be achieved with tables in LaTeX:</a:t>
            </a:r>
          </a:p>
          <a:p>
            <a:pPr lvl="1"/>
            <a:r>
              <a:rPr lang="en-GB"/>
              <a:t>Advanced colouring rules</a:t>
            </a:r>
          </a:p>
          <a:p>
            <a:pPr lvl="1"/>
            <a:r>
              <a:rPr lang="en-GB"/>
              <a:t>merged columns</a:t>
            </a:r>
          </a:p>
          <a:p>
            <a:pPr lvl="1"/>
            <a:r>
              <a:rPr lang="en-GB"/>
              <a:t>multipage tables</a:t>
            </a:r>
          </a:p>
          <a:p>
            <a:pPr lvl="1"/>
            <a:r>
              <a:rPr lang="en-GB"/>
              <a:t>fixed-width column sizes</a:t>
            </a:r>
          </a:p>
          <a:p>
            <a:pPr lvl="1"/>
            <a:r>
              <a:rPr lang="en-GB"/>
              <a:t>and more</a:t>
            </a:r>
          </a:p>
          <a:p>
            <a:r>
              <a:rPr lang="en-GB"/>
              <a:t>Requires additional packages (</a:t>
            </a:r>
            <a:r>
              <a:rPr lang="en-GB">
                <a:latin typeface="InterstateMono Light" panose="02000506040000020004" pitchFamily="50" charset="0"/>
              </a:rPr>
              <a:t>tabularx, tabu, array</a:t>
            </a:r>
            <a:r>
              <a:rPr lang="en-GB"/>
              <a:t>)</a:t>
            </a:r>
            <a:endParaRPr lang="en-GB" dirty="0"/>
          </a:p>
        </p:txBody>
      </p:sp>
      <p:sp>
        <p:nvSpPr>
          <p:cNvPr id="3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1300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520012"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754715F-3A80-43D1-8BA4-AAA0DA21711D}"/>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latin typeface="+mj-lt"/>
              </a:rPr>
              <a:t>Document layout</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39B91ABB-47BD-4388-A78E-C92AB9BBD515}"/>
              </a:ext>
            </a:extLst>
          </p:cNvPr>
          <p:cNvSpPr>
            <a:spLocks noGrp="1"/>
          </p:cNvSpPr>
          <p:nvPr>
            <p:ph type="body" idx="1"/>
          </p:nvPr>
        </p:nvSpPr>
        <p:spPr>
          <a:xfrm>
            <a:off x="7821120" y="2876315"/>
            <a:ext cx="3602567" cy="1096899"/>
          </a:xfrm>
        </p:spPr>
        <p:txBody>
          <a:bodyPr vert="horz" lIns="91440" tIns="45720" rIns="91440" bIns="45720" rtlCol="0" anchor="ctr">
            <a:normAutofit/>
          </a:bodyPr>
          <a:lstStyle/>
          <a:p>
            <a:pPr>
              <a:lnSpc>
                <a:spcPct val="90000"/>
              </a:lnSpc>
            </a:pPr>
            <a:r>
              <a:rPr lang="en-US" sz="1800">
                <a:solidFill>
                  <a:srgbClr val="FFFFFF"/>
                </a:solidFill>
                <a:latin typeface="+mn-lt"/>
              </a:rPr>
              <a:t>Document structure, layouts, multifile documents, headers and footers, columns, and spacings</a:t>
            </a:r>
          </a:p>
        </p:txBody>
      </p:sp>
    </p:spTree>
    <p:extLst>
      <p:ext uri="{BB962C8B-B14F-4D97-AF65-F5344CB8AC3E}">
        <p14:creationId xmlns:p14="http://schemas.microsoft.com/office/powerpoint/2010/main" val="757141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6D3A4-7263-44E1-A7C2-F95AFD432317}"/>
              </a:ext>
            </a:extLst>
          </p:cNvPr>
          <p:cNvSpPr>
            <a:spLocks noGrp="1"/>
          </p:cNvSpPr>
          <p:nvPr>
            <p:ph type="title"/>
          </p:nvPr>
        </p:nvSpPr>
        <p:spPr>
          <a:xfrm>
            <a:off x="1286933" y="609600"/>
            <a:ext cx="10197494" cy="1099457"/>
          </a:xfrm>
        </p:spPr>
        <p:txBody>
          <a:bodyPr>
            <a:normAutofit/>
          </a:bodyPr>
          <a:lstStyle/>
          <a:p>
            <a:r>
              <a:rPr lang="en-GB" dirty="0"/>
              <a:t>Multi-file documents</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F4FEE65-6072-4AB6-A768-C4DB89F0A641}"/>
              </a:ext>
            </a:extLst>
          </p:cNvPr>
          <p:cNvGraphicFramePr>
            <a:graphicFrameLocks noGrp="1"/>
          </p:cNvGraphicFramePr>
          <p:nvPr>
            <p:ph idx="1"/>
            <p:extLst>
              <p:ext uri="{D42A27DB-BD31-4B8C-83A1-F6EECF244321}">
                <p14:modId xmlns:p14="http://schemas.microsoft.com/office/powerpoint/2010/main" val="27949398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6429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43AB-3F33-4B89-A9C0-2B30429C2F61}"/>
              </a:ext>
            </a:extLst>
          </p:cNvPr>
          <p:cNvSpPr>
            <a:spLocks noGrp="1"/>
          </p:cNvSpPr>
          <p:nvPr>
            <p:ph type="title"/>
          </p:nvPr>
        </p:nvSpPr>
        <p:spPr/>
        <p:txBody>
          <a:bodyPr/>
          <a:lstStyle/>
          <a:p>
            <a:r>
              <a:rPr lang="en-GB" dirty="0"/>
              <a:t>Two commands to adding .</a:t>
            </a:r>
            <a:r>
              <a:rPr lang="en-GB" dirty="0" err="1"/>
              <a:t>tex</a:t>
            </a:r>
            <a:r>
              <a:rPr lang="en-GB" dirty="0"/>
              <a:t> files</a:t>
            </a:r>
          </a:p>
        </p:txBody>
      </p:sp>
      <p:sp>
        <p:nvSpPr>
          <p:cNvPr id="4" name="Text Placeholder 3">
            <a:extLst>
              <a:ext uri="{FF2B5EF4-FFF2-40B4-BE49-F238E27FC236}">
                <a16:creationId xmlns:a16="http://schemas.microsoft.com/office/drawing/2014/main" id="{797E8F6C-E6EF-4249-B03B-FFEEE7055A2F}"/>
              </a:ext>
            </a:extLst>
          </p:cNvPr>
          <p:cNvSpPr>
            <a:spLocks noGrp="1"/>
          </p:cNvSpPr>
          <p:nvPr>
            <p:ph type="body" idx="1"/>
          </p:nvPr>
        </p:nvSpPr>
        <p:spPr/>
        <p:txBody>
          <a:bodyPr/>
          <a:lstStyle/>
          <a:p>
            <a:r>
              <a:rPr lang="en-GB" dirty="0"/>
              <a:t>Input</a:t>
            </a:r>
          </a:p>
        </p:txBody>
      </p:sp>
      <p:sp>
        <p:nvSpPr>
          <p:cNvPr id="5" name="Content Placeholder 4">
            <a:extLst>
              <a:ext uri="{FF2B5EF4-FFF2-40B4-BE49-F238E27FC236}">
                <a16:creationId xmlns:a16="http://schemas.microsoft.com/office/drawing/2014/main" id="{1F00DAE9-44EF-42C7-A836-6B0D2C4716BA}"/>
              </a:ext>
            </a:extLst>
          </p:cNvPr>
          <p:cNvSpPr>
            <a:spLocks noGrp="1"/>
          </p:cNvSpPr>
          <p:nvPr>
            <p:ph sz="half" idx="2"/>
          </p:nvPr>
        </p:nvSpPr>
        <p:spPr/>
        <p:txBody>
          <a:bodyPr/>
          <a:lstStyle/>
          <a:p>
            <a:r>
              <a:rPr lang="en-GB" dirty="0">
                <a:latin typeface="InterstateMono Light" panose="02000506040000020004" pitchFamily="50" charset="0"/>
              </a:rPr>
              <a:t>\input{</a:t>
            </a:r>
            <a:r>
              <a:rPr lang="en-GB" dirty="0" err="1">
                <a:latin typeface="InterstateMono Light" panose="02000506040000020004" pitchFamily="50" charset="0"/>
              </a:rPr>
              <a:t>filename</a:t>
            </a:r>
            <a:r>
              <a:rPr lang="en-GB" dirty="0" err="1">
                <a:solidFill>
                  <a:srgbClr val="FF0000"/>
                </a:solidFill>
                <a:latin typeface="InterstateMono Light" panose="02000506040000020004" pitchFamily="50" charset="0"/>
              </a:rPr>
              <a:t>.tex</a:t>
            </a:r>
            <a:r>
              <a:rPr lang="en-GB" dirty="0">
                <a:latin typeface="InterstateMono Light" panose="02000506040000020004" pitchFamily="50" charset="0"/>
              </a:rPr>
              <a:t>}</a:t>
            </a:r>
          </a:p>
          <a:p>
            <a:r>
              <a:rPr lang="en-GB" dirty="0"/>
              <a:t>Formats according to the base file preamble</a:t>
            </a:r>
          </a:p>
          <a:p>
            <a:r>
              <a:rPr lang="en-GB" dirty="0"/>
              <a:t>Can be nested, with inputs to other files in the imported file</a:t>
            </a:r>
          </a:p>
          <a:p>
            <a:r>
              <a:rPr lang="en-GB" dirty="0"/>
              <a:t>Can be imported inline</a:t>
            </a:r>
          </a:p>
          <a:p>
            <a:endParaRPr lang="en-GB" dirty="0"/>
          </a:p>
        </p:txBody>
      </p:sp>
      <p:sp>
        <p:nvSpPr>
          <p:cNvPr id="6" name="Text Placeholder 5">
            <a:extLst>
              <a:ext uri="{FF2B5EF4-FFF2-40B4-BE49-F238E27FC236}">
                <a16:creationId xmlns:a16="http://schemas.microsoft.com/office/drawing/2014/main" id="{C557D8A4-9888-4CF9-AD62-79EC00BA6E89}"/>
              </a:ext>
            </a:extLst>
          </p:cNvPr>
          <p:cNvSpPr>
            <a:spLocks noGrp="1"/>
          </p:cNvSpPr>
          <p:nvPr>
            <p:ph type="body" sz="quarter" idx="3"/>
          </p:nvPr>
        </p:nvSpPr>
        <p:spPr/>
        <p:txBody>
          <a:bodyPr/>
          <a:lstStyle/>
          <a:p>
            <a:r>
              <a:rPr lang="en-GB" dirty="0"/>
              <a:t>Include</a:t>
            </a:r>
          </a:p>
        </p:txBody>
      </p:sp>
      <p:sp>
        <p:nvSpPr>
          <p:cNvPr id="7" name="Content Placeholder 6">
            <a:extLst>
              <a:ext uri="{FF2B5EF4-FFF2-40B4-BE49-F238E27FC236}">
                <a16:creationId xmlns:a16="http://schemas.microsoft.com/office/drawing/2014/main" id="{CBA3E9E4-182F-4731-82E8-29D0E89E39CF}"/>
              </a:ext>
            </a:extLst>
          </p:cNvPr>
          <p:cNvSpPr>
            <a:spLocks noGrp="1"/>
          </p:cNvSpPr>
          <p:nvPr>
            <p:ph sz="quarter" idx="4"/>
          </p:nvPr>
        </p:nvSpPr>
        <p:spPr/>
        <p:txBody>
          <a:bodyPr/>
          <a:lstStyle/>
          <a:p>
            <a:r>
              <a:rPr lang="en-GB" dirty="0">
                <a:latin typeface="InterstateMono Light" panose="02000506040000020004" pitchFamily="50" charset="0"/>
              </a:rPr>
              <a:t>\include{filename}</a:t>
            </a:r>
          </a:p>
          <a:p>
            <a:r>
              <a:rPr lang="en-GB" dirty="0"/>
              <a:t>Formats according to the base file preamble</a:t>
            </a:r>
          </a:p>
          <a:p>
            <a:r>
              <a:rPr lang="en-GB" dirty="0"/>
              <a:t>Cannot be nested, but can include files with their own inputs</a:t>
            </a:r>
          </a:p>
          <a:p>
            <a:r>
              <a:rPr lang="en-GB" dirty="0"/>
              <a:t>Forces a page break</a:t>
            </a:r>
          </a:p>
        </p:txBody>
      </p:sp>
    </p:spTree>
    <p:extLst>
      <p:ext uri="{BB962C8B-B14F-4D97-AF65-F5344CB8AC3E}">
        <p14:creationId xmlns:p14="http://schemas.microsoft.com/office/powerpoint/2010/main" val="871747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43AB-3F33-4B89-A9C0-2B30429C2F61}"/>
              </a:ext>
            </a:extLst>
          </p:cNvPr>
          <p:cNvSpPr>
            <a:spLocks noGrp="1"/>
          </p:cNvSpPr>
          <p:nvPr>
            <p:ph type="title"/>
          </p:nvPr>
        </p:nvSpPr>
        <p:spPr/>
        <p:txBody>
          <a:bodyPr/>
          <a:lstStyle/>
          <a:p>
            <a:r>
              <a:rPr lang="en-GB" dirty="0"/>
              <a:t>Two packages to splitting files</a:t>
            </a:r>
          </a:p>
        </p:txBody>
      </p:sp>
      <p:sp>
        <p:nvSpPr>
          <p:cNvPr id="4" name="Text Placeholder 3">
            <a:extLst>
              <a:ext uri="{FF2B5EF4-FFF2-40B4-BE49-F238E27FC236}">
                <a16:creationId xmlns:a16="http://schemas.microsoft.com/office/drawing/2014/main" id="{797E8F6C-E6EF-4249-B03B-FFEEE7055A2F}"/>
              </a:ext>
            </a:extLst>
          </p:cNvPr>
          <p:cNvSpPr>
            <a:spLocks noGrp="1"/>
          </p:cNvSpPr>
          <p:nvPr>
            <p:ph type="body" idx="1"/>
          </p:nvPr>
        </p:nvSpPr>
        <p:spPr/>
        <p:txBody>
          <a:bodyPr/>
          <a:lstStyle/>
          <a:p>
            <a:r>
              <a:rPr lang="en-GB" dirty="0"/>
              <a:t>Subfiles</a:t>
            </a:r>
          </a:p>
        </p:txBody>
      </p:sp>
      <p:sp>
        <p:nvSpPr>
          <p:cNvPr id="5" name="Content Placeholder 4">
            <a:extLst>
              <a:ext uri="{FF2B5EF4-FFF2-40B4-BE49-F238E27FC236}">
                <a16:creationId xmlns:a16="http://schemas.microsoft.com/office/drawing/2014/main" id="{1F00DAE9-44EF-42C7-A836-6B0D2C4716BA}"/>
              </a:ext>
            </a:extLst>
          </p:cNvPr>
          <p:cNvSpPr>
            <a:spLocks noGrp="1"/>
          </p:cNvSpPr>
          <p:nvPr>
            <p:ph sz="half" idx="2"/>
          </p:nvPr>
        </p:nvSpPr>
        <p:spPr/>
        <p:txBody>
          <a:bodyPr>
            <a:normAutofit/>
          </a:bodyPr>
          <a:lstStyle/>
          <a:p>
            <a:r>
              <a:rPr lang="en-GB" sz="2000" dirty="0">
                <a:latin typeface="InterstateMono Light" panose="02000506040000020004" pitchFamily="50" charset="0"/>
              </a:rPr>
              <a:t>\</a:t>
            </a:r>
            <a:r>
              <a:rPr lang="en-GB" sz="2000" dirty="0" err="1">
                <a:latin typeface="InterstateMono Light" panose="02000506040000020004" pitchFamily="50" charset="0"/>
              </a:rPr>
              <a:t>usepackage</a:t>
            </a:r>
            <a:r>
              <a:rPr lang="en-GB" sz="2000" dirty="0">
                <a:latin typeface="InterstateMono Light" panose="02000506040000020004" pitchFamily="50" charset="0"/>
              </a:rPr>
              <a:t>{subfiles}</a:t>
            </a:r>
            <a:br>
              <a:rPr lang="en-GB" sz="2000" dirty="0">
                <a:latin typeface="InterstateMono Light" panose="02000506040000020004" pitchFamily="50" charset="0"/>
              </a:rPr>
            </a:br>
            <a:r>
              <a:rPr lang="en-GB" sz="2000" dirty="0">
                <a:latin typeface="InterstateMono Light" panose="02000506040000020004" pitchFamily="50" charset="0"/>
              </a:rPr>
              <a:t>\subfile{filename}</a:t>
            </a:r>
          </a:p>
          <a:p>
            <a:r>
              <a:rPr lang="en-GB" dirty="0"/>
              <a:t>Uses the main document’s preamble</a:t>
            </a:r>
          </a:p>
          <a:p>
            <a:r>
              <a:rPr lang="en-GB" dirty="0"/>
              <a:t>Child documents start with:</a:t>
            </a:r>
            <a:br>
              <a:rPr lang="en-GB" dirty="0"/>
            </a:br>
            <a:r>
              <a:rPr lang="en-GB" sz="1800" dirty="0">
                <a:latin typeface="InterstateMono Light" panose="02000506040000020004" pitchFamily="50" charset="0"/>
              </a:rPr>
              <a:t>\</a:t>
            </a:r>
            <a:r>
              <a:rPr lang="en-GB" sz="1800" dirty="0" err="1">
                <a:latin typeface="InterstateMono Light" panose="02000506040000020004" pitchFamily="50" charset="0"/>
              </a:rPr>
              <a:t>documentclass</a:t>
            </a:r>
            <a:r>
              <a:rPr lang="en-GB" sz="1800" dirty="0">
                <a:latin typeface="InterstateMono Light" panose="02000506040000020004" pitchFamily="50" charset="0"/>
              </a:rPr>
              <a:t>[</a:t>
            </a:r>
            <a:r>
              <a:rPr lang="en-GB" sz="1800" dirty="0" err="1">
                <a:latin typeface="InterstateMono Light" panose="02000506040000020004" pitchFamily="50" charset="0"/>
              </a:rPr>
              <a:t>main.tex</a:t>
            </a:r>
            <a:r>
              <a:rPr lang="en-GB" sz="1800" dirty="0">
                <a:latin typeface="InterstateMono Light" panose="02000506040000020004" pitchFamily="50" charset="0"/>
              </a:rPr>
              <a:t>]{subfiles}</a:t>
            </a:r>
          </a:p>
          <a:p>
            <a:r>
              <a:rPr lang="en-GB" dirty="0"/>
              <a:t>All preamble statements occur in the main document</a:t>
            </a:r>
            <a:endParaRPr lang="en-GB" sz="4000" dirty="0"/>
          </a:p>
        </p:txBody>
      </p:sp>
      <p:sp>
        <p:nvSpPr>
          <p:cNvPr id="6" name="Text Placeholder 5">
            <a:extLst>
              <a:ext uri="{FF2B5EF4-FFF2-40B4-BE49-F238E27FC236}">
                <a16:creationId xmlns:a16="http://schemas.microsoft.com/office/drawing/2014/main" id="{C557D8A4-9888-4CF9-AD62-79EC00BA6E89}"/>
              </a:ext>
            </a:extLst>
          </p:cNvPr>
          <p:cNvSpPr>
            <a:spLocks noGrp="1"/>
          </p:cNvSpPr>
          <p:nvPr>
            <p:ph type="body" sz="quarter" idx="3"/>
          </p:nvPr>
        </p:nvSpPr>
        <p:spPr/>
        <p:txBody>
          <a:bodyPr/>
          <a:lstStyle/>
          <a:p>
            <a:r>
              <a:rPr lang="en-GB" dirty="0"/>
              <a:t>Standalone</a:t>
            </a:r>
          </a:p>
        </p:txBody>
      </p:sp>
      <p:sp>
        <p:nvSpPr>
          <p:cNvPr id="7" name="Content Placeholder 6">
            <a:extLst>
              <a:ext uri="{FF2B5EF4-FFF2-40B4-BE49-F238E27FC236}">
                <a16:creationId xmlns:a16="http://schemas.microsoft.com/office/drawing/2014/main" id="{CBA3E9E4-182F-4731-82E8-29D0E89E39CF}"/>
              </a:ext>
            </a:extLst>
          </p:cNvPr>
          <p:cNvSpPr>
            <a:spLocks noGrp="1"/>
          </p:cNvSpPr>
          <p:nvPr>
            <p:ph sz="quarter" idx="4"/>
          </p:nvPr>
        </p:nvSpPr>
        <p:spPr/>
        <p:txBody>
          <a:bodyPr>
            <a:normAutofit/>
          </a:bodyPr>
          <a:lstStyle/>
          <a:p>
            <a:r>
              <a:rPr lang="en-GB" sz="2000" dirty="0">
                <a:latin typeface="InterstateMono Light" panose="02000506040000020004" pitchFamily="50" charset="0"/>
              </a:rPr>
              <a:t>\</a:t>
            </a:r>
            <a:r>
              <a:rPr lang="en-GB" sz="2000" dirty="0" err="1">
                <a:latin typeface="InterstateMono Light" panose="02000506040000020004" pitchFamily="50" charset="0"/>
              </a:rPr>
              <a:t>usepackage</a:t>
            </a:r>
            <a:r>
              <a:rPr lang="en-GB" sz="2000" dirty="0">
                <a:latin typeface="InterstateMono Light" panose="02000506040000020004" pitchFamily="50" charset="0"/>
              </a:rPr>
              <a:t>{standalone}</a:t>
            </a:r>
            <a:br>
              <a:rPr lang="en-GB" sz="2000" dirty="0">
                <a:latin typeface="InterstateMono Light" panose="02000506040000020004" pitchFamily="50" charset="0"/>
              </a:rPr>
            </a:br>
            <a:r>
              <a:rPr lang="en-GB" sz="2000" dirty="0">
                <a:latin typeface="InterstateMono Light" panose="02000506040000020004" pitchFamily="50" charset="0"/>
              </a:rPr>
              <a:t>\input | \include</a:t>
            </a:r>
          </a:p>
          <a:p>
            <a:r>
              <a:rPr lang="en-GB" dirty="0"/>
              <a:t>Uses each child’s preamble</a:t>
            </a:r>
          </a:p>
          <a:p>
            <a:r>
              <a:rPr lang="en-GB" dirty="0"/>
              <a:t>Child documents start with:</a:t>
            </a:r>
            <a:br>
              <a:rPr lang="en-GB" dirty="0"/>
            </a:br>
            <a:r>
              <a:rPr lang="en-GB" sz="1800" dirty="0">
                <a:latin typeface="InterstateMono Light" panose="02000506040000020004" pitchFamily="50" charset="0"/>
              </a:rPr>
              <a:t>\</a:t>
            </a:r>
            <a:r>
              <a:rPr lang="en-GB" sz="1800" dirty="0" err="1">
                <a:latin typeface="InterstateMono Light" panose="02000506040000020004" pitchFamily="50" charset="0"/>
              </a:rPr>
              <a:t>documentclass</a:t>
            </a:r>
            <a:r>
              <a:rPr lang="en-GB" sz="1800" dirty="0">
                <a:latin typeface="InterstateMono Light" panose="02000506040000020004" pitchFamily="50" charset="0"/>
              </a:rPr>
              <a:t>{standalone}</a:t>
            </a:r>
          </a:p>
          <a:p>
            <a:r>
              <a:rPr lang="en-GB" dirty="0"/>
              <a:t>Each chapter’s preamble is self-contained and isolated</a:t>
            </a:r>
            <a:endParaRPr lang="en-GB" sz="4000" dirty="0"/>
          </a:p>
          <a:p>
            <a:endParaRPr lang="en-GB" dirty="0"/>
          </a:p>
        </p:txBody>
      </p:sp>
    </p:spTree>
    <p:extLst>
      <p:ext uri="{BB962C8B-B14F-4D97-AF65-F5344CB8AC3E}">
        <p14:creationId xmlns:p14="http://schemas.microsoft.com/office/powerpoint/2010/main" val="1548391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1A7071-A1E3-4ABD-9E3C-984F3F9D1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7450C65-F562-4A93-8E4C-2B1A1D6D1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AF0563B9-ECBE-4965-97D7-9882F6A74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7E91126-5A58-4664-9FA6-5EC835C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F18AD9C-F20A-40DA-85EC-AE24CBA4C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ED32872-350A-42F9-BACB-7E8FFE55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409006C-800B-4ECA-9974-89CBD0498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A88B005-7B82-4ACE-B3D5-1BAD7E2A5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DC68DADB-A002-4B49-8932-F71D25B3F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3238F89-5D1B-4101-8493-5A72E178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4094520-ACA0-47DD-8EB5-084BD92E8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9E6287E-AD72-4AD3-981F-086045BCA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14AC269-5507-4260-A790-70EC4565B662}"/>
              </a:ext>
            </a:extLst>
          </p:cNvPr>
          <p:cNvSpPr>
            <a:spLocks noGrp="1"/>
          </p:cNvSpPr>
          <p:nvPr>
            <p:ph type="title"/>
          </p:nvPr>
        </p:nvSpPr>
        <p:spPr>
          <a:xfrm>
            <a:off x="677334" y="609600"/>
            <a:ext cx="8596668" cy="1320800"/>
          </a:xfrm>
        </p:spPr>
        <p:txBody>
          <a:bodyPr>
            <a:normAutofit/>
          </a:bodyPr>
          <a:lstStyle/>
          <a:p>
            <a:r>
              <a:rPr lang="en-GB" dirty="0"/>
              <a:t>Hierarchy of a LaTeX project</a:t>
            </a:r>
          </a:p>
        </p:txBody>
      </p:sp>
      <p:graphicFrame>
        <p:nvGraphicFramePr>
          <p:cNvPr id="4" name="Content Placeholder 3">
            <a:extLst>
              <a:ext uri="{FF2B5EF4-FFF2-40B4-BE49-F238E27FC236}">
                <a16:creationId xmlns:a16="http://schemas.microsoft.com/office/drawing/2014/main" id="{AADDDF8C-15D2-4BB0-B743-2E74120F1CE2}"/>
              </a:ext>
            </a:extLst>
          </p:cNvPr>
          <p:cNvGraphicFramePr>
            <a:graphicFrameLocks noGrp="1"/>
          </p:cNvGraphicFramePr>
          <p:nvPr>
            <p:ph idx="1"/>
            <p:extLst>
              <p:ext uri="{D42A27DB-BD31-4B8C-83A1-F6EECF244321}">
                <p14:modId xmlns:p14="http://schemas.microsoft.com/office/powerpoint/2010/main" val="298687365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8120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73551-3EF0-47FA-A7F4-970C33603ABD}"/>
              </a:ext>
            </a:extLst>
          </p:cNvPr>
          <p:cNvSpPr>
            <a:spLocks noGrp="1"/>
          </p:cNvSpPr>
          <p:nvPr>
            <p:ph type="title"/>
          </p:nvPr>
        </p:nvSpPr>
        <p:spPr>
          <a:xfrm>
            <a:off x="1333502" y="609600"/>
            <a:ext cx="8596668" cy="1320800"/>
          </a:xfrm>
        </p:spPr>
        <p:txBody>
          <a:bodyPr>
            <a:normAutofit/>
          </a:bodyPr>
          <a:lstStyle/>
          <a:p>
            <a:r>
              <a:rPr lang="en-GB"/>
              <a:t>Line breaks and blank spaces</a:t>
            </a:r>
            <a:endParaRPr lang="en-GB" dirty="0"/>
          </a:p>
        </p:txBody>
      </p:sp>
      <p:sp>
        <p:nvSpPr>
          <p:cNvPr id="17"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8BE9F58-2857-4B50-BF8C-C8117A92C20D}"/>
              </a:ext>
            </a:extLst>
          </p:cNvPr>
          <p:cNvSpPr>
            <a:spLocks noGrp="1"/>
          </p:cNvSpPr>
          <p:nvPr>
            <p:ph idx="1"/>
          </p:nvPr>
        </p:nvSpPr>
        <p:spPr>
          <a:xfrm>
            <a:off x="1333502" y="2160590"/>
            <a:ext cx="8470898" cy="3429260"/>
          </a:xfrm>
        </p:spPr>
        <p:txBody>
          <a:bodyPr>
            <a:normAutofit/>
          </a:bodyPr>
          <a:lstStyle/>
          <a:p>
            <a:pPr marL="0" indent="0">
              <a:buNone/>
            </a:pPr>
            <a:r>
              <a:rPr lang="en-GB" dirty="0"/>
              <a:t>Multiple ways to add vertical negative spaces to your document. To break a line you can use:</a:t>
            </a:r>
          </a:p>
          <a:p>
            <a:r>
              <a:rPr lang="en-GB" dirty="0"/>
              <a:t>Newline-newline creates a new paragraph</a:t>
            </a:r>
          </a:p>
          <a:p>
            <a:r>
              <a:rPr lang="en-GB" dirty="0">
                <a:latin typeface="InterstateMono Light" panose="02000506040000020004" pitchFamily="50" charset="0"/>
              </a:rPr>
              <a:t>\\</a:t>
            </a:r>
            <a:r>
              <a:rPr lang="en-GB" dirty="0"/>
              <a:t> creates an inline line-break, with no indentation.</a:t>
            </a:r>
          </a:p>
          <a:p>
            <a:r>
              <a:rPr lang="en-GB" dirty="0">
                <a:latin typeface="InterstateMono Light" panose="02000506040000020004" pitchFamily="50" charset="0"/>
              </a:rPr>
              <a:t>\newline</a:t>
            </a:r>
            <a:r>
              <a:rPr lang="en-GB" dirty="0"/>
              <a:t> is a more explicit version of </a:t>
            </a:r>
            <a:r>
              <a:rPr lang="en-GB" dirty="0">
                <a:latin typeface="InterstateMono Light" panose="02000506040000020004" pitchFamily="50" charset="0"/>
              </a:rPr>
              <a:t>\\</a:t>
            </a:r>
            <a:r>
              <a:rPr lang="en-GB" dirty="0"/>
              <a:t> for text</a:t>
            </a:r>
          </a:p>
          <a:p>
            <a:r>
              <a:rPr lang="en-GB" dirty="0">
                <a:latin typeface="InterstateMono Light" panose="02000506040000020004" pitchFamily="50" charset="0"/>
              </a:rPr>
              <a:t>\</a:t>
            </a:r>
            <a:r>
              <a:rPr lang="en-GB" dirty="0" err="1">
                <a:latin typeface="InterstateMono Light" panose="02000506040000020004" pitchFamily="50" charset="0"/>
              </a:rPr>
              <a:t>hfill</a:t>
            </a:r>
            <a:r>
              <a:rPr lang="en-GB" dirty="0">
                <a:latin typeface="InterstateMono Light" panose="02000506040000020004" pitchFamily="50" charset="0"/>
              </a:rPr>
              <a:t> \break</a:t>
            </a:r>
            <a:r>
              <a:rPr lang="en-GB" dirty="0"/>
              <a:t> fills the rest of the line with space, and break adds a new line.</a:t>
            </a:r>
          </a:p>
          <a:p>
            <a:pPr marL="0" indent="0">
              <a:buNone/>
            </a:pPr>
            <a:endParaRPr lang="en-GB" dirty="0"/>
          </a:p>
          <a:p>
            <a:endParaRPr lang="en-GB" dirty="0"/>
          </a:p>
          <a:p>
            <a:endParaRPr lang="en-GB"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0449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F5C7D7F-08C7-4BBE-B1CE-695CC97FD9E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latin typeface="+mj-lt"/>
              </a:rPr>
              <a:t>Exercise</a:t>
            </a:r>
          </a:p>
        </p:txBody>
      </p:sp>
      <p:pic>
        <p:nvPicPr>
          <p:cNvPr id="4" name="Content Placeholder 3">
            <a:extLst>
              <a:ext uri="{FF2B5EF4-FFF2-40B4-BE49-F238E27FC236}">
                <a16:creationId xmlns:a16="http://schemas.microsoft.com/office/drawing/2014/main" id="{9D862111-4699-4313-9060-9693DED96091}"/>
              </a:ext>
            </a:extLst>
          </p:cNvPr>
          <p:cNvPicPr>
            <a:picLocks noGrp="1" noChangeAspect="1"/>
          </p:cNvPicPr>
          <p:nvPr>
            <p:ph idx="1"/>
          </p:nvPr>
        </p:nvPicPr>
        <p:blipFill>
          <a:blip r:embed="rId2"/>
          <a:stretch>
            <a:fillRect/>
          </a:stretch>
        </p:blipFill>
        <p:spPr>
          <a:xfrm>
            <a:off x="985968" y="1415740"/>
            <a:ext cx="8288033" cy="281793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9535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B375-B09C-4112-9BC0-AF4B7F349150}"/>
              </a:ext>
            </a:extLst>
          </p:cNvPr>
          <p:cNvSpPr>
            <a:spLocks noGrp="1"/>
          </p:cNvSpPr>
          <p:nvPr>
            <p:ph type="title"/>
          </p:nvPr>
        </p:nvSpPr>
        <p:spPr>
          <a:xfrm>
            <a:off x="677334" y="609600"/>
            <a:ext cx="2938468" cy="5431762"/>
          </a:xfrm>
        </p:spPr>
        <p:txBody>
          <a:bodyPr anchor="ctr">
            <a:normAutofit/>
          </a:bodyPr>
          <a:lstStyle/>
          <a:p>
            <a:r>
              <a:rPr lang="en-GB" dirty="0"/>
              <a:t>Exercise</a:t>
            </a:r>
          </a:p>
        </p:txBody>
      </p:sp>
      <p:sp>
        <p:nvSpPr>
          <p:cNvPr id="3" name="Content Placeholder 2">
            <a:extLst>
              <a:ext uri="{FF2B5EF4-FFF2-40B4-BE49-F238E27FC236}">
                <a16:creationId xmlns:a16="http://schemas.microsoft.com/office/drawing/2014/main" id="{CF3585CF-F608-4C9A-9752-275D834F007C}"/>
              </a:ext>
            </a:extLst>
          </p:cNvPr>
          <p:cNvSpPr>
            <a:spLocks noGrp="1"/>
          </p:cNvSpPr>
          <p:nvPr>
            <p:ph idx="1"/>
          </p:nvPr>
        </p:nvSpPr>
        <p:spPr>
          <a:xfrm>
            <a:off x="3846889" y="609602"/>
            <a:ext cx="5424112" cy="3208334"/>
          </a:xfrm>
        </p:spPr>
        <p:txBody>
          <a:bodyPr>
            <a:normAutofit fontScale="92500" lnSpcReduction="10000"/>
          </a:bodyPr>
          <a:lstStyle/>
          <a:p>
            <a:pPr marL="0" indent="0">
              <a:lnSpc>
                <a:spcPct val="90000"/>
              </a:lnSpc>
              <a:buNone/>
            </a:pPr>
            <a:r>
              <a:rPr lang="en-GB" sz="1400">
                <a:latin typeface="InterstateMono Light" panose="02000506040000020004" pitchFamily="50" charset="0"/>
              </a:rPr>
              <a:t>This is a simple sentence as a paragraph, wrapping automatically on to new lines. Each automatically returned line doesn't indent \textemdash \ only new paragraph lines indent. Two new lines will make a new indented paragraph.</a:t>
            </a:r>
            <a:br>
              <a:rPr lang="en-GB" sz="1400">
                <a:latin typeface="InterstateMono Light" panose="02000506040000020004" pitchFamily="50" charset="0"/>
              </a:rPr>
            </a:br>
            <a:endParaRPr lang="en-GB" sz="1400">
              <a:latin typeface="InterstateMono Light" panose="02000506040000020004" pitchFamily="50" charset="0"/>
            </a:endParaRPr>
          </a:p>
          <a:p>
            <a:pPr marL="0" indent="0">
              <a:lnSpc>
                <a:spcPct val="90000"/>
              </a:lnSpc>
              <a:buNone/>
            </a:pPr>
            <a:r>
              <a:rPr lang="en-GB" sz="1400">
                <a:latin typeface="InterstateMono Light" panose="02000506040000020004" pitchFamily="50" charset="0"/>
              </a:rPr>
              <a:t>This is the new paragraph. By using \textbackslash \textbackslash \ I'll be able to linebreak without making it a strict new paragraph here \textellipsis \\ \textellipsis great for forcing explicit line breaks without making it a strictly new paragraph.</a:t>
            </a:r>
            <a:br>
              <a:rPr lang="en-GB" sz="1400">
                <a:latin typeface="InterstateMono Light" panose="02000506040000020004" pitchFamily="50" charset="0"/>
              </a:rPr>
            </a:br>
            <a:endParaRPr lang="en-GB" sz="1400">
              <a:latin typeface="InterstateMono Light" panose="02000506040000020004" pitchFamily="50" charset="0"/>
            </a:endParaRPr>
          </a:p>
          <a:p>
            <a:pPr marL="0" indent="0">
              <a:lnSpc>
                <a:spcPct val="90000"/>
              </a:lnSpc>
              <a:buNone/>
            </a:pPr>
            <a:r>
              <a:rPr lang="en-GB" sz="1400">
                <a:latin typeface="InterstateMono Light" panose="02000506040000020004" pitchFamily="50" charset="0"/>
              </a:rPr>
              <a:t>I can also force the line to fill with \texttt{\textbackslash hfill \textbackslash break} \textellipsis \hfill \break \textellipsis like this!</a:t>
            </a:r>
          </a:p>
          <a:p>
            <a:pPr marL="0" indent="0">
              <a:lnSpc>
                <a:spcPct val="90000"/>
              </a:lnSpc>
              <a:buNone/>
            </a:pPr>
            <a:br>
              <a:rPr lang="en-GB" sz="1400">
                <a:latin typeface="InterstateMono Light" panose="02000506040000020004" pitchFamily="50" charset="0"/>
              </a:rPr>
            </a:br>
            <a:endParaRPr lang="en-GB" sz="1400">
              <a:latin typeface="InterstateMono Light" panose="02000506040000020004" pitchFamily="50" charset="0"/>
            </a:endParaRPr>
          </a:p>
        </p:txBody>
      </p:sp>
      <p:pic>
        <p:nvPicPr>
          <p:cNvPr id="4" name="Content Placeholder 3">
            <a:extLst>
              <a:ext uri="{FF2B5EF4-FFF2-40B4-BE49-F238E27FC236}">
                <a16:creationId xmlns:a16="http://schemas.microsoft.com/office/drawing/2014/main" id="{85ABAB47-714B-45C6-B917-2FF1AE6822F0}"/>
              </a:ext>
            </a:extLst>
          </p:cNvPr>
          <p:cNvPicPr>
            <a:picLocks noChangeAspect="1"/>
          </p:cNvPicPr>
          <p:nvPr/>
        </p:nvPicPr>
        <p:blipFill>
          <a:blip r:embed="rId2"/>
          <a:stretch>
            <a:fillRect/>
          </a:stretch>
        </p:blipFill>
        <p:spPr>
          <a:xfrm>
            <a:off x="3959760" y="3953668"/>
            <a:ext cx="4977866" cy="169247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853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amsmath</a:t>
            </a:r>
            <a:r>
              <a:rPr lang="en-GB" sz="1000" dirty="0">
                <a:solidFill>
                  <a:schemeClr val="bg1"/>
                </a:solidFill>
                <a:latin typeface="InterstateMono Light" panose="02000506040000020004" pitchFamily="50" charset="0"/>
              </a:rPr>
              <a:t>} %maths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amssymb</a:t>
            </a:r>
            <a:r>
              <a:rPr lang="en-GB" sz="1000" dirty="0">
                <a:solidFill>
                  <a:schemeClr val="bg1"/>
                </a:solidFill>
                <a:latin typeface="InterstateMono Light" panose="02000506040000020004" pitchFamily="50" charset="0"/>
              </a:rPr>
              <a:t>} %maths symbols</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graphicx</a:t>
            </a:r>
            <a:r>
              <a:rPr lang="en-GB" sz="1000" dirty="0">
                <a:solidFill>
                  <a:schemeClr val="bg1"/>
                </a:solidFill>
                <a:latin typeface="InterstateMono Light" panose="02000506040000020004" pitchFamily="50" charset="0"/>
              </a:rPr>
              <a:t>}</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graphicspath</a:t>
            </a:r>
            <a:r>
              <a:rPr lang="en-GB" sz="1000" dirty="0">
                <a:solidFill>
                  <a:schemeClr val="bg1"/>
                </a:solidFill>
                <a:latin typeface="InterstateMono Light" panose="02000506040000020004" pitchFamily="50" charset="0"/>
              </a:rPr>
              <a:t>{ {figures/} }</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DeclareGraphicsExtensions</a:t>
            </a:r>
            <a:r>
              <a:rPr lang="en-GB" sz="1000" dirty="0">
                <a:solidFill>
                  <a:schemeClr val="bg1"/>
                </a:solidFill>
                <a:latin typeface="InterstateMono Light" panose="02000506040000020004" pitchFamily="50" charset="0"/>
              </a:rPr>
              <a:t>{.png,.pdf} </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This is </a:t>
            </a:r>
            <a:r>
              <a:rPr lang="en-GB" sz="1000" dirty="0">
                <a:solidFill>
                  <a:srgbClr val="FF0000"/>
                </a:solidFill>
                <a:latin typeface="InterstateMono Light" panose="02000506040000020004" pitchFamily="50" charset="0"/>
              </a:rPr>
              <a:t>$inline$ </a:t>
            </a:r>
            <a:r>
              <a:rPr lang="en-GB" sz="1000" dirty="0">
                <a:solidFill>
                  <a:schemeClr val="bg1"/>
                </a:solidFill>
                <a:latin typeface="InterstateMono Light" panose="02000506040000020004" pitchFamily="50" charset="0"/>
              </a:rPr>
              <a:t>maths</a:t>
            </a:r>
          </a:p>
          <a:p>
            <a:r>
              <a:rPr lang="en-GB" sz="1000" dirty="0">
                <a:solidFill>
                  <a:srgbClr val="FF0000"/>
                </a:solidFill>
                <a:latin typeface="InterstateMono Light" panose="02000506040000020004" pitchFamily="50" charset="0"/>
              </a:rPr>
              <a:t>	$$block maths$$</a:t>
            </a:r>
          </a:p>
          <a:p>
            <a:r>
              <a:rPr lang="en-GB" sz="1000" dirty="0">
                <a:solidFill>
                  <a:srgbClr val="FF0000"/>
                </a:solidFill>
                <a:latin typeface="InterstateMono Light" panose="02000506040000020004" pitchFamily="50" charset="0"/>
              </a:rPr>
              <a:t>\begin{equation}</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equation</a:t>
            </a:r>
          </a:p>
          <a:p>
            <a:r>
              <a:rPr lang="en-GB" sz="1000" dirty="0">
                <a:solidFill>
                  <a:srgbClr val="FF0000"/>
                </a:solidFill>
                <a:latin typeface="InterstateMono Light" panose="02000506040000020004" pitchFamily="50" charset="0"/>
              </a:rPr>
              <a:t>\end{equation}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^{maths superscript}</a:t>
            </a:r>
          </a:p>
          <a:p>
            <a:r>
              <a:rPr lang="en-GB" sz="1000" dirty="0">
                <a:solidFill>
                  <a:schemeClr val="bg1"/>
                </a:solidFill>
                <a:latin typeface="InterstateMono Light" panose="02000506040000020004" pitchFamily="50" charset="0"/>
              </a:rPr>
              <a:t>_{maths subscript}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 – maths whitespace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\left( \left[ \left{ 	\right)}]…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image units: \</a:t>
            </a:r>
            <a:r>
              <a:rPr lang="en-GB" sz="1000" dirty="0" err="1">
                <a:solidFill>
                  <a:schemeClr val="bg1"/>
                </a:solidFill>
                <a:latin typeface="InterstateMono Light" panose="02000506040000020004" pitchFamily="50" charset="0"/>
              </a:rPr>
              <a:t>textwidth</a:t>
            </a:r>
            <a:r>
              <a:rPr lang="en-GB" sz="1000" dirty="0">
                <a:solidFill>
                  <a:schemeClr val="bg1"/>
                </a:solidFill>
                <a:latin typeface="InterstateMono Light" panose="02000506040000020004" pitchFamily="50" charset="0"/>
              </a:rPr>
              <a:t> \</a:t>
            </a:r>
            <a:r>
              <a:rPr lang="en-GB" sz="1000" dirty="0" err="1">
                <a:solidFill>
                  <a:schemeClr val="bg1"/>
                </a:solidFill>
                <a:latin typeface="InterstateMono Light" panose="02000506040000020004" pitchFamily="50" charset="0"/>
              </a:rPr>
              <a:t>columnwidth</a:t>
            </a:r>
            <a:r>
              <a:rPr lang="en-GB" sz="1000" dirty="0">
                <a:solidFill>
                  <a:schemeClr val="bg1"/>
                </a:solidFill>
                <a:latin typeface="InterstateMono Light" panose="02000506040000020004" pitchFamily="50" charset="0"/>
              </a:rPr>
              <a:t> mm </a:t>
            </a:r>
            <a:r>
              <a:rPr lang="en-GB" sz="1000" dirty="0" err="1">
                <a:solidFill>
                  <a:schemeClr val="bg1"/>
                </a:solidFill>
                <a:latin typeface="InterstateMono Light" panose="02000506040000020004" pitchFamily="50" charset="0"/>
              </a:rPr>
              <a:t>pt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   cm </a:t>
            </a:r>
            <a:r>
              <a:rPr lang="en-GB" sz="1000" dirty="0" err="1">
                <a:solidFill>
                  <a:schemeClr val="bg1"/>
                </a:solidFill>
                <a:latin typeface="InterstateMono Light" panose="02000506040000020004" pitchFamily="50" charset="0"/>
              </a:rPr>
              <a:t>em</a:t>
            </a:r>
            <a:r>
              <a:rPr lang="en-GB" sz="1000" dirty="0">
                <a:solidFill>
                  <a:schemeClr val="bg1"/>
                </a:solidFill>
                <a:latin typeface="InterstateMono Light" panose="02000506040000020004" pitchFamily="50" charset="0"/>
              </a:rPr>
              <a:t>…</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[clip=true, trim left bot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right top]{imagepath}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[angle=45]{imagepath}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setlength</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fboxrule</a:t>
            </a:r>
            <a:r>
              <a:rPr lang="en-GB" sz="1000" dirty="0">
                <a:solidFill>
                  <a:schemeClr val="bg1"/>
                </a:solidFill>
                <a:latin typeface="InterstateMono Light" panose="02000506040000020004" pitchFamily="50" charset="0"/>
              </a:rPr>
              <a:t>{2pt} %border thickness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h|t|b|p</a:t>
            </a:r>
            <a:r>
              <a:rPr lang="en-GB" sz="1000" dirty="0">
                <a:solidFill>
                  <a:schemeClr val="bg1"/>
                </a:solidFill>
                <a:latin typeface="InterstateMono Light" panose="02000506040000020004" pitchFamily="50" charset="0"/>
              </a:rPr>
              <a:t>|!|H] – here, top, bottom,</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own page, override!, HERE!</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width|height|scale|angle|clip</a:t>
            </a:r>
            <a:r>
              <a:rPr lang="en-GB" sz="1000" dirty="0">
                <a:solidFill>
                  <a:schemeClr val="bg1"/>
                </a:solidFill>
                <a:latin typeface="InterstateMono Light" panose="02000506040000020004" pitchFamily="50" charset="0"/>
              </a:rPr>
              <a:t>]{filename}</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\begin{figure}[position]</a:t>
            </a: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centering</a:t>
            </a:r>
            <a:endParaRPr lang="en-GB" sz="1000" dirty="0">
              <a:solidFill>
                <a:schemeClr val="bg1"/>
              </a:solidFill>
              <a:latin typeface="InterstateMono Light" panose="02000506040000020004" pitchFamily="50" charset="0"/>
            </a:endParaRP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pPr lvl="1"/>
            <a:r>
              <a:rPr lang="en-GB" sz="1000" dirty="0">
                <a:solidFill>
                  <a:schemeClr val="bg1"/>
                </a:solidFill>
                <a:latin typeface="InterstateMono Light" panose="02000506040000020004" pitchFamily="50" charset="0"/>
              </a:rPr>
              <a:t>\caption{caption text}</a:t>
            </a:r>
          </a:p>
          <a:p>
            <a:r>
              <a:rPr lang="en-GB" sz="1000" dirty="0">
                <a:solidFill>
                  <a:srgbClr val="FF0000"/>
                </a:solidFill>
                <a:latin typeface="InterstateMono Light" panose="02000506040000020004" pitchFamily="50" charset="0"/>
              </a:rPr>
              <a:t>\end{figure}</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1"/>
            <a:ext cx="12192000" cy="48768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3875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31E7-2331-41D2-BAE7-6178C0AAAC5A}"/>
              </a:ext>
            </a:extLst>
          </p:cNvPr>
          <p:cNvSpPr>
            <a:spLocks noGrp="1"/>
          </p:cNvSpPr>
          <p:nvPr>
            <p:ph type="title"/>
          </p:nvPr>
        </p:nvSpPr>
        <p:spPr>
          <a:xfrm>
            <a:off x="677334" y="609600"/>
            <a:ext cx="8596668" cy="1320800"/>
          </a:xfrm>
        </p:spPr>
        <p:txBody>
          <a:bodyPr>
            <a:normAutofit/>
          </a:bodyPr>
          <a:lstStyle/>
          <a:p>
            <a:r>
              <a:rPr lang="en-GB"/>
              <a:t>Page breaks</a:t>
            </a:r>
            <a:endParaRPr lang="en-GB" dirty="0"/>
          </a:p>
        </p:txBody>
      </p:sp>
      <p:graphicFrame>
        <p:nvGraphicFramePr>
          <p:cNvPr id="25" name="Content Placeholder 2">
            <a:extLst>
              <a:ext uri="{FF2B5EF4-FFF2-40B4-BE49-F238E27FC236}">
                <a16:creationId xmlns:a16="http://schemas.microsoft.com/office/drawing/2014/main" id="{B39849A8-0D11-483D-A28C-1198681CBF4D}"/>
              </a:ext>
            </a:extLst>
          </p:cNvPr>
          <p:cNvGraphicFramePr>
            <a:graphicFrameLocks noGrp="1"/>
          </p:cNvGraphicFramePr>
          <p:nvPr>
            <p:ph idx="1"/>
            <p:extLst>
              <p:ext uri="{D42A27DB-BD31-4B8C-83A1-F6EECF244321}">
                <p14:modId xmlns:p14="http://schemas.microsoft.com/office/powerpoint/2010/main" val="1809233668"/>
              </p:ext>
            </p:extLst>
          </p:nvPr>
        </p:nvGraphicFramePr>
        <p:xfrm>
          <a:off x="-248922" y="1530350"/>
          <a:ext cx="10449179" cy="471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842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ABE2-0E61-4FDA-A36E-4A822E8205B6}"/>
              </a:ext>
            </a:extLst>
          </p:cNvPr>
          <p:cNvSpPr>
            <a:spLocks noGrp="1"/>
          </p:cNvSpPr>
          <p:nvPr>
            <p:ph type="title"/>
          </p:nvPr>
        </p:nvSpPr>
        <p:spPr/>
        <p:txBody>
          <a:bodyPr/>
          <a:lstStyle/>
          <a:p>
            <a:r>
              <a:rPr lang="en-GB" dirty="0"/>
              <a:t>Paragraph styles</a:t>
            </a:r>
          </a:p>
        </p:txBody>
      </p:sp>
      <p:sp>
        <p:nvSpPr>
          <p:cNvPr id="3" name="Content Placeholder 2">
            <a:extLst>
              <a:ext uri="{FF2B5EF4-FFF2-40B4-BE49-F238E27FC236}">
                <a16:creationId xmlns:a16="http://schemas.microsoft.com/office/drawing/2014/main" id="{B334816C-1A93-4AF1-B154-DDB2B446A815}"/>
              </a:ext>
            </a:extLst>
          </p:cNvPr>
          <p:cNvSpPr>
            <a:spLocks noGrp="1"/>
          </p:cNvSpPr>
          <p:nvPr>
            <p:ph idx="1"/>
          </p:nvPr>
        </p:nvSpPr>
        <p:spPr/>
        <p:txBody>
          <a:bodyPr/>
          <a:lstStyle/>
          <a:p>
            <a:r>
              <a:rPr lang="en-GB" dirty="0"/>
              <a:t>The indentation and the gap between paragraphs can be set in the preamble with:</a:t>
            </a:r>
          </a:p>
          <a:p>
            <a:pPr lvl="1"/>
            <a:r>
              <a:rPr lang="en-GB" dirty="0">
                <a:latin typeface="InterstateMono Light" panose="02000506040000020004" pitchFamily="50" charset="0"/>
              </a:rPr>
              <a:t>\</a:t>
            </a:r>
            <a:r>
              <a:rPr lang="en-GB" dirty="0" err="1">
                <a:latin typeface="InterstateMono Light" panose="02000506040000020004" pitchFamily="50" charset="0"/>
              </a:rPr>
              <a:t>setlength</a:t>
            </a:r>
            <a:r>
              <a:rPr lang="en-GB" dirty="0">
                <a:latin typeface="InterstateMono Light" panose="02000506040000020004" pitchFamily="50" charset="0"/>
              </a:rPr>
              <a:t>{\</a:t>
            </a:r>
            <a:r>
              <a:rPr lang="en-GB" dirty="0" err="1">
                <a:latin typeface="InterstateMono Light" panose="02000506040000020004" pitchFamily="50" charset="0"/>
              </a:rPr>
              <a:t>parindent</a:t>
            </a:r>
            <a:r>
              <a:rPr lang="en-GB" dirty="0">
                <a:latin typeface="InterstateMono Light" panose="02000506040000020004" pitchFamily="50" charset="0"/>
              </a:rPr>
              <a:t>}{4em}</a:t>
            </a:r>
          </a:p>
          <a:p>
            <a:pPr lvl="1"/>
            <a:r>
              <a:rPr lang="en-GB" dirty="0">
                <a:latin typeface="InterstateMono Light" panose="02000506040000020004" pitchFamily="50" charset="0"/>
              </a:rPr>
              <a:t>\</a:t>
            </a:r>
            <a:r>
              <a:rPr lang="en-GB" dirty="0" err="1">
                <a:latin typeface="InterstateMono Light" panose="02000506040000020004" pitchFamily="50" charset="0"/>
              </a:rPr>
              <a:t>setlength</a:t>
            </a:r>
            <a:r>
              <a:rPr lang="en-GB" dirty="0">
                <a:latin typeface="InterstateMono Light" panose="02000506040000020004" pitchFamily="50" charset="0"/>
              </a:rPr>
              <a:t>{\</a:t>
            </a:r>
            <a:r>
              <a:rPr lang="en-GB" dirty="0" err="1">
                <a:latin typeface="InterstateMono Light" panose="02000506040000020004" pitchFamily="50" charset="0"/>
              </a:rPr>
              <a:t>parskip</a:t>
            </a:r>
            <a:r>
              <a:rPr lang="en-GB" dirty="0">
                <a:latin typeface="InterstateMono Light" panose="02000506040000020004" pitchFamily="50" charset="0"/>
              </a:rPr>
              <a:t>}{1em}</a:t>
            </a:r>
          </a:p>
          <a:p>
            <a:r>
              <a:rPr lang="en-GB" dirty="0"/>
              <a:t>The text can be stretched horizontally with:</a:t>
            </a:r>
          </a:p>
          <a:p>
            <a:pPr lvl="1"/>
            <a:r>
              <a:rPr lang="en-GB" dirty="0">
                <a:latin typeface="InterstateMono Light" panose="02000506040000020004" pitchFamily="50" charset="0"/>
              </a:rPr>
              <a:t>\</a:t>
            </a:r>
            <a:r>
              <a:rPr lang="en-GB" dirty="0" err="1">
                <a:latin typeface="InterstateMono Light" panose="02000506040000020004" pitchFamily="50" charset="0"/>
              </a:rPr>
              <a:t>renewcommand</a:t>
            </a:r>
            <a:r>
              <a:rPr lang="en-GB" dirty="0">
                <a:latin typeface="InterstateMono Light" panose="02000506040000020004" pitchFamily="50" charset="0"/>
              </a:rPr>
              <a:t>{\</a:t>
            </a:r>
            <a:r>
              <a:rPr lang="en-GB" dirty="0" err="1">
                <a:latin typeface="InterstateMono Light" panose="02000506040000020004" pitchFamily="50" charset="0"/>
              </a:rPr>
              <a:t>baselinestretch</a:t>
            </a:r>
            <a:r>
              <a:rPr lang="en-GB" dirty="0">
                <a:latin typeface="InterstateMono Light" panose="02000506040000020004" pitchFamily="50" charset="0"/>
              </a:rPr>
              <a:t>}{1.5}</a:t>
            </a:r>
          </a:p>
          <a:p>
            <a:endParaRPr lang="en-GB" dirty="0"/>
          </a:p>
        </p:txBody>
      </p:sp>
    </p:spTree>
    <p:extLst>
      <p:ext uri="{BB962C8B-B14F-4D97-AF65-F5344CB8AC3E}">
        <p14:creationId xmlns:p14="http://schemas.microsoft.com/office/powerpoint/2010/main" val="199041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5F586-6AF3-43BB-9F72-0D9A2EF1E84A}"/>
              </a:ext>
            </a:extLst>
          </p:cNvPr>
          <p:cNvSpPr>
            <a:spLocks noGrp="1"/>
          </p:cNvSpPr>
          <p:nvPr>
            <p:ph type="title"/>
          </p:nvPr>
        </p:nvSpPr>
        <p:spPr>
          <a:xfrm>
            <a:off x="1286933" y="609600"/>
            <a:ext cx="10197494" cy="1099457"/>
          </a:xfrm>
        </p:spPr>
        <p:txBody>
          <a:bodyPr>
            <a:normAutofit/>
          </a:bodyPr>
          <a:lstStyle/>
          <a:p>
            <a:r>
              <a:rPr lang="en-GB" dirty="0"/>
              <a:t>Other spaces</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8EB12B9-754D-4298-8445-3FB2B196DF61}"/>
              </a:ext>
            </a:extLst>
          </p:cNvPr>
          <p:cNvGraphicFramePr>
            <a:graphicFrameLocks noGrp="1"/>
          </p:cNvGraphicFramePr>
          <p:nvPr>
            <p:ph idx="1"/>
            <p:extLst>
              <p:ext uri="{D42A27DB-BD31-4B8C-83A1-F6EECF244321}">
                <p14:modId xmlns:p14="http://schemas.microsoft.com/office/powerpoint/2010/main" val="22265237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485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3E3D44-D63E-44B9-B140-453C6E949A59}"/>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Page geometry</a:t>
            </a:r>
          </a:p>
        </p:txBody>
      </p:sp>
      <p:sp>
        <p:nvSpPr>
          <p:cNvPr id="3" name="Content Placeholder 2">
            <a:extLst>
              <a:ext uri="{FF2B5EF4-FFF2-40B4-BE49-F238E27FC236}">
                <a16:creationId xmlns:a16="http://schemas.microsoft.com/office/drawing/2014/main" id="{00B2D899-6725-4576-8066-F3C5E2646B3D}"/>
              </a:ext>
            </a:extLst>
          </p:cNvPr>
          <p:cNvSpPr>
            <a:spLocks noGrp="1"/>
          </p:cNvSpPr>
          <p:nvPr>
            <p:ph idx="1"/>
          </p:nvPr>
        </p:nvSpPr>
        <p:spPr>
          <a:xfrm>
            <a:off x="673754" y="2160590"/>
            <a:ext cx="3973943" cy="3440110"/>
          </a:xfrm>
        </p:spPr>
        <p:txBody>
          <a:bodyPr>
            <a:normAutofit/>
          </a:bodyPr>
          <a:lstStyle/>
          <a:p>
            <a:r>
              <a:rPr lang="en-GB">
                <a:solidFill>
                  <a:schemeClr val="bg1"/>
                </a:solidFill>
              </a:rPr>
              <a:t>Padding</a:t>
            </a:r>
          </a:p>
          <a:p>
            <a:r>
              <a:rPr lang="en-GB">
                <a:solidFill>
                  <a:schemeClr val="bg1"/>
                </a:solidFill>
              </a:rPr>
              <a:t>Margins</a:t>
            </a:r>
          </a:p>
          <a:p>
            <a:r>
              <a:rPr lang="en-GB">
                <a:solidFill>
                  <a:schemeClr val="bg1"/>
                </a:solidFill>
              </a:rPr>
              <a:t>Text area</a:t>
            </a:r>
          </a:p>
          <a:p>
            <a:r>
              <a:rPr lang="en-GB">
                <a:solidFill>
                  <a:schemeClr val="bg1"/>
                </a:solidFill>
              </a:rPr>
              <a:t>Paper size</a:t>
            </a:r>
          </a:p>
          <a:p>
            <a:r>
              <a:rPr lang="en-GB">
                <a:solidFill>
                  <a:schemeClr val="bg1"/>
                </a:solidFill>
              </a:rPr>
              <a:t>Orientation</a:t>
            </a:r>
          </a:p>
          <a:p>
            <a:r>
              <a:rPr lang="en-GB">
                <a:solidFill>
                  <a:schemeClr val="bg1"/>
                </a:solidFill>
              </a:rPr>
              <a:t>Footers and Headers</a:t>
            </a:r>
          </a:p>
          <a:p>
            <a:endParaRPr lang="en-GB">
              <a:solidFill>
                <a:schemeClr val="bg1"/>
              </a:solidFill>
            </a:endParaRPr>
          </a:p>
        </p:txBody>
      </p:sp>
      <p:pic>
        <p:nvPicPr>
          <p:cNvPr id="1026" name="Picture 2">
            <a:extLst>
              <a:ext uri="{FF2B5EF4-FFF2-40B4-BE49-F238E27FC236}">
                <a16:creationId xmlns:a16="http://schemas.microsoft.com/office/drawing/2014/main" id="{033EF72A-64FE-4E4B-8F90-92C3583816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6274" y="972608"/>
            <a:ext cx="2962953" cy="4900269"/>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6692222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88350-334A-4224-8F2A-07A7C05DFA72}"/>
              </a:ext>
            </a:extLst>
          </p:cNvPr>
          <p:cNvSpPr>
            <a:spLocks noGrp="1"/>
          </p:cNvSpPr>
          <p:nvPr>
            <p:ph type="title"/>
          </p:nvPr>
        </p:nvSpPr>
        <p:spPr>
          <a:xfrm>
            <a:off x="1286933" y="609600"/>
            <a:ext cx="10197494" cy="1099457"/>
          </a:xfrm>
        </p:spPr>
        <p:txBody>
          <a:bodyPr>
            <a:normAutofit/>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{geometry}</a:t>
            </a:r>
          </a:p>
        </p:txBody>
      </p:sp>
      <p:sp>
        <p:nvSpPr>
          <p:cNvPr id="21" name="Isosceles Triangle 2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FDC3DA7-AC9B-45B6-869C-EDE0C3EA3F37}"/>
              </a:ext>
            </a:extLst>
          </p:cNvPr>
          <p:cNvGraphicFramePr>
            <a:graphicFrameLocks noGrp="1"/>
          </p:cNvGraphicFramePr>
          <p:nvPr>
            <p:ph idx="1"/>
            <p:extLst>
              <p:ext uri="{D42A27DB-BD31-4B8C-83A1-F6EECF244321}">
                <p14:modId xmlns:p14="http://schemas.microsoft.com/office/powerpoint/2010/main" val="17789335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908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203A-ECD8-44FC-9CDD-EF073D8E18DF}"/>
              </a:ext>
            </a:extLst>
          </p:cNvPr>
          <p:cNvSpPr>
            <a:spLocks noGrp="1"/>
          </p:cNvSpPr>
          <p:nvPr>
            <p:ph type="title"/>
          </p:nvPr>
        </p:nvSpPr>
        <p:spPr/>
        <p:txBody>
          <a:bodyPr/>
          <a:lstStyle/>
          <a:p>
            <a:r>
              <a:rPr lang="en-GB" dirty="0"/>
              <a:t>Page sizes</a:t>
            </a:r>
          </a:p>
        </p:txBody>
      </p:sp>
      <p:sp>
        <p:nvSpPr>
          <p:cNvPr id="3" name="Content Placeholder 2">
            <a:extLst>
              <a:ext uri="{FF2B5EF4-FFF2-40B4-BE49-F238E27FC236}">
                <a16:creationId xmlns:a16="http://schemas.microsoft.com/office/drawing/2014/main" id="{A52B3CFA-41D0-45CC-97AE-1FA530791CCC}"/>
              </a:ext>
            </a:extLst>
          </p:cNvPr>
          <p:cNvSpPr>
            <a:spLocks noGrp="1"/>
          </p:cNvSpPr>
          <p:nvPr>
            <p:ph idx="1"/>
          </p:nvPr>
        </p:nvSpPr>
        <p:spPr/>
        <p:txBody>
          <a:bodyPr/>
          <a:lstStyle/>
          <a:p>
            <a:r>
              <a:rPr lang="en-GB" dirty="0"/>
              <a:t>a</a:t>
            </a:r>
            <a:r>
              <a:rPr lang="en-GB" b="1" dirty="0"/>
              <a:t>0</a:t>
            </a:r>
            <a:r>
              <a:rPr lang="en-GB" dirty="0"/>
              <a:t>paper – a</a:t>
            </a:r>
            <a:r>
              <a:rPr lang="en-GB" b="1" dirty="0"/>
              <a:t>6</a:t>
            </a:r>
            <a:r>
              <a:rPr lang="en-GB" dirty="0"/>
              <a:t>paper,</a:t>
            </a:r>
          </a:p>
          <a:p>
            <a:r>
              <a:rPr lang="en-GB" dirty="0"/>
              <a:t>b</a:t>
            </a:r>
            <a:r>
              <a:rPr lang="en-GB" b="1" dirty="0"/>
              <a:t>0</a:t>
            </a:r>
            <a:r>
              <a:rPr lang="en-GB" dirty="0"/>
              <a:t>paper – b</a:t>
            </a:r>
            <a:r>
              <a:rPr lang="en-GB" b="1" dirty="0"/>
              <a:t>6</a:t>
            </a:r>
            <a:r>
              <a:rPr lang="en-GB" dirty="0"/>
              <a:t>paper,</a:t>
            </a:r>
          </a:p>
          <a:p>
            <a:r>
              <a:rPr lang="en-GB" dirty="0"/>
              <a:t>c</a:t>
            </a:r>
            <a:r>
              <a:rPr lang="en-GB" b="1" dirty="0"/>
              <a:t>0</a:t>
            </a:r>
            <a:r>
              <a:rPr lang="en-GB" dirty="0"/>
              <a:t>paper – c</a:t>
            </a:r>
            <a:r>
              <a:rPr lang="en-GB" b="1" dirty="0"/>
              <a:t>6</a:t>
            </a:r>
            <a:r>
              <a:rPr lang="en-GB" dirty="0"/>
              <a:t>paper,</a:t>
            </a:r>
          </a:p>
          <a:p>
            <a:r>
              <a:rPr lang="en-GB" dirty="0"/>
              <a:t>b</a:t>
            </a:r>
            <a:r>
              <a:rPr lang="en-GB" b="1" dirty="0"/>
              <a:t>0</a:t>
            </a:r>
            <a:r>
              <a:rPr lang="en-GB" dirty="0"/>
              <a:t>j – b</a:t>
            </a:r>
            <a:r>
              <a:rPr lang="en-GB" b="1" dirty="0"/>
              <a:t>6</a:t>
            </a:r>
            <a:r>
              <a:rPr lang="en-GB" dirty="0"/>
              <a:t>j</a:t>
            </a:r>
          </a:p>
          <a:p>
            <a:r>
              <a:rPr lang="en-GB" dirty="0" err="1"/>
              <a:t>ansi</a:t>
            </a:r>
            <a:r>
              <a:rPr lang="en-GB" b="1" dirty="0" err="1"/>
              <a:t>a</a:t>
            </a:r>
            <a:r>
              <a:rPr lang="en-GB" dirty="0" err="1"/>
              <a:t>paper</a:t>
            </a:r>
            <a:r>
              <a:rPr lang="en-GB" dirty="0"/>
              <a:t> - </a:t>
            </a:r>
            <a:r>
              <a:rPr lang="en-GB" dirty="0" err="1"/>
              <a:t>ansi</a:t>
            </a:r>
            <a:r>
              <a:rPr lang="en-GB" b="1" dirty="0" err="1"/>
              <a:t>e</a:t>
            </a:r>
            <a:r>
              <a:rPr lang="en-GB" dirty="0" err="1"/>
              <a:t>paper</a:t>
            </a:r>
            <a:r>
              <a:rPr lang="en-GB" dirty="0"/>
              <a:t>, </a:t>
            </a:r>
          </a:p>
          <a:p>
            <a:r>
              <a:rPr lang="en-GB" dirty="0" err="1"/>
              <a:t>letterpaper</a:t>
            </a:r>
            <a:r>
              <a:rPr lang="en-GB" dirty="0"/>
              <a:t>, </a:t>
            </a:r>
            <a:r>
              <a:rPr lang="en-GB" dirty="0" err="1"/>
              <a:t>executivepaper</a:t>
            </a:r>
            <a:r>
              <a:rPr lang="en-GB" dirty="0"/>
              <a:t>, </a:t>
            </a:r>
            <a:r>
              <a:rPr lang="en-GB" dirty="0" err="1"/>
              <a:t>legalpaper</a:t>
            </a:r>
            <a:endParaRPr lang="en-GB" dirty="0"/>
          </a:p>
          <a:p>
            <a:endParaRPr lang="en-GB" dirty="0"/>
          </a:p>
        </p:txBody>
      </p:sp>
    </p:spTree>
    <p:extLst>
      <p:ext uri="{BB962C8B-B14F-4D97-AF65-F5344CB8AC3E}">
        <p14:creationId xmlns:p14="http://schemas.microsoft.com/office/powerpoint/2010/main" val="1726224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6CED0D-C44E-4967-B672-17995E781505}"/>
              </a:ext>
            </a:extLst>
          </p:cNvPr>
          <p:cNvSpPr>
            <a:spLocks noGrp="1"/>
          </p:cNvSpPr>
          <p:nvPr>
            <p:ph type="title"/>
          </p:nvPr>
        </p:nvSpPr>
        <p:spPr>
          <a:xfrm>
            <a:off x="643467" y="816638"/>
            <a:ext cx="3367359" cy="5224724"/>
          </a:xfrm>
        </p:spPr>
        <p:txBody>
          <a:bodyPr anchor="ctr">
            <a:normAutofit/>
          </a:bodyPr>
          <a:lstStyle/>
          <a:p>
            <a:r>
              <a:rPr lang="en-GB" dirty="0"/>
              <a:t>A series paper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24B8FD-50C1-41EC-B68D-E2D70E45BC6A}"/>
                  </a:ext>
                </a:extLst>
              </p:cNvPr>
              <p:cNvSpPr>
                <a:spLocks noGrp="1"/>
              </p:cNvSpPr>
              <p:nvPr>
                <p:ph idx="1"/>
              </p:nvPr>
            </p:nvSpPr>
            <p:spPr>
              <a:xfrm>
                <a:off x="4654295" y="816638"/>
                <a:ext cx="4619706" cy="5224724"/>
              </a:xfrm>
            </p:spPr>
            <p:txBody>
              <a:bodyPr anchor="ctr">
                <a:normAutofit/>
              </a:bodyPr>
              <a:lstStyle/>
              <a:p>
                <a:r>
                  <a:rPr lang="en-GB" dirty="0"/>
                  <a:t>ISO standard based on the aspect ratio of a 1 : </a:t>
                </a:r>
                <a14:m>
                  <m:oMath xmlns:m="http://schemas.openxmlformats.org/officeDocument/2006/math">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e>
                    </m:rad>
                  </m:oMath>
                </a14:m>
                <a:endParaRPr lang="en-GB" b="0" dirty="0">
                  <a:ea typeface="Cambria Math" panose="02040503050406030204" pitchFamily="18" charset="0"/>
                </a:endParaRPr>
              </a:p>
              <a:p>
                <a:r>
                  <a:rPr lang="en-GB" dirty="0">
                    <a:ea typeface="Cambria Math" panose="02040503050406030204" pitchFamily="18" charset="0"/>
                  </a:rPr>
                  <a:t>Each size down is half the area, and can be made by folding the paper in half</a:t>
                </a:r>
                <a:endParaRPr lang="en-GB" b="0" dirty="0">
                  <a:ea typeface="Cambria Math" panose="02040503050406030204" pitchFamily="18" charset="0"/>
                </a:endParaRPr>
              </a:p>
              <a:p>
                <a:r>
                  <a:rPr lang="en-GB" dirty="0"/>
                  <a:t>Standard usage everywhere except the US and Canada</a:t>
                </a:r>
              </a:p>
              <a:p>
                <a:r>
                  <a:rPr lang="en-GB" dirty="0"/>
                  <a:t>Some central American countries use A paper as standard but commonly also use US paper sizes</a:t>
                </a:r>
              </a:p>
              <a:p>
                <a:endParaRPr lang="en-GB" dirty="0"/>
              </a:p>
            </p:txBody>
          </p:sp>
        </mc:Choice>
        <mc:Fallback>
          <p:sp>
            <p:nvSpPr>
              <p:cNvPr id="3" name="Content Placeholder 2">
                <a:extLst>
                  <a:ext uri="{FF2B5EF4-FFF2-40B4-BE49-F238E27FC236}">
                    <a16:creationId xmlns:a16="http://schemas.microsoft.com/office/drawing/2014/main" id="{1324B8FD-50C1-41EC-B68D-E2D70E45BC6A}"/>
                  </a:ext>
                </a:extLst>
              </p:cNvPr>
              <p:cNvSpPr>
                <a:spLocks noGrp="1" noRot="1" noChangeAspect="1" noMove="1" noResize="1" noEditPoints="1" noAdjustHandles="1" noChangeArrowheads="1" noChangeShapeType="1" noTextEdit="1"/>
              </p:cNvSpPr>
              <p:nvPr>
                <p:ph idx="1"/>
              </p:nvPr>
            </p:nvSpPr>
            <p:spPr>
              <a:xfrm>
                <a:off x="4654295" y="816638"/>
                <a:ext cx="4619706" cy="5224724"/>
              </a:xfrm>
              <a:blipFill>
                <a:blip r:embed="rId2"/>
                <a:stretch>
                  <a:fillRect l="-264"/>
                </a:stretch>
              </a:blipFill>
            </p:spPr>
            <p:txBody>
              <a:bodyPr/>
              <a:lstStyle/>
              <a:p>
                <a:r>
                  <a:rPr lang="en-GB">
                    <a:noFill/>
                  </a:rPr>
                  <a:t> </a:t>
                </a:r>
              </a:p>
            </p:txBody>
          </p:sp>
        </mc:Fallback>
      </mc:AlternateContent>
    </p:spTree>
    <p:extLst>
      <p:ext uri="{BB962C8B-B14F-4D97-AF65-F5344CB8AC3E}">
        <p14:creationId xmlns:p14="http://schemas.microsoft.com/office/powerpoint/2010/main" val="2342262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ED0D-C44E-4967-B672-17995E781505}"/>
              </a:ext>
            </a:extLst>
          </p:cNvPr>
          <p:cNvSpPr>
            <a:spLocks noGrp="1"/>
          </p:cNvSpPr>
          <p:nvPr>
            <p:ph type="title"/>
          </p:nvPr>
        </p:nvSpPr>
        <p:spPr>
          <a:xfrm>
            <a:off x="1043950" y="1179151"/>
            <a:ext cx="3300646" cy="4463889"/>
          </a:xfrm>
        </p:spPr>
        <p:txBody>
          <a:bodyPr anchor="ctr">
            <a:normAutofit/>
          </a:bodyPr>
          <a:lstStyle/>
          <a:p>
            <a:r>
              <a:rPr lang="en-GB" dirty="0"/>
              <a:t>B series paper</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24B8FD-50C1-41EC-B68D-E2D70E45BC6A}"/>
                  </a:ext>
                </a:extLst>
              </p:cNvPr>
              <p:cNvSpPr>
                <a:spLocks noGrp="1"/>
              </p:cNvSpPr>
              <p:nvPr>
                <p:ph idx="1"/>
              </p:nvPr>
            </p:nvSpPr>
            <p:spPr>
              <a:xfrm>
                <a:off x="4978918" y="1109145"/>
                <a:ext cx="6341016" cy="4603900"/>
              </a:xfrm>
            </p:spPr>
            <p:txBody>
              <a:bodyPr anchor="ctr">
                <a:normAutofit/>
              </a:bodyPr>
              <a:lstStyle/>
              <a:p>
                <a:r>
                  <a:rPr lang="en-GB" dirty="0"/>
                  <a:t>ISO standard based on the aspect ratio of a 1 : </a:t>
                </a:r>
                <a14:m>
                  <m:oMath xmlns:m="http://schemas.openxmlformats.org/officeDocument/2006/math">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e>
                    </m:rad>
                  </m:oMath>
                </a14:m>
                <a:endParaRPr lang="en-GB" b="0" dirty="0">
                  <a:ea typeface="Cambria Math" panose="02040503050406030204" pitchFamily="18" charset="0"/>
                </a:endParaRPr>
              </a:p>
              <a:p>
                <a:r>
                  <a:rPr lang="en-GB" dirty="0">
                    <a:ea typeface="Cambria Math" panose="02040503050406030204" pitchFamily="18" charset="0"/>
                  </a:rPr>
                  <a:t>Sits between A series paper: B0 is exactly between A0 and A1</a:t>
                </a:r>
                <a:endParaRPr lang="en-GB" b="0" dirty="0">
                  <a:ea typeface="Cambria Math" panose="02040503050406030204" pitchFamily="18" charset="0"/>
                </a:endParaRPr>
              </a:p>
              <a:p>
                <a:r>
                  <a:rPr lang="en-GB" dirty="0">
                    <a:ea typeface="Cambria Math" panose="02040503050406030204" pitchFamily="18" charset="0"/>
                  </a:rPr>
                  <a:t>Each size down is half the area, and can be made by folding the paper in half</a:t>
                </a:r>
                <a:endParaRPr lang="en-GB" b="0" dirty="0">
                  <a:ea typeface="Cambria Math" panose="02040503050406030204" pitchFamily="18" charset="0"/>
                </a:endParaRPr>
              </a:p>
              <a:p>
                <a:r>
                  <a:rPr lang="en-GB" dirty="0"/>
                  <a:t>Often used for poster sizes, books, envelopes, passports</a:t>
                </a:r>
              </a:p>
              <a:p>
                <a:r>
                  <a:rPr lang="en-GB" dirty="0"/>
                  <a:t>Can work as a go-between for fitting scaled US and A series paper in one document</a:t>
                </a:r>
              </a:p>
            </p:txBody>
          </p:sp>
        </mc:Choice>
        <mc:Fallback>
          <p:sp>
            <p:nvSpPr>
              <p:cNvPr id="3" name="Content Placeholder 2">
                <a:extLst>
                  <a:ext uri="{FF2B5EF4-FFF2-40B4-BE49-F238E27FC236}">
                    <a16:creationId xmlns:a16="http://schemas.microsoft.com/office/drawing/2014/main" id="{1324B8FD-50C1-41EC-B68D-E2D70E45BC6A}"/>
                  </a:ext>
                </a:extLst>
              </p:cNvPr>
              <p:cNvSpPr>
                <a:spLocks noGrp="1" noRot="1" noChangeAspect="1" noMove="1" noResize="1" noEditPoints="1" noAdjustHandles="1" noChangeArrowheads="1" noChangeShapeType="1" noTextEdit="1"/>
              </p:cNvSpPr>
              <p:nvPr>
                <p:ph idx="1"/>
              </p:nvPr>
            </p:nvSpPr>
            <p:spPr>
              <a:xfrm>
                <a:off x="4978918" y="1109145"/>
                <a:ext cx="6341016" cy="4603900"/>
              </a:xfrm>
              <a:blipFill>
                <a:blip r:embed="rId2"/>
                <a:stretch>
                  <a:fillRect l="-288"/>
                </a:stretch>
              </a:blipFill>
            </p:spPr>
            <p:txBody>
              <a:bodyPr/>
              <a:lstStyle/>
              <a:p>
                <a:r>
                  <a:rPr lang="en-GB">
                    <a:noFill/>
                  </a:rPr>
                  <a:t> </a:t>
                </a:r>
              </a:p>
            </p:txBody>
          </p:sp>
        </mc:Fallback>
      </mc:AlternateContent>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3953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ED0D-C44E-4967-B672-17995E781505}"/>
              </a:ext>
            </a:extLst>
          </p:cNvPr>
          <p:cNvSpPr>
            <a:spLocks noGrp="1"/>
          </p:cNvSpPr>
          <p:nvPr>
            <p:ph type="title"/>
          </p:nvPr>
        </p:nvSpPr>
        <p:spPr>
          <a:xfrm>
            <a:off x="1043950" y="1179151"/>
            <a:ext cx="3300646" cy="4463889"/>
          </a:xfrm>
        </p:spPr>
        <p:txBody>
          <a:bodyPr anchor="ctr">
            <a:normAutofit/>
          </a:bodyPr>
          <a:lstStyle/>
          <a:p>
            <a:r>
              <a:rPr lang="en-GB" dirty="0"/>
              <a:t>C series paper</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24B8FD-50C1-41EC-B68D-E2D70E45BC6A}"/>
                  </a:ext>
                </a:extLst>
              </p:cNvPr>
              <p:cNvSpPr>
                <a:spLocks noGrp="1"/>
              </p:cNvSpPr>
              <p:nvPr>
                <p:ph idx="1"/>
              </p:nvPr>
            </p:nvSpPr>
            <p:spPr>
              <a:xfrm>
                <a:off x="4978918" y="1109145"/>
                <a:ext cx="6341016" cy="4603900"/>
              </a:xfrm>
            </p:spPr>
            <p:txBody>
              <a:bodyPr anchor="ctr">
                <a:normAutofit/>
              </a:bodyPr>
              <a:lstStyle/>
              <a:p>
                <a:r>
                  <a:rPr lang="en-GB" dirty="0"/>
                  <a:t>ISO standard based on the aspect ratio of a 1 : </a:t>
                </a:r>
                <a14:m>
                  <m:oMath xmlns:m="http://schemas.openxmlformats.org/officeDocument/2006/math">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m:t>
                        </m:r>
                      </m:e>
                    </m:rad>
                  </m:oMath>
                </a14:m>
                <a:endParaRPr lang="en-GB" b="0" dirty="0">
                  <a:ea typeface="Cambria Math" panose="02040503050406030204" pitchFamily="18" charset="0"/>
                </a:endParaRPr>
              </a:p>
              <a:p>
                <a:r>
                  <a:rPr lang="en-GB" dirty="0">
                    <a:ea typeface="Cambria Math" panose="02040503050406030204" pitchFamily="18" charset="0"/>
                  </a:rPr>
                  <a:t>Averaged size of A and B sizes of the same rank: C0 is halfway between A0 and B0</a:t>
                </a:r>
                <a:endParaRPr lang="en-GB" b="0" dirty="0">
                  <a:ea typeface="Cambria Math" panose="02040503050406030204" pitchFamily="18" charset="0"/>
                </a:endParaRPr>
              </a:p>
              <a:p>
                <a:r>
                  <a:rPr lang="en-GB" dirty="0">
                    <a:ea typeface="Cambria Math" panose="02040503050406030204" pitchFamily="18" charset="0"/>
                  </a:rPr>
                  <a:t>Each size down is half the area, and can be made by folding the paper in half</a:t>
                </a:r>
                <a:endParaRPr lang="en-GB" b="0" dirty="0">
                  <a:ea typeface="Cambria Math" panose="02040503050406030204" pitchFamily="18" charset="0"/>
                </a:endParaRPr>
              </a:p>
              <a:p>
                <a:r>
                  <a:rPr lang="en-GB" dirty="0"/>
                  <a:t>Usually used for envelopes: A4 fits inside a C4, and A4 and C4 fit inside B4.</a:t>
                </a:r>
              </a:p>
              <a:p>
                <a:pPr marL="0" indent="0">
                  <a:buNone/>
                </a:pPr>
                <a:endParaRPr lang="en-GB" dirty="0"/>
              </a:p>
            </p:txBody>
          </p:sp>
        </mc:Choice>
        <mc:Fallback>
          <p:sp>
            <p:nvSpPr>
              <p:cNvPr id="3" name="Content Placeholder 2">
                <a:extLst>
                  <a:ext uri="{FF2B5EF4-FFF2-40B4-BE49-F238E27FC236}">
                    <a16:creationId xmlns:a16="http://schemas.microsoft.com/office/drawing/2014/main" id="{1324B8FD-50C1-41EC-B68D-E2D70E45BC6A}"/>
                  </a:ext>
                </a:extLst>
              </p:cNvPr>
              <p:cNvSpPr>
                <a:spLocks noGrp="1" noRot="1" noChangeAspect="1" noMove="1" noResize="1" noEditPoints="1" noAdjustHandles="1" noChangeArrowheads="1" noChangeShapeType="1" noTextEdit="1"/>
              </p:cNvSpPr>
              <p:nvPr>
                <p:ph idx="1"/>
              </p:nvPr>
            </p:nvSpPr>
            <p:spPr>
              <a:xfrm>
                <a:off x="4978918" y="1109145"/>
                <a:ext cx="6341016" cy="4603900"/>
              </a:xfrm>
              <a:blipFill>
                <a:blip r:embed="rId2"/>
                <a:stretch>
                  <a:fillRect l="-288"/>
                </a:stretch>
              </a:blipFill>
            </p:spPr>
            <p:txBody>
              <a:bodyPr/>
              <a:lstStyle/>
              <a:p>
                <a:r>
                  <a:rPr lang="en-GB">
                    <a:noFill/>
                  </a:rPr>
                  <a:t> </a:t>
                </a:r>
              </a:p>
            </p:txBody>
          </p:sp>
        </mc:Fallback>
      </mc:AlternateContent>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4475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6CED0D-C44E-4967-B672-17995E781505}"/>
              </a:ext>
            </a:extLst>
          </p:cNvPr>
          <p:cNvSpPr>
            <a:spLocks noGrp="1"/>
          </p:cNvSpPr>
          <p:nvPr>
            <p:ph type="title"/>
          </p:nvPr>
        </p:nvSpPr>
        <p:spPr>
          <a:xfrm>
            <a:off x="643467" y="816638"/>
            <a:ext cx="3367359" cy="5224724"/>
          </a:xfrm>
        </p:spPr>
        <p:txBody>
          <a:bodyPr anchor="ctr">
            <a:normAutofit/>
          </a:bodyPr>
          <a:lstStyle/>
          <a:p>
            <a:r>
              <a:rPr lang="en-GB" dirty="0"/>
              <a:t>Japanese B series variant</a:t>
            </a:r>
          </a:p>
        </p:txBody>
      </p:sp>
      <p:sp>
        <p:nvSpPr>
          <p:cNvPr id="3" name="Content Placeholder 2">
            <a:extLst>
              <a:ext uri="{FF2B5EF4-FFF2-40B4-BE49-F238E27FC236}">
                <a16:creationId xmlns:a16="http://schemas.microsoft.com/office/drawing/2014/main" id="{1324B8FD-50C1-41EC-B68D-E2D70E45BC6A}"/>
              </a:ext>
            </a:extLst>
          </p:cNvPr>
          <p:cNvSpPr>
            <a:spLocks noGrp="1"/>
          </p:cNvSpPr>
          <p:nvPr>
            <p:ph idx="1"/>
          </p:nvPr>
        </p:nvSpPr>
        <p:spPr>
          <a:xfrm>
            <a:off x="4654295" y="816638"/>
            <a:ext cx="4619706" cy="5224724"/>
          </a:xfrm>
        </p:spPr>
        <p:txBody>
          <a:bodyPr anchor="ctr">
            <a:normAutofit/>
          </a:bodyPr>
          <a:lstStyle/>
          <a:p>
            <a:r>
              <a:rPr lang="en-GB" dirty="0"/>
              <a:t>Japanese alternative to the B series (e.g. b0j)</a:t>
            </a:r>
            <a:endParaRPr lang="en-GB" b="0" dirty="0">
              <a:ea typeface="Cambria Math" panose="02040503050406030204" pitchFamily="18" charset="0"/>
            </a:endParaRPr>
          </a:p>
          <a:p>
            <a:r>
              <a:rPr lang="en-GB" dirty="0">
                <a:ea typeface="Cambria Math" panose="02040503050406030204" pitchFamily="18" charset="0"/>
              </a:rPr>
              <a:t>Typically 1.5x larger than the corresponding area of the A paper</a:t>
            </a:r>
            <a:endParaRPr lang="en-GB" b="0" dirty="0">
              <a:ea typeface="Cambria Math" panose="02040503050406030204" pitchFamily="18" charset="0"/>
            </a:endParaRPr>
          </a:p>
          <a:p>
            <a:r>
              <a:rPr lang="en-GB" dirty="0">
                <a:ea typeface="Cambria Math" panose="02040503050406030204" pitchFamily="18" charset="0"/>
              </a:rPr>
              <a:t>Each size down is half the area, and can be made by folding the paper in half</a:t>
            </a:r>
            <a:endParaRPr lang="en-GB" b="0" dirty="0">
              <a:ea typeface="Cambria Math" panose="02040503050406030204" pitchFamily="18" charset="0"/>
            </a:endParaRPr>
          </a:p>
          <a:p>
            <a:pPr marL="0" indent="0">
              <a:buNone/>
            </a:pPr>
            <a:endParaRPr lang="en-GB" dirty="0"/>
          </a:p>
        </p:txBody>
      </p:sp>
    </p:spTree>
    <p:extLst>
      <p:ext uri="{BB962C8B-B14F-4D97-AF65-F5344CB8AC3E}">
        <p14:creationId xmlns:p14="http://schemas.microsoft.com/office/powerpoint/2010/main" val="188927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CE34-C0C1-4671-ADF5-EE3FC92897A3}"/>
              </a:ext>
            </a:extLst>
          </p:cNvPr>
          <p:cNvSpPr>
            <a:spLocks noGrp="1"/>
          </p:cNvSpPr>
          <p:nvPr>
            <p:ph type="title"/>
          </p:nvPr>
        </p:nvSpPr>
        <p:spPr/>
        <p:txBody>
          <a:bodyPr/>
          <a:lstStyle/>
          <a:p>
            <a:r>
              <a:rPr lang="en-GB" dirty="0"/>
              <a:t>Further Page Elements</a:t>
            </a:r>
          </a:p>
        </p:txBody>
      </p:sp>
      <p:sp>
        <p:nvSpPr>
          <p:cNvPr id="3" name="Text Placeholder 2">
            <a:extLst>
              <a:ext uri="{FF2B5EF4-FFF2-40B4-BE49-F238E27FC236}">
                <a16:creationId xmlns:a16="http://schemas.microsoft.com/office/drawing/2014/main" id="{8B2B7FCE-7792-4B18-B50D-9CE97F95B837}"/>
              </a:ext>
            </a:extLst>
          </p:cNvPr>
          <p:cNvSpPr>
            <a:spLocks noGrp="1"/>
          </p:cNvSpPr>
          <p:nvPr>
            <p:ph type="body" idx="1"/>
          </p:nvPr>
        </p:nvSpPr>
        <p:spPr/>
        <p:txBody>
          <a:bodyPr/>
          <a:lstStyle/>
          <a:p>
            <a:r>
              <a:rPr lang="en-GB" dirty="0"/>
              <a:t>Tables, Automated Meta-Sections, and additional font options</a:t>
            </a:r>
          </a:p>
        </p:txBody>
      </p:sp>
    </p:spTree>
    <p:extLst>
      <p:ext uri="{BB962C8B-B14F-4D97-AF65-F5344CB8AC3E}">
        <p14:creationId xmlns:p14="http://schemas.microsoft.com/office/powerpoint/2010/main" val="1327146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ED0D-C44E-4967-B672-17995E781505}"/>
              </a:ext>
            </a:extLst>
          </p:cNvPr>
          <p:cNvSpPr>
            <a:spLocks noGrp="1"/>
          </p:cNvSpPr>
          <p:nvPr>
            <p:ph type="title"/>
          </p:nvPr>
        </p:nvSpPr>
        <p:spPr>
          <a:xfrm>
            <a:off x="677334" y="609600"/>
            <a:ext cx="8596668" cy="1320800"/>
          </a:xfrm>
        </p:spPr>
        <p:txBody>
          <a:bodyPr anchor="t">
            <a:normAutofit/>
          </a:bodyPr>
          <a:lstStyle/>
          <a:p>
            <a:r>
              <a:rPr lang="en-GB"/>
              <a:t>US Sizes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24B8FD-50C1-41EC-B68D-E2D70E45BC6A}"/>
                  </a:ext>
                </a:extLst>
              </p:cNvPr>
              <p:cNvSpPr>
                <a:spLocks noGrp="1"/>
              </p:cNvSpPr>
              <p:nvPr>
                <p:ph idx="1"/>
              </p:nvPr>
            </p:nvSpPr>
            <p:spPr>
              <a:xfrm>
                <a:off x="677334" y="2160589"/>
                <a:ext cx="3957349" cy="3749323"/>
              </a:xfrm>
            </p:spPr>
            <p:txBody>
              <a:bodyPr>
                <a:normAutofit/>
              </a:bodyPr>
              <a:lstStyle/>
              <a:p>
                <a:r>
                  <a:rPr lang="en-GB" b="0" dirty="0">
                    <a:ea typeface="Cambria Math" panose="02040503050406030204" pitchFamily="18" charset="0"/>
                  </a:rPr>
                  <a:t>Standard in the US, and the de-facto standard in Canada and some Central American countries.</a:t>
                </a:r>
              </a:p>
              <a:p>
                <a:r>
                  <a:rPr lang="en-GB" dirty="0">
                    <a:ea typeface="Cambria Math" panose="02040503050406030204" pitchFamily="18" charset="0"/>
                  </a:rPr>
                  <a:t>Letter paper: length is “</a:t>
                </a:r>
                <a14:m>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4</m:t>
                        </m:r>
                      </m:den>
                    </m:f>
                    <m:r>
                      <a:rPr lang="en-GB" b="0" i="1" smtClean="0">
                        <a:latin typeface="Cambria Math" panose="02040503050406030204" pitchFamily="18" charset="0"/>
                        <a:ea typeface="Cambria Math" panose="02040503050406030204" pitchFamily="18" charset="0"/>
                      </a:rPr>
                      <m:t> </m:t>
                    </m:r>
                  </m:oMath>
                </a14:m>
                <a:r>
                  <a:rPr lang="en-GB" dirty="0"/>
                  <a:t>the average maximum stretch of an experienced </a:t>
                </a:r>
                <a:r>
                  <a:rPr lang="en-GB" dirty="0" err="1"/>
                  <a:t>vatman's</a:t>
                </a:r>
                <a:r>
                  <a:rPr lang="en-GB" dirty="0"/>
                  <a:t> arms.” Shorter and fatter than A4.</a:t>
                </a:r>
              </a:p>
              <a:p>
                <a:r>
                  <a:rPr lang="en-GB" b="0" dirty="0">
                    <a:ea typeface="Cambria Math" panose="02040503050406030204" pitchFamily="18" charset="0"/>
                  </a:rPr>
                  <a:t>Legal paper: Same width and longer than letter paper</a:t>
                </a:r>
              </a:p>
              <a:p>
                <a:r>
                  <a:rPr lang="en-GB" dirty="0">
                    <a:ea typeface="Cambria Math" panose="02040503050406030204" pitchFamily="18" charset="0"/>
                  </a:rPr>
                  <a:t>Ledger (executive) paper: Smaller and thinner than A4.</a:t>
                </a:r>
                <a:endParaRPr lang="en-GB" b="0" dirty="0">
                  <a:ea typeface="Cambria Math" panose="02040503050406030204" pitchFamily="18" charset="0"/>
                </a:endParaRPr>
              </a:p>
              <a:p>
                <a:endParaRPr lang="en-GB" b="0" dirty="0">
                  <a:ea typeface="Cambria Math" panose="02040503050406030204" pitchFamily="18"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1324B8FD-50C1-41EC-B68D-E2D70E45BC6A}"/>
                  </a:ext>
                </a:extLst>
              </p:cNvPr>
              <p:cNvSpPr>
                <a:spLocks noGrp="1" noRot="1" noChangeAspect="1" noMove="1" noResize="1" noEditPoints="1" noAdjustHandles="1" noChangeArrowheads="1" noChangeShapeType="1" noTextEdit="1"/>
              </p:cNvSpPr>
              <p:nvPr>
                <p:ph idx="1"/>
              </p:nvPr>
            </p:nvSpPr>
            <p:spPr>
              <a:xfrm>
                <a:off x="677334" y="2160589"/>
                <a:ext cx="3957349" cy="3749323"/>
              </a:xfrm>
              <a:blipFill>
                <a:blip r:embed="rId2"/>
                <a:stretch>
                  <a:fillRect l="-308" t="-813" r="-1387"/>
                </a:stretch>
              </a:blipFill>
            </p:spPr>
            <p:txBody>
              <a:bodyPr/>
              <a:lstStyle/>
              <a:p>
                <a:r>
                  <a:rPr lang="en-GB">
                    <a:noFill/>
                  </a:rPr>
                  <a:t> </a:t>
                </a:r>
              </a:p>
            </p:txBody>
          </p:sp>
        </mc:Fallback>
      </mc:AlternateContent>
      <p:graphicFrame>
        <p:nvGraphicFramePr>
          <p:cNvPr id="4" name="Table 4">
            <a:extLst>
              <a:ext uri="{FF2B5EF4-FFF2-40B4-BE49-F238E27FC236}">
                <a16:creationId xmlns:a16="http://schemas.microsoft.com/office/drawing/2014/main" id="{B3C3E410-5EED-458B-8C57-2451DC8EDF2C}"/>
              </a:ext>
            </a:extLst>
          </p:cNvPr>
          <p:cNvGraphicFramePr>
            <a:graphicFrameLocks noGrp="1"/>
          </p:cNvGraphicFramePr>
          <p:nvPr>
            <p:extLst>
              <p:ext uri="{D42A27DB-BD31-4B8C-83A1-F6EECF244321}">
                <p14:modId xmlns:p14="http://schemas.microsoft.com/office/powerpoint/2010/main" val="4005495303"/>
              </p:ext>
            </p:extLst>
          </p:nvPr>
        </p:nvGraphicFramePr>
        <p:xfrm>
          <a:off x="4987137" y="2681045"/>
          <a:ext cx="4204990" cy="2707155"/>
        </p:xfrm>
        <a:graphic>
          <a:graphicData uri="http://schemas.openxmlformats.org/drawingml/2006/table">
            <a:tbl>
              <a:tblPr firstRow="1" bandRow="1">
                <a:noFill/>
                <a:tableStyleId>{5C22544A-7EE6-4342-B048-85BDC9FD1C3A}</a:tableStyleId>
              </a:tblPr>
              <a:tblGrid>
                <a:gridCol w="1477118">
                  <a:extLst>
                    <a:ext uri="{9D8B030D-6E8A-4147-A177-3AD203B41FA5}">
                      <a16:colId xmlns:a16="http://schemas.microsoft.com/office/drawing/2014/main" val="3792144277"/>
                    </a:ext>
                  </a:extLst>
                </a:gridCol>
                <a:gridCol w="2727872">
                  <a:extLst>
                    <a:ext uri="{9D8B030D-6E8A-4147-A177-3AD203B41FA5}">
                      <a16:colId xmlns:a16="http://schemas.microsoft.com/office/drawing/2014/main" val="1044484196"/>
                    </a:ext>
                  </a:extLst>
                </a:gridCol>
              </a:tblGrid>
              <a:tr h="541431">
                <a:tc>
                  <a:txBody>
                    <a:bodyPr/>
                    <a:lstStyle/>
                    <a:p>
                      <a:r>
                        <a:rPr lang="en-GB" sz="1800" b="1">
                          <a:solidFill>
                            <a:schemeClr val="tx1">
                              <a:lumMod val="75000"/>
                              <a:lumOff val="25000"/>
                            </a:schemeClr>
                          </a:solidFill>
                        </a:rPr>
                        <a:t>Paper</a:t>
                      </a:r>
                    </a:p>
                  </a:txBody>
                  <a:tcPr marL="220992" marR="110496" marT="110496" marB="11049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GB" sz="1800" b="1">
                          <a:solidFill>
                            <a:schemeClr val="tx1">
                              <a:lumMod val="75000"/>
                              <a:lumOff val="25000"/>
                            </a:schemeClr>
                          </a:solidFill>
                        </a:rPr>
                        <a:t>Dimensions (inches)</a:t>
                      </a:r>
                    </a:p>
                  </a:txBody>
                  <a:tcPr marL="220992" marR="110496" marT="110496" marB="110496">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003599229"/>
                  </a:ext>
                </a:extLst>
              </a:tr>
              <a:tr h="541431">
                <a:tc>
                  <a:txBody>
                    <a:bodyPr/>
                    <a:lstStyle/>
                    <a:p>
                      <a:r>
                        <a:rPr lang="en-GB" sz="1800">
                          <a:solidFill>
                            <a:schemeClr val="tx1">
                              <a:lumMod val="75000"/>
                              <a:lumOff val="25000"/>
                            </a:schemeClr>
                          </a:solidFill>
                        </a:rPr>
                        <a:t>A4</a:t>
                      </a:r>
                    </a:p>
                  </a:txBody>
                  <a:tcPr marL="220992" marR="110496" marT="110496" marB="11049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GB" sz="1800">
                          <a:solidFill>
                            <a:schemeClr val="tx1">
                              <a:lumMod val="75000"/>
                              <a:lumOff val="25000"/>
                            </a:schemeClr>
                          </a:solidFill>
                        </a:rPr>
                        <a:t>8.27 x 11.7</a:t>
                      </a:r>
                    </a:p>
                  </a:txBody>
                  <a:tcPr marL="220992" marR="110496" marT="110496" marB="11049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58275258"/>
                  </a:ext>
                </a:extLst>
              </a:tr>
              <a:tr h="541431">
                <a:tc>
                  <a:txBody>
                    <a:bodyPr/>
                    <a:lstStyle/>
                    <a:p>
                      <a:r>
                        <a:rPr lang="en-GB" sz="1800">
                          <a:solidFill>
                            <a:schemeClr val="tx1">
                              <a:lumMod val="75000"/>
                              <a:lumOff val="25000"/>
                            </a:schemeClr>
                          </a:solidFill>
                        </a:rPr>
                        <a:t>Letter</a:t>
                      </a:r>
                    </a:p>
                  </a:txBody>
                  <a:tcPr marL="220992" marR="110496" marT="110496" marB="11049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GB" sz="1800">
                          <a:solidFill>
                            <a:schemeClr val="tx1">
                              <a:lumMod val="75000"/>
                              <a:lumOff val="25000"/>
                            </a:schemeClr>
                          </a:solidFill>
                        </a:rPr>
                        <a:t>8.5 x 11</a:t>
                      </a:r>
                    </a:p>
                  </a:txBody>
                  <a:tcPr marL="220992" marR="110496" marT="110496" marB="11049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821477773"/>
                  </a:ext>
                </a:extLst>
              </a:tr>
              <a:tr h="541431">
                <a:tc>
                  <a:txBody>
                    <a:bodyPr/>
                    <a:lstStyle/>
                    <a:p>
                      <a:r>
                        <a:rPr lang="en-GB" sz="1800">
                          <a:solidFill>
                            <a:schemeClr val="tx1">
                              <a:lumMod val="75000"/>
                              <a:lumOff val="25000"/>
                            </a:schemeClr>
                          </a:solidFill>
                        </a:rPr>
                        <a:t>Legal</a:t>
                      </a:r>
                    </a:p>
                  </a:txBody>
                  <a:tcPr marL="220992" marR="110496" marT="110496" marB="11049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GB" sz="1800">
                          <a:solidFill>
                            <a:schemeClr val="tx1">
                              <a:lumMod val="75000"/>
                              <a:lumOff val="25000"/>
                            </a:schemeClr>
                          </a:solidFill>
                        </a:rPr>
                        <a:t>8.5 x 14</a:t>
                      </a:r>
                    </a:p>
                  </a:txBody>
                  <a:tcPr marL="220992" marR="110496" marT="110496" marB="11049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055423374"/>
                  </a:ext>
                </a:extLst>
              </a:tr>
              <a:tr h="541431">
                <a:tc>
                  <a:txBody>
                    <a:bodyPr/>
                    <a:lstStyle/>
                    <a:p>
                      <a:r>
                        <a:rPr lang="en-GB" sz="1800">
                          <a:solidFill>
                            <a:schemeClr val="tx1">
                              <a:lumMod val="75000"/>
                              <a:lumOff val="25000"/>
                            </a:schemeClr>
                          </a:solidFill>
                        </a:rPr>
                        <a:t>Executive</a:t>
                      </a:r>
                    </a:p>
                  </a:txBody>
                  <a:tcPr marL="220992" marR="110496" marT="110496" marB="11049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GB" sz="1800">
                          <a:solidFill>
                            <a:schemeClr val="tx1">
                              <a:lumMod val="75000"/>
                              <a:lumOff val="25000"/>
                            </a:schemeClr>
                          </a:solidFill>
                        </a:rPr>
                        <a:t>7 x 10</a:t>
                      </a:r>
                    </a:p>
                  </a:txBody>
                  <a:tcPr marL="220992" marR="110496" marT="110496" marB="11049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156287218"/>
                  </a:ext>
                </a:extLst>
              </a:tr>
            </a:tbl>
          </a:graphicData>
        </a:graphic>
      </p:graphicFrame>
    </p:spTree>
    <p:extLst>
      <p:ext uri="{BB962C8B-B14F-4D97-AF65-F5344CB8AC3E}">
        <p14:creationId xmlns:p14="http://schemas.microsoft.com/office/powerpoint/2010/main" val="4025664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547AF5B-3F9F-46A9-9393-C02AEAC01611}"/>
              </a:ext>
            </a:extLst>
          </p:cNvPr>
          <p:cNvGrpSpPr/>
          <p:nvPr/>
        </p:nvGrpSpPr>
        <p:grpSpPr>
          <a:xfrm>
            <a:off x="56362" y="66675"/>
            <a:ext cx="5868975" cy="6734175"/>
            <a:chOff x="4203192" y="1829449"/>
            <a:chExt cx="3785616" cy="4343689"/>
          </a:xfrm>
        </p:grpSpPr>
        <p:sp>
          <p:nvSpPr>
            <p:cNvPr id="6" name="Freeform: Shape 5">
              <a:extLst>
                <a:ext uri="{FF2B5EF4-FFF2-40B4-BE49-F238E27FC236}">
                  <a16:creationId xmlns:a16="http://schemas.microsoft.com/office/drawing/2014/main" id="{82F49C29-8BFA-4676-B363-239B4189D522}"/>
                </a:ext>
              </a:extLst>
            </p:cNvPr>
            <p:cNvSpPr/>
            <p:nvPr/>
          </p:nvSpPr>
          <p:spPr>
            <a:xfrm>
              <a:off x="4203192" y="1829449"/>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dirty="0">
                  <a:solidFill>
                    <a:schemeClr val="tx1"/>
                  </a:solidFill>
                </a:rPr>
                <a:t>Emperor (1.219m x 1.829m)</a:t>
              </a:r>
            </a:p>
          </p:txBody>
        </p:sp>
        <p:sp>
          <p:nvSpPr>
            <p:cNvPr id="7" name="Freeform: Shape 6">
              <a:extLst>
                <a:ext uri="{FF2B5EF4-FFF2-40B4-BE49-F238E27FC236}">
                  <a16:creationId xmlns:a16="http://schemas.microsoft.com/office/drawing/2014/main" id="{70CE0C54-30A6-4BBF-89AA-AB1864917024}"/>
                </a:ext>
              </a:extLst>
            </p:cNvPr>
            <p:cNvSpPr/>
            <p:nvPr/>
          </p:nvSpPr>
          <p:spPr>
            <a:xfrm>
              <a:off x="4203192" y="1979478"/>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241377"/>
                <a:satOff val="-622"/>
                <a:lumOff val="-420"/>
                <a:alphaOff val="0"/>
              </a:schemeClr>
            </a:fillRef>
            <a:effectRef idx="0">
              <a:schemeClr val="accent5">
                <a:hueOff val="-241377"/>
                <a:satOff val="-622"/>
                <a:lumOff val="-420"/>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Quad Demy</a:t>
              </a:r>
            </a:p>
          </p:txBody>
        </p:sp>
        <p:sp>
          <p:nvSpPr>
            <p:cNvPr id="8" name="Freeform: Shape 7">
              <a:extLst>
                <a:ext uri="{FF2B5EF4-FFF2-40B4-BE49-F238E27FC236}">
                  <a16:creationId xmlns:a16="http://schemas.microsoft.com/office/drawing/2014/main" id="{3E3092B5-175F-4676-95B8-5A3249DDA9AF}"/>
                </a:ext>
              </a:extLst>
            </p:cNvPr>
            <p:cNvSpPr/>
            <p:nvPr/>
          </p:nvSpPr>
          <p:spPr>
            <a:xfrm>
              <a:off x="4203192" y="2129506"/>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482753"/>
                <a:satOff val="-1244"/>
                <a:lumOff val="-840"/>
                <a:alphaOff val="0"/>
              </a:schemeClr>
            </a:fillRef>
            <a:effectRef idx="0">
              <a:schemeClr val="accent5">
                <a:hueOff val="-482753"/>
                <a:satOff val="-1244"/>
                <a:lumOff val="-840"/>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Antiquarian</a:t>
              </a:r>
            </a:p>
          </p:txBody>
        </p:sp>
        <p:sp>
          <p:nvSpPr>
            <p:cNvPr id="9" name="Freeform: Shape 8">
              <a:extLst>
                <a:ext uri="{FF2B5EF4-FFF2-40B4-BE49-F238E27FC236}">
                  <a16:creationId xmlns:a16="http://schemas.microsoft.com/office/drawing/2014/main" id="{F3E13925-3882-42C7-B4BA-1D064D1CB0F4}"/>
                </a:ext>
              </a:extLst>
            </p:cNvPr>
            <p:cNvSpPr/>
            <p:nvPr/>
          </p:nvSpPr>
          <p:spPr>
            <a:xfrm>
              <a:off x="4203192" y="2279535"/>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724130"/>
                <a:satOff val="-1866"/>
                <a:lumOff val="-1261"/>
                <a:alphaOff val="0"/>
              </a:schemeClr>
            </a:fillRef>
            <a:effectRef idx="0">
              <a:schemeClr val="accent5">
                <a:hueOff val="-724130"/>
                <a:satOff val="-1866"/>
                <a:lumOff val="-126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Grand Eagle</a:t>
              </a:r>
            </a:p>
          </p:txBody>
        </p:sp>
        <p:sp>
          <p:nvSpPr>
            <p:cNvPr id="10" name="Freeform: Shape 9">
              <a:extLst>
                <a:ext uri="{FF2B5EF4-FFF2-40B4-BE49-F238E27FC236}">
                  <a16:creationId xmlns:a16="http://schemas.microsoft.com/office/drawing/2014/main" id="{F701C0BF-7B63-4D73-9FD2-209BE5DCA84E}"/>
                </a:ext>
              </a:extLst>
            </p:cNvPr>
            <p:cNvSpPr/>
            <p:nvPr/>
          </p:nvSpPr>
          <p:spPr>
            <a:xfrm>
              <a:off x="4203192" y="2429564"/>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965506"/>
                <a:satOff val="-2488"/>
                <a:lumOff val="-1681"/>
                <a:alphaOff val="0"/>
              </a:schemeClr>
            </a:fillRef>
            <a:effectRef idx="0">
              <a:schemeClr val="accent5">
                <a:hueOff val="-965506"/>
                <a:satOff val="-2488"/>
                <a:lumOff val="-168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Double Elephant</a:t>
              </a:r>
            </a:p>
          </p:txBody>
        </p:sp>
        <p:sp>
          <p:nvSpPr>
            <p:cNvPr id="11" name="Freeform: Shape 10">
              <a:extLst>
                <a:ext uri="{FF2B5EF4-FFF2-40B4-BE49-F238E27FC236}">
                  <a16:creationId xmlns:a16="http://schemas.microsoft.com/office/drawing/2014/main" id="{BA409EE4-B74C-45A0-B181-A6EF9AABAA12}"/>
                </a:ext>
              </a:extLst>
            </p:cNvPr>
            <p:cNvSpPr/>
            <p:nvPr/>
          </p:nvSpPr>
          <p:spPr>
            <a:xfrm>
              <a:off x="4203192" y="2579593"/>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1206883"/>
                <a:satOff val="-3111"/>
                <a:lumOff val="-2101"/>
                <a:alphaOff val="0"/>
              </a:schemeClr>
            </a:fillRef>
            <a:effectRef idx="0">
              <a:schemeClr val="accent5">
                <a:hueOff val="-1206883"/>
                <a:satOff val="-3111"/>
                <a:lumOff val="-210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Atlas</a:t>
              </a:r>
            </a:p>
          </p:txBody>
        </p:sp>
        <p:sp>
          <p:nvSpPr>
            <p:cNvPr id="12" name="Freeform: Shape 11">
              <a:extLst>
                <a:ext uri="{FF2B5EF4-FFF2-40B4-BE49-F238E27FC236}">
                  <a16:creationId xmlns:a16="http://schemas.microsoft.com/office/drawing/2014/main" id="{8CC935F2-2B38-43A7-AFF5-1CCE00888264}"/>
                </a:ext>
              </a:extLst>
            </p:cNvPr>
            <p:cNvSpPr/>
            <p:nvPr/>
          </p:nvSpPr>
          <p:spPr>
            <a:xfrm>
              <a:off x="4203192" y="2729621"/>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1448259"/>
                <a:satOff val="-3733"/>
                <a:lumOff val="-2521"/>
                <a:alphaOff val="0"/>
              </a:schemeClr>
            </a:fillRef>
            <a:effectRef idx="0">
              <a:schemeClr val="accent5">
                <a:hueOff val="-1448259"/>
                <a:satOff val="-3733"/>
                <a:lumOff val="-252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Colombier</a:t>
              </a:r>
            </a:p>
          </p:txBody>
        </p:sp>
        <p:sp>
          <p:nvSpPr>
            <p:cNvPr id="13" name="Freeform: Shape 12">
              <a:extLst>
                <a:ext uri="{FF2B5EF4-FFF2-40B4-BE49-F238E27FC236}">
                  <a16:creationId xmlns:a16="http://schemas.microsoft.com/office/drawing/2014/main" id="{0A35CAA5-1716-4085-88C6-37EB0833A1C1}"/>
                </a:ext>
              </a:extLst>
            </p:cNvPr>
            <p:cNvSpPr/>
            <p:nvPr/>
          </p:nvSpPr>
          <p:spPr>
            <a:xfrm>
              <a:off x="4203192" y="2879650"/>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Double demy</a:t>
              </a:r>
            </a:p>
          </p:txBody>
        </p:sp>
        <p:sp>
          <p:nvSpPr>
            <p:cNvPr id="14" name="Freeform: Shape 13">
              <a:extLst>
                <a:ext uri="{FF2B5EF4-FFF2-40B4-BE49-F238E27FC236}">
                  <a16:creationId xmlns:a16="http://schemas.microsoft.com/office/drawing/2014/main" id="{05C7894A-2742-4700-B1D5-1B58DA85E701}"/>
                </a:ext>
              </a:extLst>
            </p:cNvPr>
            <p:cNvSpPr/>
            <p:nvPr/>
          </p:nvSpPr>
          <p:spPr>
            <a:xfrm>
              <a:off x="4203192" y="3029679"/>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1931012"/>
                <a:satOff val="-4977"/>
                <a:lumOff val="-3361"/>
                <a:alphaOff val="0"/>
              </a:schemeClr>
            </a:fillRef>
            <a:effectRef idx="0">
              <a:schemeClr val="accent5">
                <a:hueOff val="-1931012"/>
                <a:satOff val="-4977"/>
                <a:lumOff val="-3361"/>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Imperial</a:t>
              </a:r>
            </a:p>
          </p:txBody>
        </p:sp>
        <p:sp>
          <p:nvSpPr>
            <p:cNvPr id="15" name="Freeform: Shape 14">
              <a:extLst>
                <a:ext uri="{FF2B5EF4-FFF2-40B4-BE49-F238E27FC236}">
                  <a16:creationId xmlns:a16="http://schemas.microsoft.com/office/drawing/2014/main" id="{67DD10DC-14B8-4036-8AD5-7942CDF467BF}"/>
                </a:ext>
              </a:extLst>
            </p:cNvPr>
            <p:cNvSpPr/>
            <p:nvPr/>
          </p:nvSpPr>
          <p:spPr>
            <a:xfrm>
              <a:off x="4203192" y="3179708"/>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2172389"/>
                <a:satOff val="-5599"/>
                <a:lumOff val="-3782"/>
                <a:alphaOff val="0"/>
              </a:schemeClr>
            </a:fillRef>
            <a:effectRef idx="0">
              <a:schemeClr val="accent5">
                <a:hueOff val="-2172389"/>
                <a:satOff val="-5599"/>
                <a:lumOff val="-3782"/>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Double large post</a:t>
              </a:r>
            </a:p>
          </p:txBody>
        </p:sp>
        <p:sp>
          <p:nvSpPr>
            <p:cNvPr id="16" name="Freeform: Shape 15">
              <a:extLst>
                <a:ext uri="{FF2B5EF4-FFF2-40B4-BE49-F238E27FC236}">
                  <a16:creationId xmlns:a16="http://schemas.microsoft.com/office/drawing/2014/main" id="{169044EA-1B83-4AC1-9A3B-E0E0EC1717A1}"/>
                </a:ext>
              </a:extLst>
            </p:cNvPr>
            <p:cNvSpPr/>
            <p:nvPr/>
          </p:nvSpPr>
          <p:spPr>
            <a:xfrm>
              <a:off x="4203192" y="3329736"/>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2413765"/>
                <a:satOff val="-6221"/>
                <a:lumOff val="-4202"/>
                <a:alphaOff val="0"/>
              </a:schemeClr>
            </a:fillRef>
            <a:effectRef idx="0">
              <a:schemeClr val="accent5">
                <a:hueOff val="-2413765"/>
                <a:satOff val="-6221"/>
                <a:lumOff val="-4202"/>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Elephant</a:t>
              </a:r>
            </a:p>
          </p:txBody>
        </p:sp>
        <p:sp>
          <p:nvSpPr>
            <p:cNvPr id="17" name="Freeform: Shape 16">
              <a:extLst>
                <a:ext uri="{FF2B5EF4-FFF2-40B4-BE49-F238E27FC236}">
                  <a16:creationId xmlns:a16="http://schemas.microsoft.com/office/drawing/2014/main" id="{931633CC-4C38-4342-8652-2A035CDF7EA1}"/>
                </a:ext>
              </a:extLst>
            </p:cNvPr>
            <p:cNvSpPr/>
            <p:nvPr/>
          </p:nvSpPr>
          <p:spPr>
            <a:xfrm>
              <a:off x="4203192" y="3479765"/>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2655142"/>
                <a:satOff val="-6843"/>
                <a:lumOff val="-4622"/>
                <a:alphaOff val="0"/>
              </a:schemeClr>
            </a:fillRef>
            <a:effectRef idx="0">
              <a:schemeClr val="accent5">
                <a:hueOff val="-2655142"/>
                <a:satOff val="-6843"/>
                <a:lumOff val="-4622"/>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Princess</a:t>
              </a:r>
            </a:p>
          </p:txBody>
        </p:sp>
        <p:sp>
          <p:nvSpPr>
            <p:cNvPr id="18" name="Freeform: Shape 17">
              <a:extLst>
                <a:ext uri="{FF2B5EF4-FFF2-40B4-BE49-F238E27FC236}">
                  <a16:creationId xmlns:a16="http://schemas.microsoft.com/office/drawing/2014/main" id="{7BF9B7F8-0F48-44D0-A8DA-A4A5AA7DF761}"/>
                </a:ext>
              </a:extLst>
            </p:cNvPr>
            <p:cNvSpPr/>
            <p:nvPr/>
          </p:nvSpPr>
          <p:spPr>
            <a:xfrm>
              <a:off x="4203192" y="3629794"/>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2896518"/>
                <a:satOff val="-7465"/>
                <a:lumOff val="-5042"/>
                <a:alphaOff val="0"/>
              </a:schemeClr>
            </a:fillRef>
            <a:effectRef idx="0">
              <a:schemeClr val="accent5">
                <a:hueOff val="-2896518"/>
                <a:satOff val="-7465"/>
                <a:lumOff val="-5042"/>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Cartridge</a:t>
              </a:r>
            </a:p>
          </p:txBody>
        </p:sp>
        <p:sp>
          <p:nvSpPr>
            <p:cNvPr id="19" name="Freeform: Shape 18">
              <a:extLst>
                <a:ext uri="{FF2B5EF4-FFF2-40B4-BE49-F238E27FC236}">
                  <a16:creationId xmlns:a16="http://schemas.microsoft.com/office/drawing/2014/main" id="{D6A1A416-59FC-4095-B0F2-B5B34D06DD5A}"/>
                </a:ext>
              </a:extLst>
            </p:cNvPr>
            <p:cNvSpPr/>
            <p:nvPr/>
          </p:nvSpPr>
          <p:spPr>
            <a:xfrm>
              <a:off x="4203192" y="3779823"/>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3137895"/>
                <a:satOff val="-8087"/>
                <a:lumOff val="-5462"/>
                <a:alphaOff val="0"/>
              </a:schemeClr>
            </a:fillRef>
            <a:effectRef idx="0">
              <a:schemeClr val="accent5">
                <a:hueOff val="-3137895"/>
                <a:satOff val="-8087"/>
                <a:lumOff val="-5462"/>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Royal</a:t>
              </a:r>
            </a:p>
          </p:txBody>
        </p:sp>
        <p:sp>
          <p:nvSpPr>
            <p:cNvPr id="20" name="Freeform: Shape 19">
              <a:extLst>
                <a:ext uri="{FF2B5EF4-FFF2-40B4-BE49-F238E27FC236}">
                  <a16:creationId xmlns:a16="http://schemas.microsoft.com/office/drawing/2014/main" id="{A6559CC4-FDDE-4806-B8C1-BAA6E2F514A0}"/>
                </a:ext>
              </a:extLst>
            </p:cNvPr>
            <p:cNvSpPr/>
            <p:nvPr/>
          </p:nvSpPr>
          <p:spPr>
            <a:xfrm>
              <a:off x="4203192" y="3929851"/>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Sheet</a:t>
              </a:r>
            </a:p>
          </p:txBody>
        </p:sp>
        <p:sp>
          <p:nvSpPr>
            <p:cNvPr id="21" name="Freeform: Shape 20">
              <a:extLst>
                <a:ext uri="{FF2B5EF4-FFF2-40B4-BE49-F238E27FC236}">
                  <a16:creationId xmlns:a16="http://schemas.microsoft.com/office/drawing/2014/main" id="{DF602168-38F8-4233-8100-2B031BE269BE}"/>
                </a:ext>
              </a:extLst>
            </p:cNvPr>
            <p:cNvSpPr/>
            <p:nvPr/>
          </p:nvSpPr>
          <p:spPr>
            <a:xfrm>
              <a:off x="4203192" y="4079880"/>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3620648"/>
                <a:satOff val="-9332"/>
                <a:lumOff val="-6303"/>
                <a:alphaOff val="0"/>
              </a:schemeClr>
            </a:fillRef>
            <a:effectRef idx="0">
              <a:schemeClr val="accent5">
                <a:hueOff val="-3620648"/>
                <a:satOff val="-9332"/>
                <a:lumOff val="-630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Double Post</a:t>
              </a:r>
            </a:p>
          </p:txBody>
        </p:sp>
        <p:sp>
          <p:nvSpPr>
            <p:cNvPr id="22" name="Freeform: Shape 21">
              <a:extLst>
                <a:ext uri="{FF2B5EF4-FFF2-40B4-BE49-F238E27FC236}">
                  <a16:creationId xmlns:a16="http://schemas.microsoft.com/office/drawing/2014/main" id="{E6074FE9-77D2-4BA9-8A74-75A40AC74AFA}"/>
                </a:ext>
              </a:extLst>
            </p:cNvPr>
            <p:cNvSpPr/>
            <p:nvPr/>
          </p:nvSpPr>
          <p:spPr>
            <a:xfrm>
              <a:off x="4203192" y="4229909"/>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3862025"/>
                <a:satOff val="-9954"/>
                <a:lumOff val="-6723"/>
                <a:alphaOff val="0"/>
              </a:schemeClr>
            </a:fillRef>
            <a:effectRef idx="0">
              <a:schemeClr val="accent5">
                <a:hueOff val="-3862025"/>
                <a:satOff val="-9954"/>
                <a:lumOff val="-672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Super Royal</a:t>
              </a:r>
            </a:p>
          </p:txBody>
        </p:sp>
        <p:sp>
          <p:nvSpPr>
            <p:cNvPr id="23" name="Freeform: Shape 22">
              <a:extLst>
                <a:ext uri="{FF2B5EF4-FFF2-40B4-BE49-F238E27FC236}">
                  <a16:creationId xmlns:a16="http://schemas.microsoft.com/office/drawing/2014/main" id="{A7FE2752-4DFF-46AC-8D86-8F924CD0FA90}"/>
                </a:ext>
              </a:extLst>
            </p:cNvPr>
            <p:cNvSpPr/>
            <p:nvPr/>
          </p:nvSpPr>
          <p:spPr>
            <a:xfrm>
              <a:off x="4203192" y="4379937"/>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4103401"/>
                <a:satOff val="-10576"/>
                <a:lumOff val="-7143"/>
                <a:alphaOff val="0"/>
              </a:schemeClr>
            </a:fillRef>
            <a:effectRef idx="0">
              <a:schemeClr val="accent5">
                <a:hueOff val="-4103401"/>
                <a:satOff val="-10576"/>
                <a:lumOff val="-714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Broadsheet</a:t>
              </a:r>
            </a:p>
          </p:txBody>
        </p:sp>
        <p:sp>
          <p:nvSpPr>
            <p:cNvPr id="24" name="Freeform: Shape 23">
              <a:extLst>
                <a:ext uri="{FF2B5EF4-FFF2-40B4-BE49-F238E27FC236}">
                  <a16:creationId xmlns:a16="http://schemas.microsoft.com/office/drawing/2014/main" id="{BDBD96D7-6E4D-4680-B1C4-C8F75A3F4F79}"/>
                </a:ext>
              </a:extLst>
            </p:cNvPr>
            <p:cNvSpPr/>
            <p:nvPr/>
          </p:nvSpPr>
          <p:spPr>
            <a:xfrm>
              <a:off x="4203192" y="4529966"/>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4344777"/>
                <a:satOff val="-11198"/>
                <a:lumOff val="-7563"/>
                <a:alphaOff val="0"/>
              </a:schemeClr>
            </a:fillRef>
            <a:effectRef idx="0">
              <a:schemeClr val="accent5">
                <a:hueOff val="-4344777"/>
                <a:satOff val="-11198"/>
                <a:lumOff val="-756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Medium</a:t>
              </a:r>
            </a:p>
          </p:txBody>
        </p:sp>
        <p:sp>
          <p:nvSpPr>
            <p:cNvPr id="25" name="Freeform: Shape 24">
              <a:extLst>
                <a:ext uri="{FF2B5EF4-FFF2-40B4-BE49-F238E27FC236}">
                  <a16:creationId xmlns:a16="http://schemas.microsoft.com/office/drawing/2014/main" id="{B817E9F5-29F3-4310-A48C-FEE070362971}"/>
                </a:ext>
              </a:extLst>
            </p:cNvPr>
            <p:cNvSpPr/>
            <p:nvPr/>
          </p:nvSpPr>
          <p:spPr>
            <a:xfrm>
              <a:off x="4203192" y="4679995"/>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4586154"/>
                <a:satOff val="-11820"/>
                <a:lumOff val="-7983"/>
                <a:alphaOff val="0"/>
              </a:schemeClr>
            </a:fillRef>
            <a:effectRef idx="0">
              <a:schemeClr val="accent5">
                <a:hueOff val="-4586154"/>
                <a:satOff val="-11820"/>
                <a:lumOff val="-7983"/>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Demy</a:t>
              </a:r>
            </a:p>
          </p:txBody>
        </p:sp>
        <p:sp>
          <p:nvSpPr>
            <p:cNvPr id="26" name="Freeform: Shape 25">
              <a:extLst>
                <a:ext uri="{FF2B5EF4-FFF2-40B4-BE49-F238E27FC236}">
                  <a16:creationId xmlns:a16="http://schemas.microsoft.com/office/drawing/2014/main" id="{6856326A-AE6E-4402-BC26-332CB04AB541}"/>
                </a:ext>
              </a:extLst>
            </p:cNvPr>
            <p:cNvSpPr/>
            <p:nvPr/>
          </p:nvSpPr>
          <p:spPr>
            <a:xfrm>
              <a:off x="4203192" y="4830024"/>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4827531"/>
                <a:satOff val="-12442"/>
                <a:lumOff val="-8404"/>
                <a:alphaOff val="0"/>
              </a:schemeClr>
            </a:fillRef>
            <a:effectRef idx="0">
              <a:schemeClr val="accent5">
                <a:hueOff val="-4827531"/>
                <a:satOff val="-12442"/>
                <a:lumOff val="-840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Copydraught</a:t>
              </a:r>
            </a:p>
          </p:txBody>
        </p:sp>
        <p:sp>
          <p:nvSpPr>
            <p:cNvPr id="27" name="Freeform: Shape 26">
              <a:extLst>
                <a:ext uri="{FF2B5EF4-FFF2-40B4-BE49-F238E27FC236}">
                  <a16:creationId xmlns:a16="http://schemas.microsoft.com/office/drawing/2014/main" id="{4454B460-F5E6-41AD-A478-F1467C4B3A9C}"/>
                </a:ext>
              </a:extLst>
            </p:cNvPr>
            <p:cNvSpPr/>
            <p:nvPr/>
          </p:nvSpPr>
          <p:spPr>
            <a:xfrm>
              <a:off x="4203192" y="4980052"/>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Large Post</a:t>
              </a:r>
            </a:p>
          </p:txBody>
        </p:sp>
        <p:sp>
          <p:nvSpPr>
            <p:cNvPr id="28" name="Freeform: Shape 27">
              <a:extLst>
                <a:ext uri="{FF2B5EF4-FFF2-40B4-BE49-F238E27FC236}">
                  <a16:creationId xmlns:a16="http://schemas.microsoft.com/office/drawing/2014/main" id="{1814C93B-8137-4957-BCC3-5E40D8361FA7}"/>
                </a:ext>
              </a:extLst>
            </p:cNvPr>
            <p:cNvSpPr/>
            <p:nvPr/>
          </p:nvSpPr>
          <p:spPr>
            <a:xfrm>
              <a:off x="4203192" y="5130081"/>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5310283"/>
                <a:satOff val="-13686"/>
                <a:lumOff val="-9244"/>
                <a:alphaOff val="0"/>
              </a:schemeClr>
            </a:fillRef>
            <a:effectRef idx="0">
              <a:schemeClr val="accent5">
                <a:hueOff val="-5310283"/>
                <a:satOff val="-13686"/>
                <a:lumOff val="-924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Post</a:t>
              </a:r>
            </a:p>
          </p:txBody>
        </p:sp>
        <p:sp>
          <p:nvSpPr>
            <p:cNvPr id="29" name="Freeform: Shape 28">
              <a:extLst>
                <a:ext uri="{FF2B5EF4-FFF2-40B4-BE49-F238E27FC236}">
                  <a16:creationId xmlns:a16="http://schemas.microsoft.com/office/drawing/2014/main" id="{01ECC8E3-9B7B-46CD-9530-A4DA4D05FB1B}"/>
                </a:ext>
              </a:extLst>
            </p:cNvPr>
            <p:cNvSpPr/>
            <p:nvPr/>
          </p:nvSpPr>
          <p:spPr>
            <a:xfrm>
              <a:off x="4203192" y="5280110"/>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5551660"/>
                <a:satOff val="-14308"/>
                <a:lumOff val="-9664"/>
                <a:alphaOff val="0"/>
              </a:schemeClr>
            </a:fillRef>
            <a:effectRef idx="0">
              <a:schemeClr val="accent5">
                <a:hueOff val="-5551660"/>
                <a:satOff val="-14308"/>
                <a:lumOff val="-966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Crown</a:t>
              </a:r>
            </a:p>
          </p:txBody>
        </p:sp>
        <p:sp>
          <p:nvSpPr>
            <p:cNvPr id="30" name="Freeform: Shape 29">
              <a:extLst>
                <a:ext uri="{FF2B5EF4-FFF2-40B4-BE49-F238E27FC236}">
                  <a16:creationId xmlns:a16="http://schemas.microsoft.com/office/drawing/2014/main" id="{CB504050-42FD-40DD-9A57-C0846194FED3}"/>
                </a:ext>
              </a:extLst>
            </p:cNvPr>
            <p:cNvSpPr/>
            <p:nvPr/>
          </p:nvSpPr>
          <p:spPr>
            <a:xfrm>
              <a:off x="4203192" y="5430139"/>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5793037"/>
                <a:satOff val="-14931"/>
                <a:lumOff val="-10084"/>
                <a:alphaOff val="0"/>
              </a:schemeClr>
            </a:fillRef>
            <a:effectRef idx="0">
              <a:schemeClr val="accent5">
                <a:hueOff val="-5793037"/>
                <a:satOff val="-14931"/>
                <a:lumOff val="-1008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Pinched Post</a:t>
              </a:r>
            </a:p>
          </p:txBody>
        </p:sp>
        <p:sp>
          <p:nvSpPr>
            <p:cNvPr id="31" name="Freeform: Shape 30">
              <a:extLst>
                <a:ext uri="{FF2B5EF4-FFF2-40B4-BE49-F238E27FC236}">
                  <a16:creationId xmlns:a16="http://schemas.microsoft.com/office/drawing/2014/main" id="{FC0643DF-D85A-4E4E-9B18-3E6618B7B4E0}"/>
                </a:ext>
              </a:extLst>
            </p:cNvPr>
            <p:cNvSpPr/>
            <p:nvPr/>
          </p:nvSpPr>
          <p:spPr>
            <a:xfrm>
              <a:off x="4203192" y="5580167"/>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6034413"/>
                <a:satOff val="-15553"/>
                <a:lumOff val="-10504"/>
                <a:alphaOff val="0"/>
              </a:schemeClr>
            </a:fillRef>
            <a:effectRef idx="0">
              <a:schemeClr val="accent5">
                <a:hueOff val="-6034413"/>
                <a:satOff val="-15553"/>
                <a:lumOff val="-10504"/>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Foolscap</a:t>
              </a:r>
            </a:p>
          </p:txBody>
        </p:sp>
        <p:sp>
          <p:nvSpPr>
            <p:cNvPr id="32" name="Freeform: Shape 31">
              <a:extLst>
                <a:ext uri="{FF2B5EF4-FFF2-40B4-BE49-F238E27FC236}">
                  <a16:creationId xmlns:a16="http://schemas.microsoft.com/office/drawing/2014/main" id="{A8D1DD1B-2F7F-4363-8240-1AB1CE9AC3A1}"/>
                </a:ext>
              </a:extLst>
            </p:cNvPr>
            <p:cNvSpPr/>
            <p:nvPr/>
          </p:nvSpPr>
          <p:spPr>
            <a:xfrm>
              <a:off x="4203192" y="5730196"/>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6275789"/>
                <a:satOff val="-16175"/>
                <a:lumOff val="-10925"/>
                <a:alphaOff val="0"/>
              </a:schemeClr>
            </a:fillRef>
            <a:effectRef idx="0">
              <a:schemeClr val="accent5">
                <a:hueOff val="-6275789"/>
                <a:satOff val="-16175"/>
                <a:lumOff val="-10925"/>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Small Foolscap</a:t>
              </a:r>
            </a:p>
          </p:txBody>
        </p:sp>
        <p:sp>
          <p:nvSpPr>
            <p:cNvPr id="33" name="Freeform: Shape 32">
              <a:extLst>
                <a:ext uri="{FF2B5EF4-FFF2-40B4-BE49-F238E27FC236}">
                  <a16:creationId xmlns:a16="http://schemas.microsoft.com/office/drawing/2014/main" id="{43FD48ED-3838-4E53-9A15-0EA1FCE11F88}"/>
                </a:ext>
              </a:extLst>
            </p:cNvPr>
            <p:cNvSpPr/>
            <p:nvPr/>
          </p:nvSpPr>
          <p:spPr>
            <a:xfrm>
              <a:off x="4203192" y="5880225"/>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6517166"/>
                <a:satOff val="-16797"/>
                <a:lumOff val="-11345"/>
                <a:alphaOff val="0"/>
              </a:schemeClr>
            </a:fillRef>
            <a:effectRef idx="0">
              <a:schemeClr val="accent5">
                <a:hueOff val="-6517166"/>
                <a:satOff val="-16797"/>
                <a:lumOff val="-11345"/>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Brief</a:t>
              </a:r>
            </a:p>
          </p:txBody>
        </p:sp>
        <p:sp>
          <p:nvSpPr>
            <p:cNvPr id="34" name="Freeform: Shape 33">
              <a:extLst>
                <a:ext uri="{FF2B5EF4-FFF2-40B4-BE49-F238E27FC236}">
                  <a16:creationId xmlns:a16="http://schemas.microsoft.com/office/drawing/2014/main" id="{8E8E657D-2190-4315-B956-7826D492696F}"/>
                </a:ext>
              </a:extLst>
            </p:cNvPr>
            <p:cNvSpPr/>
            <p:nvPr/>
          </p:nvSpPr>
          <p:spPr>
            <a:xfrm>
              <a:off x="4203192" y="6030254"/>
              <a:ext cx="3785616" cy="142884"/>
            </a:xfrm>
            <a:custGeom>
              <a:avLst/>
              <a:gdLst>
                <a:gd name="connsiteX0" fmla="*/ 0 w 3785616"/>
                <a:gd name="connsiteY0" fmla="*/ 23814 h 142884"/>
                <a:gd name="connsiteX1" fmla="*/ 23814 w 3785616"/>
                <a:gd name="connsiteY1" fmla="*/ 0 h 142884"/>
                <a:gd name="connsiteX2" fmla="*/ 3761802 w 3785616"/>
                <a:gd name="connsiteY2" fmla="*/ 0 h 142884"/>
                <a:gd name="connsiteX3" fmla="*/ 3785616 w 3785616"/>
                <a:gd name="connsiteY3" fmla="*/ 23814 h 142884"/>
                <a:gd name="connsiteX4" fmla="*/ 3785616 w 3785616"/>
                <a:gd name="connsiteY4" fmla="*/ 119070 h 142884"/>
                <a:gd name="connsiteX5" fmla="*/ 3761802 w 3785616"/>
                <a:gd name="connsiteY5" fmla="*/ 142884 h 142884"/>
                <a:gd name="connsiteX6" fmla="*/ 23814 w 3785616"/>
                <a:gd name="connsiteY6" fmla="*/ 142884 h 142884"/>
                <a:gd name="connsiteX7" fmla="*/ 0 w 3785616"/>
                <a:gd name="connsiteY7" fmla="*/ 119070 h 142884"/>
                <a:gd name="connsiteX8" fmla="*/ 0 w 3785616"/>
                <a:gd name="connsiteY8" fmla="*/ 23814 h 1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616" h="142884">
                  <a:moveTo>
                    <a:pt x="0" y="23814"/>
                  </a:moveTo>
                  <a:cubicBezTo>
                    <a:pt x="0" y="10662"/>
                    <a:pt x="10662" y="0"/>
                    <a:pt x="23814" y="0"/>
                  </a:cubicBezTo>
                  <a:lnTo>
                    <a:pt x="3761802" y="0"/>
                  </a:lnTo>
                  <a:cubicBezTo>
                    <a:pt x="3774954" y="0"/>
                    <a:pt x="3785616" y="10662"/>
                    <a:pt x="3785616" y="23814"/>
                  </a:cubicBezTo>
                  <a:lnTo>
                    <a:pt x="3785616" y="119070"/>
                  </a:lnTo>
                  <a:cubicBezTo>
                    <a:pt x="3785616" y="132222"/>
                    <a:pt x="3774954" y="142884"/>
                    <a:pt x="3761802" y="142884"/>
                  </a:cubicBezTo>
                  <a:lnTo>
                    <a:pt x="23814" y="142884"/>
                  </a:lnTo>
                  <a:cubicBezTo>
                    <a:pt x="10662" y="142884"/>
                    <a:pt x="0" y="132222"/>
                    <a:pt x="0" y="119070"/>
                  </a:cubicBezTo>
                  <a:lnTo>
                    <a:pt x="0" y="23814"/>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33645" tIns="20310" rIns="33645" bIns="20310" numCol="1" spcCol="1270" anchor="ctr" anchorCtr="0">
              <a:noAutofit/>
            </a:bodyPr>
            <a:lstStyle/>
            <a:p>
              <a:pPr marL="0" lvl="0" indent="0" algn="ctr" defTabSz="311150">
                <a:lnSpc>
                  <a:spcPct val="90000"/>
                </a:lnSpc>
                <a:spcBef>
                  <a:spcPct val="0"/>
                </a:spcBef>
                <a:spcAft>
                  <a:spcPct val="35000"/>
                </a:spcAft>
                <a:buNone/>
              </a:pPr>
              <a:r>
                <a:rPr lang="en-GB" sz="700" b="1" kern="1200">
                  <a:solidFill>
                    <a:schemeClr val="tx1"/>
                  </a:solidFill>
                </a:rPr>
                <a:t>Pott</a:t>
              </a:r>
            </a:p>
          </p:txBody>
        </p:sp>
      </p:grpSp>
      <p:sp>
        <p:nvSpPr>
          <p:cNvPr id="37" name="TextBox 36">
            <a:extLst>
              <a:ext uri="{FF2B5EF4-FFF2-40B4-BE49-F238E27FC236}">
                <a16:creationId xmlns:a16="http://schemas.microsoft.com/office/drawing/2014/main" id="{49877884-981B-4F53-8ED9-76EBD8CD778C}"/>
              </a:ext>
            </a:extLst>
          </p:cNvPr>
          <p:cNvSpPr txBox="1"/>
          <p:nvPr/>
        </p:nvSpPr>
        <p:spPr>
          <a:xfrm>
            <a:off x="6430162" y="40697"/>
            <a:ext cx="3200400" cy="369332"/>
          </a:xfrm>
          <a:prstGeom prst="rect">
            <a:avLst/>
          </a:prstGeom>
          <a:noFill/>
        </p:spPr>
        <p:txBody>
          <a:bodyPr wrap="square" rtlCol="0">
            <a:spAutoFit/>
          </a:bodyPr>
          <a:lstStyle/>
          <a:p>
            <a:r>
              <a:rPr lang="en-GB" dirty="0"/>
              <a:t>42” x 72” | 121.9cm x 182.9cm</a:t>
            </a:r>
          </a:p>
        </p:txBody>
      </p:sp>
      <p:sp>
        <p:nvSpPr>
          <p:cNvPr id="38" name="TextBox 37">
            <a:extLst>
              <a:ext uri="{FF2B5EF4-FFF2-40B4-BE49-F238E27FC236}">
                <a16:creationId xmlns:a16="http://schemas.microsoft.com/office/drawing/2014/main" id="{73830D19-3CD3-472C-8794-4CE6DCD516FF}"/>
              </a:ext>
            </a:extLst>
          </p:cNvPr>
          <p:cNvSpPr txBox="1"/>
          <p:nvPr/>
        </p:nvSpPr>
        <p:spPr>
          <a:xfrm>
            <a:off x="6468262" y="6143475"/>
            <a:ext cx="3200400" cy="369332"/>
          </a:xfrm>
          <a:prstGeom prst="rect">
            <a:avLst/>
          </a:prstGeom>
          <a:noFill/>
        </p:spPr>
        <p:txBody>
          <a:bodyPr wrap="square" rtlCol="0">
            <a:spAutoFit/>
          </a:bodyPr>
          <a:lstStyle/>
          <a:p>
            <a:r>
              <a:rPr lang="en-GB" dirty="0"/>
              <a:t>12.5” x 15” | 31.8cm x 38.1cm</a:t>
            </a:r>
          </a:p>
        </p:txBody>
      </p:sp>
      <p:cxnSp>
        <p:nvCxnSpPr>
          <p:cNvPr id="40" name="Straight Arrow Connector 39">
            <a:extLst>
              <a:ext uri="{FF2B5EF4-FFF2-40B4-BE49-F238E27FC236}">
                <a16:creationId xmlns:a16="http://schemas.microsoft.com/office/drawing/2014/main" id="{B6AC41F5-33A6-4C33-A42B-C45EDAC309BB}"/>
              </a:ext>
            </a:extLst>
          </p:cNvPr>
          <p:cNvCxnSpPr>
            <a:cxnSpLocks/>
          </p:cNvCxnSpPr>
          <p:nvPr/>
        </p:nvCxnSpPr>
        <p:spPr>
          <a:xfrm>
            <a:off x="6211087" y="410029"/>
            <a:ext cx="0" cy="6095396"/>
          </a:xfrm>
          <a:prstGeom prst="straightConnector1">
            <a:avLst/>
          </a:prstGeom>
          <a:ln w="76200">
            <a:solidFill>
              <a:srgbClr val="4472C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1">
            <a:extLst>
              <a:ext uri="{FF2B5EF4-FFF2-40B4-BE49-F238E27FC236}">
                <a16:creationId xmlns:a16="http://schemas.microsoft.com/office/drawing/2014/main" id="{5DD55508-842A-48A0-AE28-23EE6861B30A}"/>
              </a:ext>
            </a:extLst>
          </p:cNvPr>
          <p:cNvGraphicFramePr>
            <a:graphicFrameLocks noGrp="1"/>
          </p:cNvGraphicFramePr>
          <p:nvPr>
            <p:extLst>
              <p:ext uri="{D42A27DB-BD31-4B8C-83A1-F6EECF244321}">
                <p14:modId xmlns:p14="http://schemas.microsoft.com/office/powerpoint/2010/main" val="793091624"/>
              </p:ext>
            </p:extLst>
          </p:nvPr>
        </p:nvGraphicFramePr>
        <p:xfrm>
          <a:off x="6641300" y="2121990"/>
          <a:ext cx="4968873" cy="2590800"/>
        </p:xfrm>
        <a:graphic>
          <a:graphicData uri="http://schemas.openxmlformats.org/drawingml/2006/table">
            <a:tbl>
              <a:tblPr firstRow="1" bandRow="1">
                <a:tableStyleId>{5C22544A-7EE6-4342-B048-85BDC9FD1C3A}</a:tableStyleId>
              </a:tblPr>
              <a:tblGrid>
                <a:gridCol w="1656291">
                  <a:extLst>
                    <a:ext uri="{9D8B030D-6E8A-4147-A177-3AD203B41FA5}">
                      <a16:colId xmlns:a16="http://schemas.microsoft.com/office/drawing/2014/main" val="875340774"/>
                    </a:ext>
                  </a:extLst>
                </a:gridCol>
                <a:gridCol w="1656291">
                  <a:extLst>
                    <a:ext uri="{9D8B030D-6E8A-4147-A177-3AD203B41FA5}">
                      <a16:colId xmlns:a16="http://schemas.microsoft.com/office/drawing/2014/main" val="1673811506"/>
                    </a:ext>
                  </a:extLst>
                </a:gridCol>
                <a:gridCol w="1656291">
                  <a:extLst>
                    <a:ext uri="{9D8B030D-6E8A-4147-A177-3AD203B41FA5}">
                      <a16:colId xmlns:a16="http://schemas.microsoft.com/office/drawing/2014/main" val="1439179931"/>
                    </a:ext>
                  </a:extLst>
                </a:gridCol>
              </a:tblGrid>
              <a:tr h="337609">
                <a:tc>
                  <a:txBody>
                    <a:bodyPr/>
                    <a:lstStyle/>
                    <a:p>
                      <a:r>
                        <a:rPr lang="en-GB" dirty="0"/>
                        <a:t>Name</a:t>
                      </a:r>
                    </a:p>
                  </a:txBody>
                  <a:tcPr/>
                </a:tc>
                <a:tc>
                  <a:txBody>
                    <a:bodyPr/>
                    <a:lstStyle/>
                    <a:p>
                      <a:r>
                        <a:rPr lang="en-GB" dirty="0"/>
                        <a:t>Folds</a:t>
                      </a:r>
                    </a:p>
                  </a:txBody>
                  <a:tcPr/>
                </a:tc>
                <a:tc>
                  <a:txBody>
                    <a:bodyPr/>
                    <a:lstStyle/>
                    <a:p>
                      <a:r>
                        <a:rPr lang="en-GB" dirty="0"/>
                        <a:t>Leaves</a:t>
                      </a:r>
                    </a:p>
                  </a:txBody>
                  <a:tcPr/>
                </a:tc>
                <a:extLst>
                  <a:ext uri="{0D108BD9-81ED-4DB2-BD59-A6C34878D82A}">
                    <a16:rowId xmlns:a16="http://schemas.microsoft.com/office/drawing/2014/main" val="2231643147"/>
                  </a:ext>
                </a:extLst>
              </a:tr>
              <a:tr h="370840">
                <a:tc>
                  <a:txBody>
                    <a:bodyPr/>
                    <a:lstStyle/>
                    <a:p>
                      <a:r>
                        <a:rPr lang="en-GB" dirty="0"/>
                        <a:t>Folio</a:t>
                      </a:r>
                    </a:p>
                  </a:txBody>
                  <a:tcPr/>
                </a:tc>
                <a:tc>
                  <a:txBody>
                    <a:bodyPr/>
                    <a:lstStyle/>
                    <a:p>
                      <a:r>
                        <a:rPr lang="en-GB" dirty="0"/>
                        <a:t>1</a:t>
                      </a:r>
                    </a:p>
                  </a:txBody>
                  <a:tcPr/>
                </a:tc>
                <a:tc>
                  <a:txBody>
                    <a:bodyPr/>
                    <a:lstStyle/>
                    <a:p>
                      <a:r>
                        <a:rPr lang="en-GB" dirty="0"/>
                        <a:t>2</a:t>
                      </a:r>
                    </a:p>
                  </a:txBody>
                  <a:tcPr/>
                </a:tc>
                <a:extLst>
                  <a:ext uri="{0D108BD9-81ED-4DB2-BD59-A6C34878D82A}">
                    <a16:rowId xmlns:a16="http://schemas.microsoft.com/office/drawing/2014/main" val="1952459253"/>
                  </a:ext>
                </a:extLst>
              </a:tr>
              <a:tr h="370840">
                <a:tc>
                  <a:txBody>
                    <a:bodyPr/>
                    <a:lstStyle/>
                    <a:p>
                      <a:r>
                        <a:rPr lang="en-GB" dirty="0"/>
                        <a:t>Quarto</a:t>
                      </a:r>
                    </a:p>
                  </a:txBody>
                  <a:tcPr/>
                </a:tc>
                <a:tc>
                  <a:txBody>
                    <a:bodyPr/>
                    <a:lstStyle/>
                    <a:p>
                      <a:r>
                        <a:rPr lang="en-GB" dirty="0"/>
                        <a:t>2</a:t>
                      </a:r>
                    </a:p>
                  </a:txBody>
                  <a:tcPr/>
                </a:tc>
                <a:tc>
                  <a:txBody>
                    <a:bodyPr/>
                    <a:lstStyle/>
                    <a:p>
                      <a:r>
                        <a:rPr lang="en-GB" dirty="0"/>
                        <a:t>4</a:t>
                      </a:r>
                    </a:p>
                  </a:txBody>
                  <a:tcPr/>
                </a:tc>
                <a:extLst>
                  <a:ext uri="{0D108BD9-81ED-4DB2-BD59-A6C34878D82A}">
                    <a16:rowId xmlns:a16="http://schemas.microsoft.com/office/drawing/2014/main" val="845646464"/>
                  </a:ext>
                </a:extLst>
              </a:tr>
              <a:tr h="370840">
                <a:tc>
                  <a:txBody>
                    <a:bodyPr/>
                    <a:lstStyle/>
                    <a:p>
                      <a:r>
                        <a:rPr lang="en-GB" dirty="0"/>
                        <a:t>Sexto</a:t>
                      </a:r>
                    </a:p>
                  </a:txBody>
                  <a:tcPr/>
                </a:tc>
                <a:tc>
                  <a:txBody>
                    <a:bodyPr/>
                    <a:lstStyle/>
                    <a:p>
                      <a:r>
                        <a:rPr lang="en-GB" dirty="0"/>
                        <a:t>3</a:t>
                      </a:r>
                    </a:p>
                  </a:txBody>
                  <a:tcPr/>
                </a:tc>
                <a:tc>
                  <a:txBody>
                    <a:bodyPr/>
                    <a:lstStyle/>
                    <a:p>
                      <a:r>
                        <a:rPr lang="en-GB" dirty="0"/>
                        <a:t>6</a:t>
                      </a:r>
                    </a:p>
                  </a:txBody>
                  <a:tcPr/>
                </a:tc>
                <a:extLst>
                  <a:ext uri="{0D108BD9-81ED-4DB2-BD59-A6C34878D82A}">
                    <a16:rowId xmlns:a16="http://schemas.microsoft.com/office/drawing/2014/main" val="1748643456"/>
                  </a:ext>
                </a:extLst>
              </a:tr>
              <a:tr h="370840">
                <a:tc>
                  <a:txBody>
                    <a:bodyPr/>
                    <a:lstStyle/>
                    <a:p>
                      <a:r>
                        <a:rPr lang="en-GB" dirty="0"/>
                        <a:t>Octavo</a:t>
                      </a:r>
                    </a:p>
                  </a:txBody>
                  <a:tcPr/>
                </a:tc>
                <a:tc>
                  <a:txBody>
                    <a:bodyPr/>
                    <a:lstStyle/>
                    <a:p>
                      <a:r>
                        <a:rPr lang="en-GB" dirty="0"/>
                        <a:t>3</a:t>
                      </a:r>
                    </a:p>
                  </a:txBody>
                  <a:tcPr/>
                </a:tc>
                <a:tc>
                  <a:txBody>
                    <a:bodyPr/>
                    <a:lstStyle/>
                    <a:p>
                      <a:r>
                        <a:rPr lang="en-GB" dirty="0"/>
                        <a:t>8</a:t>
                      </a:r>
                    </a:p>
                  </a:txBody>
                  <a:tcPr/>
                </a:tc>
                <a:extLst>
                  <a:ext uri="{0D108BD9-81ED-4DB2-BD59-A6C34878D82A}">
                    <a16:rowId xmlns:a16="http://schemas.microsoft.com/office/drawing/2014/main" val="369424041"/>
                  </a:ext>
                </a:extLst>
              </a:tr>
              <a:tr h="370840">
                <a:tc>
                  <a:txBody>
                    <a:bodyPr/>
                    <a:lstStyle/>
                    <a:p>
                      <a:r>
                        <a:rPr lang="en-GB" dirty="0"/>
                        <a:t>Duodecimo</a:t>
                      </a:r>
                    </a:p>
                  </a:txBody>
                  <a:tcPr/>
                </a:tc>
                <a:tc>
                  <a:txBody>
                    <a:bodyPr/>
                    <a:lstStyle/>
                    <a:p>
                      <a:r>
                        <a:rPr lang="en-GB" dirty="0"/>
                        <a:t>4</a:t>
                      </a:r>
                    </a:p>
                  </a:txBody>
                  <a:tcPr/>
                </a:tc>
                <a:tc>
                  <a:txBody>
                    <a:bodyPr/>
                    <a:lstStyle/>
                    <a:p>
                      <a:r>
                        <a:rPr lang="en-GB" dirty="0"/>
                        <a:t>12</a:t>
                      </a:r>
                    </a:p>
                  </a:txBody>
                  <a:tcPr/>
                </a:tc>
                <a:extLst>
                  <a:ext uri="{0D108BD9-81ED-4DB2-BD59-A6C34878D82A}">
                    <a16:rowId xmlns:a16="http://schemas.microsoft.com/office/drawing/2014/main" val="3905028509"/>
                  </a:ext>
                </a:extLst>
              </a:tr>
              <a:tr h="370840">
                <a:tc>
                  <a:txBody>
                    <a:bodyPr/>
                    <a:lstStyle/>
                    <a:p>
                      <a:r>
                        <a:rPr lang="en-GB" dirty="0" err="1"/>
                        <a:t>Sextodecimo</a:t>
                      </a:r>
                      <a:endParaRPr lang="en-GB" dirty="0"/>
                    </a:p>
                  </a:txBody>
                  <a:tcPr/>
                </a:tc>
                <a:tc>
                  <a:txBody>
                    <a:bodyPr/>
                    <a:lstStyle/>
                    <a:p>
                      <a:r>
                        <a:rPr lang="en-GB" dirty="0"/>
                        <a:t>4</a:t>
                      </a:r>
                    </a:p>
                  </a:txBody>
                  <a:tcPr/>
                </a:tc>
                <a:tc>
                  <a:txBody>
                    <a:bodyPr/>
                    <a:lstStyle/>
                    <a:p>
                      <a:r>
                        <a:rPr lang="en-GB" dirty="0"/>
                        <a:t>16</a:t>
                      </a:r>
                    </a:p>
                  </a:txBody>
                  <a:tcPr/>
                </a:tc>
                <a:extLst>
                  <a:ext uri="{0D108BD9-81ED-4DB2-BD59-A6C34878D82A}">
                    <a16:rowId xmlns:a16="http://schemas.microsoft.com/office/drawing/2014/main" val="1082283093"/>
                  </a:ext>
                </a:extLst>
              </a:tr>
            </a:tbl>
          </a:graphicData>
        </a:graphic>
      </p:graphicFrame>
    </p:spTree>
    <p:extLst>
      <p:ext uri="{BB962C8B-B14F-4D97-AF65-F5344CB8AC3E}">
        <p14:creationId xmlns:p14="http://schemas.microsoft.com/office/powerpoint/2010/main" val="27611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99CD9-FB20-4CE3-91A1-9E0C54C9EA8E}"/>
              </a:ext>
            </a:extLst>
          </p:cNvPr>
          <p:cNvSpPr>
            <a:spLocks noGrp="1"/>
          </p:cNvSpPr>
          <p:nvPr>
            <p:ph type="title"/>
          </p:nvPr>
        </p:nvSpPr>
        <p:spPr>
          <a:xfrm>
            <a:off x="652481" y="1382486"/>
            <a:ext cx="3547581" cy="4093028"/>
          </a:xfrm>
        </p:spPr>
        <p:txBody>
          <a:bodyPr anchor="ctr">
            <a:normAutofit/>
          </a:bodyPr>
          <a:lstStyle/>
          <a:p>
            <a:r>
              <a:rPr lang="en-GB" sz="4400"/>
              <a:t>Two sided documents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A6D541E-2629-4808-988C-C870893A432F}"/>
              </a:ext>
            </a:extLst>
          </p:cNvPr>
          <p:cNvGraphicFramePr>
            <a:graphicFrameLocks noGrp="1"/>
          </p:cNvGraphicFramePr>
          <p:nvPr>
            <p:ph idx="1"/>
            <p:extLst>
              <p:ext uri="{D42A27DB-BD31-4B8C-83A1-F6EECF244321}">
                <p14:modId xmlns:p14="http://schemas.microsoft.com/office/powerpoint/2010/main" val="45561155"/>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622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66E4-DA5E-466F-9EE4-43076F4C0244}"/>
              </a:ext>
            </a:extLst>
          </p:cNvPr>
          <p:cNvSpPr>
            <a:spLocks noGrp="1"/>
          </p:cNvSpPr>
          <p:nvPr>
            <p:ph type="title"/>
          </p:nvPr>
        </p:nvSpPr>
        <p:spPr/>
        <p:txBody>
          <a:bodyPr/>
          <a:lstStyle/>
          <a:p>
            <a:r>
              <a:rPr lang="en-GB" dirty="0"/>
              <a:t>Headers and Footers</a:t>
            </a:r>
          </a:p>
        </p:txBody>
      </p:sp>
      <p:sp>
        <p:nvSpPr>
          <p:cNvPr id="3" name="Content Placeholder 2">
            <a:extLst>
              <a:ext uri="{FF2B5EF4-FFF2-40B4-BE49-F238E27FC236}">
                <a16:creationId xmlns:a16="http://schemas.microsoft.com/office/drawing/2014/main" id="{B9F52FE0-AA3D-4712-9FA6-98F483C08C1E}"/>
              </a:ext>
            </a:extLst>
          </p:cNvPr>
          <p:cNvSpPr>
            <a:spLocks noGrp="1"/>
          </p:cNvSpPr>
          <p:nvPr>
            <p:ph idx="1"/>
          </p:nvPr>
        </p:nvSpPr>
        <p:spPr/>
        <p:txBody>
          <a:bodyPr>
            <a:normAutofit/>
          </a:bodyPr>
          <a:lstStyle/>
          <a:p>
            <a:pPr marL="0" indent="0">
              <a:buNone/>
            </a:pPr>
            <a:r>
              <a:rPr lang="en-GB" dirty="0"/>
              <a:t> LaTeX has some pre-defined headers and footers for ease of use, with </a:t>
            </a:r>
            <a:r>
              <a:rPr lang="en-GB" dirty="0">
                <a:latin typeface="InterstateMono Light" panose="02000506040000020004" pitchFamily="50" charset="0"/>
              </a:rPr>
              <a:t>\</a:t>
            </a:r>
            <a:r>
              <a:rPr lang="en-GB" dirty="0" err="1">
                <a:latin typeface="InterstateMono Light" panose="02000506040000020004" pitchFamily="50" charset="0"/>
              </a:rPr>
              <a:t>pagestyle</a:t>
            </a:r>
            <a:r>
              <a:rPr lang="en-GB" dirty="0">
                <a:latin typeface="InterstateMono Light" panose="02000506040000020004" pitchFamily="50" charset="0"/>
              </a:rPr>
              <a:t>{option}</a:t>
            </a:r>
            <a:r>
              <a:rPr lang="en-GB" dirty="0"/>
              <a:t>:</a:t>
            </a:r>
          </a:p>
          <a:p>
            <a:r>
              <a:rPr lang="en-GB" dirty="0">
                <a:latin typeface="InterstateMono Light" panose="02000506040000020004" pitchFamily="50" charset="0"/>
              </a:rPr>
              <a:t>{headings} </a:t>
            </a:r>
            <a:r>
              <a:rPr lang="en-GB" dirty="0"/>
              <a:t>number and section in header, in footer on new chapter pages</a:t>
            </a:r>
          </a:p>
          <a:p>
            <a:r>
              <a:rPr lang="en-GB" dirty="0">
                <a:latin typeface="InterstateMono Light" panose="02000506040000020004" pitchFamily="50" charset="0"/>
              </a:rPr>
              <a:t>{plain} </a:t>
            </a:r>
            <a:r>
              <a:rPr lang="en-GB" dirty="0"/>
              <a:t>number in footer</a:t>
            </a:r>
          </a:p>
          <a:p>
            <a:r>
              <a:rPr lang="en-GB" dirty="0">
                <a:latin typeface="InterstateMono Light" panose="02000506040000020004" pitchFamily="50" charset="0"/>
              </a:rPr>
              <a:t>{</a:t>
            </a:r>
            <a:r>
              <a:rPr lang="en-GB" dirty="0" err="1">
                <a:latin typeface="InterstateMono Light" panose="02000506040000020004" pitchFamily="50" charset="0"/>
              </a:rPr>
              <a:t>myheadings</a:t>
            </a:r>
            <a:r>
              <a:rPr lang="en-GB" dirty="0">
                <a:latin typeface="InterstateMono Light" panose="02000506040000020004" pitchFamily="50" charset="0"/>
              </a:rPr>
              <a:t>} </a:t>
            </a:r>
            <a:r>
              <a:rPr lang="en-GB" dirty="0"/>
              <a:t>number in header</a:t>
            </a:r>
          </a:p>
          <a:p>
            <a:endParaRPr lang="en-GB" dirty="0">
              <a:latin typeface="InterstateMono Light" panose="02000506040000020004" pitchFamily="50" charset="0"/>
            </a:endParaRPr>
          </a:p>
          <a:p>
            <a:pPr marL="0" indent="0">
              <a:buNone/>
            </a:pPr>
            <a:r>
              <a:rPr lang="en-GB" dirty="0"/>
              <a:t>Setting the style to only the current page can be achieved with </a:t>
            </a:r>
            <a:r>
              <a:rPr lang="en-GB" dirty="0">
                <a:latin typeface="InterstateMono Light" panose="02000506040000020004" pitchFamily="50" charset="0"/>
              </a:rPr>
              <a:t>\</a:t>
            </a:r>
            <a:r>
              <a:rPr lang="en-GB" dirty="0" err="1">
                <a:latin typeface="InterstateMono Light" panose="02000506040000020004" pitchFamily="50" charset="0"/>
              </a:rPr>
              <a:t>thispagestyle</a:t>
            </a:r>
            <a:r>
              <a:rPr lang="en-GB" dirty="0">
                <a:latin typeface="InterstateMono Light" panose="02000506040000020004" pitchFamily="50" charset="0"/>
              </a:rPr>
              <a:t>{}</a:t>
            </a:r>
            <a:r>
              <a:rPr lang="en-GB" dirty="0"/>
              <a:t>. A style can be cleared with </a:t>
            </a:r>
            <a:r>
              <a:rPr lang="en-GB" dirty="0">
                <a:latin typeface="InterstateMono Light" panose="02000506040000020004" pitchFamily="50" charset="0"/>
              </a:rPr>
              <a:t>{empty}</a:t>
            </a:r>
          </a:p>
          <a:p>
            <a:pPr marL="0" indent="0">
              <a:buNone/>
            </a:pPr>
            <a:endParaRPr lang="en-GB" dirty="0">
              <a:latin typeface="InterstateMono Light" panose="02000506040000020004" pitchFamily="50" charset="0"/>
            </a:endParaRPr>
          </a:p>
          <a:p>
            <a:pPr marL="0" indent="0">
              <a:buNone/>
            </a:pPr>
            <a:r>
              <a:rPr lang="en-GB" dirty="0"/>
              <a:t>Works with two-paged documents</a:t>
            </a:r>
          </a:p>
        </p:txBody>
      </p:sp>
    </p:spTree>
    <p:extLst>
      <p:ext uri="{BB962C8B-B14F-4D97-AF65-F5344CB8AC3E}">
        <p14:creationId xmlns:p14="http://schemas.microsoft.com/office/powerpoint/2010/main" val="558108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6F2A01-B664-4AB4-B8AE-66A7C77BE4E6}"/>
              </a:ext>
            </a:extLst>
          </p:cNvPr>
          <p:cNvSpPr>
            <a:spLocks noGrp="1"/>
          </p:cNvSpPr>
          <p:nvPr>
            <p:ph idx="1"/>
          </p:nvPr>
        </p:nvSpPr>
        <p:spPr>
          <a:xfrm>
            <a:off x="677334" y="425470"/>
            <a:ext cx="8596668" cy="3880773"/>
          </a:xfrm>
        </p:spPr>
        <p:txBody>
          <a:bodyPr anchor="ctr">
            <a:normAutofit/>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fancyhdr</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pagestyle</a:t>
            </a:r>
            <a:r>
              <a:rPr lang="en-GB" dirty="0">
                <a:latin typeface="InterstateMono Light" panose="02000506040000020004" pitchFamily="50" charset="0"/>
              </a:rPr>
              <a:t>{fancy}</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fancyhf</a:t>
            </a:r>
            <a:r>
              <a:rPr lang="en-GB" dirty="0">
                <a:latin typeface="InterstateMono Light" panose="02000506040000020004" pitchFamily="50" charset="0"/>
              </a:rPr>
              <a:t>{} % clears the standard header</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rhead</a:t>
            </a:r>
            <a:r>
              <a:rPr lang="en-GB" dirty="0">
                <a:latin typeface="InterstateMono Light" panose="02000506040000020004" pitchFamily="50" charset="0"/>
              </a:rPr>
              <a:t>{\</a:t>
            </a:r>
            <a:r>
              <a:rPr lang="en-GB" dirty="0" err="1">
                <a:latin typeface="InterstateMono Light" panose="02000506040000020004" pitchFamily="50" charset="0"/>
              </a:rPr>
              <a:t>thepage</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chead</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lhead</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rfoot</a:t>
            </a:r>
            <a:r>
              <a:rPr lang="en-GB" dirty="0">
                <a:latin typeface="InterstateMono Light" panose="02000506040000020004" pitchFamily="50" charset="0"/>
              </a:rPr>
              <a:t>{}…</a:t>
            </a:r>
          </a:p>
        </p:txBody>
      </p:sp>
      <p:sp>
        <p:nvSpPr>
          <p:cNvPr id="2" name="Title 1">
            <a:extLst>
              <a:ext uri="{FF2B5EF4-FFF2-40B4-BE49-F238E27FC236}">
                <a16:creationId xmlns:a16="http://schemas.microsoft.com/office/drawing/2014/main" id="{683FDFBD-4C16-49FF-B9BA-78331E54D41C}"/>
              </a:ext>
            </a:extLst>
          </p:cNvPr>
          <p:cNvSpPr>
            <a:spLocks noGrp="1"/>
          </p:cNvSpPr>
          <p:nvPr>
            <p:ph type="title"/>
          </p:nvPr>
        </p:nvSpPr>
        <p:spPr>
          <a:xfrm>
            <a:off x="677334" y="4765972"/>
            <a:ext cx="8596668" cy="1320800"/>
          </a:xfrm>
        </p:spPr>
        <p:txBody>
          <a:bodyPr anchor="ctr">
            <a:normAutofit/>
          </a:bodyPr>
          <a:lstStyle/>
          <a:p>
            <a:r>
              <a:rPr lang="en-GB" sz="4400">
                <a:solidFill>
                  <a:schemeClr val="bg1"/>
                </a:solidFill>
              </a:rPr>
              <a:t>Fancyheader – one sided docs</a:t>
            </a:r>
          </a:p>
        </p:txBody>
      </p:sp>
    </p:spTree>
    <p:extLst>
      <p:ext uri="{BB962C8B-B14F-4D97-AF65-F5344CB8AC3E}">
        <p14:creationId xmlns:p14="http://schemas.microsoft.com/office/powerpoint/2010/main" val="2688563693"/>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6F2A01-B664-4AB4-B8AE-66A7C77BE4E6}"/>
              </a:ext>
            </a:extLst>
          </p:cNvPr>
          <p:cNvSpPr>
            <a:spLocks noGrp="1"/>
          </p:cNvSpPr>
          <p:nvPr>
            <p:ph idx="1"/>
          </p:nvPr>
        </p:nvSpPr>
        <p:spPr>
          <a:xfrm>
            <a:off x="677334" y="425470"/>
            <a:ext cx="8596668" cy="3880773"/>
          </a:xfrm>
        </p:spPr>
        <p:txBody>
          <a:bodyPr anchor="ctr">
            <a:normAutofit/>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fancyhdr</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pagestyle</a:t>
            </a:r>
            <a:r>
              <a:rPr lang="en-GB" dirty="0">
                <a:latin typeface="InterstateMono Light" panose="02000506040000020004" pitchFamily="50" charset="0"/>
              </a:rPr>
              <a:t>{fancy}</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fancyhf</a:t>
            </a:r>
            <a:r>
              <a:rPr lang="en-GB" dirty="0">
                <a:latin typeface="InterstateMono Light" panose="02000506040000020004" pitchFamily="50" charset="0"/>
              </a:rPr>
              <a:t>{} % clears the standard header</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fancyhead</a:t>
            </a:r>
            <a:r>
              <a:rPr lang="en-GB" dirty="0">
                <a:latin typeface="InterstateMono Light" panose="02000506040000020004" pitchFamily="50" charset="0"/>
              </a:rPr>
              <a:t>[LE, RO]{\</a:t>
            </a:r>
            <a:r>
              <a:rPr lang="en-GB" dirty="0" err="1">
                <a:latin typeface="InterstateMono Light" panose="02000506040000020004" pitchFamily="50" charset="0"/>
              </a:rPr>
              <a:t>thepage</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fancyhead</a:t>
            </a:r>
            <a:r>
              <a:rPr lang="en-GB" dirty="0">
                <a:latin typeface="InterstateMono Light" panose="02000506040000020004" pitchFamily="50" charset="0"/>
              </a:rPr>
              <a:t>[CE, CO]{Example header}</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fancyfoot</a:t>
            </a:r>
            <a:r>
              <a:rPr lang="en-GB" dirty="0">
                <a:latin typeface="InterstateMono Light" panose="02000506040000020004" pitchFamily="50" charset="0"/>
              </a:rPr>
              <a:t>[RO]{Example footer}…</a:t>
            </a:r>
          </a:p>
        </p:txBody>
      </p:sp>
      <p:sp>
        <p:nvSpPr>
          <p:cNvPr id="2" name="Title 1">
            <a:extLst>
              <a:ext uri="{FF2B5EF4-FFF2-40B4-BE49-F238E27FC236}">
                <a16:creationId xmlns:a16="http://schemas.microsoft.com/office/drawing/2014/main" id="{683FDFBD-4C16-49FF-B9BA-78331E54D41C}"/>
              </a:ext>
            </a:extLst>
          </p:cNvPr>
          <p:cNvSpPr>
            <a:spLocks noGrp="1"/>
          </p:cNvSpPr>
          <p:nvPr>
            <p:ph type="title"/>
          </p:nvPr>
        </p:nvSpPr>
        <p:spPr>
          <a:xfrm>
            <a:off x="677334" y="4765972"/>
            <a:ext cx="8596668" cy="1320800"/>
          </a:xfrm>
        </p:spPr>
        <p:txBody>
          <a:bodyPr anchor="ctr">
            <a:normAutofit/>
          </a:bodyPr>
          <a:lstStyle/>
          <a:p>
            <a:r>
              <a:rPr lang="en-GB" sz="4400">
                <a:solidFill>
                  <a:schemeClr val="bg1"/>
                </a:solidFill>
              </a:rPr>
              <a:t>Fancyheader – two sided docs</a:t>
            </a:r>
          </a:p>
        </p:txBody>
      </p:sp>
    </p:spTree>
    <p:extLst>
      <p:ext uri="{BB962C8B-B14F-4D97-AF65-F5344CB8AC3E}">
        <p14:creationId xmlns:p14="http://schemas.microsoft.com/office/powerpoint/2010/main" val="3485004364"/>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8C95FE-3B01-49A9-9D48-1FB0DDFD094E}"/>
              </a:ext>
            </a:extLst>
          </p:cNvPr>
          <p:cNvSpPr>
            <a:spLocks noGrp="1"/>
          </p:cNvSpPr>
          <p:nvPr>
            <p:ph type="title"/>
          </p:nvPr>
        </p:nvSpPr>
        <p:spPr>
          <a:xfrm>
            <a:off x="673754" y="643467"/>
            <a:ext cx="4203045" cy="1375608"/>
          </a:xfrm>
        </p:spPr>
        <p:txBody>
          <a:bodyPr anchor="ctr">
            <a:normAutofit/>
          </a:bodyPr>
          <a:lstStyle/>
          <a:p>
            <a:r>
              <a:rPr lang="en-GB" sz="3100">
                <a:solidFill>
                  <a:schemeClr val="bg1"/>
                </a:solidFill>
              </a:rPr>
              <a:t>\Fancyhead[positioning]</a:t>
            </a:r>
          </a:p>
        </p:txBody>
      </p:sp>
      <p:sp>
        <p:nvSpPr>
          <p:cNvPr id="3" name="Content Placeholder 2">
            <a:extLst>
              <a:ext uri="{FF2B5EF4-FFF2-40B4-BE49-F238E27FC236}">
                <a16:creationId xmlns:a16="http://schemas.microsoft.com/office/drawing/2014/main" id="{02231842-CD18-4777-B5B0-1EFD254B90C4}"/>
              </a:ext>
            </a:extLst>
          </p:cNvPr>
          <p:cNvSpPr>
            <a:spLocks noGrp="1"/>
          </p:cNvSpPr>
          <p:nvPr>
            <p:ph idx="1"/>
          </p:nvPr>
        </p:nvSpPr>
        <p:spPr>
          <a:xfrm>
            <a:off x="673754" y="2160590"/>
            <a:ext cx="3973943" cy="3440110"/>
          </a:xfrm>
        </p:spPr>
        <p:txBody>
          <a:bodyPr>
            <a:normAutofit/>
          </a:bodyPr>
          <a:lstStyle/>
          <a:p>
            <a:r>
              <a:rPr lang="en-GB">
                <a:solidFill>
                  <a:schemeClr val="bg1"/>
                </a:solidFill>
              </a:rPr>
              <a:t>Fancyhead and fancyfoot place headers and footers differently on different pages:</a:t>
            </a:r>
          </a:p>
          <a:p>
            <a:pPr marL="0" indent="0">
              <a:buNone/>
            </a:pPr>
            <a:endParaRPr lang="en-GB">
              <a:solidFill>
                <a:schemeClr val="bg1"/>
              </a:solidFill>
            </a:endParaRPr>
          </a:p>
        </p:txBody>
      </p:sp>
      <p:sp>
        <p:nvSpPr>
          <p:cNvPr id="2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4" name="Table 4">
            <a:extLst>
              <a:ext uri="{FF2B5EF4-FFF2-40B4-BE49-F238E27FC236}">
                <a16:creationId xmlns:a16="http://schemas.microsoft.com/office/drawing/2014/main" id="{AB172F62-F2C6-4C7C-AF2E-5EACF4D6BE1E}"/>
              </a:ext>
            </a:extLst>
          </p:cNvPr>
          <p:cNvGraphicFramePr>
            <a:graphicFrameLocks noGrp="1"/>
          </p:cNvGraphicFramePr>
          <p:nvPr>
            <p:extLst>
              <p:ext uri="{D42A27DB-BD31-4B8C-83A1-F6EECF244321}">
                <p14:modId xmlns:p14="http://schemas.microsoft.com/office/powerpoint/2010/main" val="3107088679"/>
              </p:ext>
            </p:extLst>
          </p:nvPr>
        </p:nvGraphicFramePr>
        <p:xfrm>
          <a:off x="6096001" y="2504564"/>
          <a:ext cx="5143502" cy="1836360"/>
        </p:xfrm>
        <a:graphic>
          <a:graphicData uri="http://schemas.openxmlformats.org/drawingml/2006/table">
            <a:tbl>
              <a:tblPr firstRow="1" firstCol="1" bandRow="1">
                <a:tableStyleId>{69012ECD-51FC-41F1-AA8D-1B2483CD663E}</a:tableStyleId>
              </a:tblPr>
              <a:tblGrid>
                <a:gridCol w="1271384">
                  <a:extLst>
                    <a:ext uri="{9D8B030D-6E8A-4147-A177-3AD203B41FA5}">
                      <a16:colId xmlns:a16="http://schemas.microsoft.com/office/drawing/2014/main" val="3270993934"/>
                    </a:ext>
                  </a:extLst>
                </a:gridCol>
                <a:gridCol w="1058843">
                  <a:extLst>
                    <a:ext uri="{9D8B030D-6E8A-4147-A177-3AD203B41FA5}">
                      <a16:colId xmlns:a16="http://schemas.microsoft.com/office/drawing/2014/main" val="3611357128"/>
                    </a:ext>
                  </a:extLst>
                </a:gridCol>
                <a:gridCol w="1522569">
                  <a:extLst>
                    <a:ext uri="{9D8B030D-6E8A-4147-A177-3AD203B41FA5}">
                      <a16:colId xmlns:a16="http://schemas.microsoft.com/office/drawing/2014/main" val="4271612420"/>
                    </a:ext>
                  </a:extLst>
                </a:gridCol>
                <a:gridCol w="1290706">
                  <a:extLst>
                    <a:ext uri="{9D8B030D-6E8A-4147-A177-3AD203B41FA5}">
                      <a16:colId xmlns:a16="http://schemas.microsoft.com/office/drawing/2014/main" val="3809122432"/>
                    </a:ext>
                  </a:extLst>
                </a:gridCol>
              </a:tblGrid>
              <a:tr h="612120">
                <a:tc>
                  <a:txBody>
                    <a:bodyPr/>
                    <a:lstStyle/>
                    <a:p>
                      <a:endParaRPr lang="en-GB" sz="2700"/>
                    </a:p>
                  </a:txBody>
                  <a:tcPr marL="139118" marR="139118" marT="69559" marB="69559"/>
                </a:tc>
                <a:tc>
                  <a:txBody>
                    <a:bodyPr/>
                    <a:lstStyle/>
                    <a:p>
                      <a:r>
                        <a:rPr lang="en-GB" sz="2700"/>
                        <a:t>Left</a:t>
                      </a:r>
                    </a:p>
                  </a:txBody>
                  <a:tcPr marL="139118" marR="139118" marT="69559" marB="69559"/>
                </a:tc>
                <a:tc>
                  <a:txBody>
                    <a:bodyPr/>
                    <a:lstStyle/>
                    <a:p>
                      <a:r>
                        <a:rPr lang="en-GB" sz="2700"/>
                        <a:t>Centre</a:t>
                      </a:r>
                    </a:p>
                  </a:txBody>
                  <a:tcPr marL="139118" marR="139118" marT="69559" marB="69559"/>
                </a:tc>
                <a:tc>
                  <a:txBody>
                    <a:bodyPr/>
                    <a:lstStyle/>
                    <a:p>
                      <a:r>
                        <a:rPr lang="en-GB" sz="2700"/>
                        <a:t>Right</a:t>
                      </a:r>
                    </a:p>
                  </a:txBody>
                  <a:tcPr marL="139118" marR="139118" marT="69559" marB="69559"/>
                </a:tc>
                <a:extLst>
                  <a:ext uri="{0D108BD9-81ED-4DB2-BD59-A6C34878D82A}">
                    <a16:rowId xmlns:a16="http://schemas.microsoft.com/office/drawing/2014/main" val="3268055787"/>
                  </a:ext>
                </a:extLst>
              </a:tr>
              <a:tr h="612120">
                <a:tc>
                  <a:txBody>
                    <a:bodyPr/>
                    <a:lstStyle/>
                    <a:p>
                      <a:r>
                        <a:rPr lang="en-GB" sz="2700"/>
                        <a:t>Even</a:t>
                      </a:r>
                    </a:p>
                  </a:txBody>
                  <a:tcPr marL="139118" marR="139118" marT="69559" marB="69559"/>
                </a:tc>
                <a:tc>
                  <a:txBody>
                    <a:bodyPr/>
                    <a:lstStyle/>
                    <a:p>
                      <a:r>
                        <a:rPr lang="en-GB" sz="2700"/>
                        <a:t>LE</a:t>
                      </a:r>
                    </a:p>
                  </a:txBody>
                  <a:tcPr marL="139118" marR="139118" marT="69559" marB="69559"/>
                </a:tc>
                <a:tc>
                  <a:txBody>
                    <a:bodyPr/>
                    <a:lstStyle/>
                    <a:p>
                      <a:r>
                        <a:rPr lang="en-GB" sz="2700"/>
                        <a:t>CE</a:t>
                      </a:r>
                    </a:p>
                  </a:txBody>
                  <a:tcPr marL="139118" marR="139118" marT="69559" marB="69559"/>
                </a:tc>
                <a:tc>
                  <a:txBody>
                    <a:bodyPr/>
                    <a:lstStyle/>
                    <a:p>
                      <a:r>
                        <a:rPr lang="en-GB" sz="2700"/>
                        <a:t>RE</a:t>
                      </a:r>
                    </a:p>
                  </a:txBody>
                  <a:tcPr marL="139118" marR="139118" marT="69559" marB="69559"/>
                </a:tc>
                <a:extLst>
                  <a:ext uri="{0D108BD9-81ED-4DB2-BD59-A6C34878D82A}">
                    <a16:rowId xmlns:a16="http://schemas.microsoft.com/office/drawing/2014/main" val="4129377457"/>
                  </a:ext>
                </a:extLst>
              </a:tr>
              <a:tr h="612120">
                <a:tc>
                  <a:txBody>
                    <a:bodyPr/>
                    <a:lstStyle/>
                    <a:p>
                      <a:r>
                        <a:rPr lang="en-GB" sz="2700"/>
                        <a:t>Odd</a:t>
                      </a:r>
                    </a:p>
                  </a:txBody>
                  <a:tcPr marL="139118" marR="139118" marT="69559" marB="69559"/>
                </a:tc>
                <a:tc>
                  <a:txBody>
                    <a:bodyPr/>
                    <a:lstStyle/>
                    <a:p>
                      <a:r>
                        <a:rPr lang="en-GB" sz="2700"/>
                        <a:t>LO</a:t>
                      </a:r>
                    </a:p>
                  </a:txBody>
                  <a:tcPr marL="139118" marR="139118" marT="69559" marB="69559"/>
                </a:tc>
                <a:tc>
                  <a:txBody>
                    <a:bodyPr/>
                    <a:lstStyle/>
                    <a:p>
                      <a:r>
                        <a:rPr lang="en-GB" sz="2700"/>
                        <a:t>CO</a:t>
                      </a:r>
                    </a:p>
                  </a:txBody>
                  <a:tcPr marL="139118" marR="139118" marT="69559" marB="69559"/>
                </a:tc>
                <a:tc>
                  <a:txBody>
                    <a:bodyPr/>
                    <a:lstStyle/>
                    <a:p>
                      <a:r>
                        <a:rPr lang="en-GB" sz="2700"/>
                        <a:t>RO</a:t>
                      </a:r>
                    </a:p>
                  </a:txBody>
                  <a:tcPr marL="139118" marR="139118" marT="69559" marB="69559"/>
                </a:tc>
                <a:extLst>
                  <a:ext uri="{0D108BD9-81ED-4DB2-BD59-A6C34878D82A}">
                    <a16:rowId xmlns:a16="http://schemas.microsoft.com/office/drawing/2014/main" val="1365968384"/>
                  </a:ext>
                </a:extLst>
              </a:tr>
            </a:tbl>
          </a:graphicData>
        </a:graphic>
      </p:graphicFrame>
    </p:spTree>
    <p:extLst>
      <p:ext uri="{BB962C8B-B14F-4D97-AF65-F5344CB8AC3E}">
        <p14:creationId xmlns:p14="http://schemas.microsoft.com/office/powerpoint/2010/main" val="3177734554"/>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31508-DAE6-4136-9773-520BAF90EBB6}"/>
              </a:ext>
            </a:extLst>
          </p:cNvPr>
          <p:cNvSpPr>
            <a:spLocks noGrp="1"/>
          </p:cNvSpPr>
          <p:nvPr>
            <p:ph type="title"/>
          </p:nvPr>
        </p:nvSpPr>
        <p:spPr>
          <a:xfrm>
            <a:off x="1333502" y="609600"/>
            <a:ext cx="8596668" cy="1320800"/>
          </a:xfrm>
        </p:spPr>
        <p:txBody>
          <a:bodyPr>
            <a:normAutofit/>
          </a:bodyPr>
          <a:lstStyle/>
          <a:p>
            <a:r>
              <a:rPr lang="en-GB"/>
              <a:t>Autogenerated Information</a:t>
            </a:r>
            <a:endParaRPr lang="en-GB"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8A6E280-8275-4727-9673-1113B6EBC825}"/>
              </a:ext>
            </a:extLst>
          </p:cNvPr>
          <p:cNvSpPr>
            <a:spLocks noGrp="1"/>
          </p:cNvSpPr>
          <p:nvPr>
            <p:ph idx="1"/>
          </p:nvPr>
        </p:nvSpPr>
        <p:spPr>
          <a:xfrm>
            <a:off x="1333502" y="2160589"/>
            <a:ext cx="8596668" cy="3880773"/>
          </a:xfrm>
        </p:spPr>
        <p:txBody>
          <a:bodyPr>
            <a:normAutofit/>
          </a:bodyPr>
          <a:lstStyle/>
          <a:p>
            <a:r>
              <a:rPr lang="en-GB">
                <a:latin typeface="InterstateMono Light" panose="02000506040000020004" pitchFamily="50" charset="0"/>
              </a:rPr>
              <a:t>\thepage </a:t>
            </a:r>
            <a:r>
              <a:rPr lang="en-GB"/>
              <a:t>– the page number</a:t>
            </a:r>
          </a:p>
          <a:p>
            <a:r>
              <a:rPr lang="en-GB">
                <a:latin typeface="InterstateMono Light" panose="02000506040000020004" pitchFamily="50" charset="0"/>
              </a:rPr>
              <a:t>\thechapter </a:t>
            </a:r>
            <a:r>
              <a:rPr lang="en-GB"/>
              <a:t>– the chapter number</a:t>
            </a:r>
          </a:p>
          <a:p>
            <a:r>
              <a:rPr lang="en-GB">
                <a:latin typeface="InterstateMono Light" panose="02000506040000020004" pitchFamily="50" charset="0"/>
              </a:rPr>
              <a:t>\thesection </a:t>
            </a:r>
            <a:r>
              <a:rPr lang="en-GB"/>
              <a:t>– the section number</a:t>
            </a:r>
          </a:p>
          <a:p>
            <a:r>
              <a:rPr lang="en-GB">
                <a:latin typeface="InterstateMono Light" panose="02000506040000020004" pitchFamily="50" charset="0"/>
              </a:rPr>
              <a:t>\chaptername </a:t>
            </a:r>
            <a:r>
              <a:rPr lang="en-GB"/>
              <a:t>– “Chapter” or translated equivalent</a:t>
            </a:r>
          </a:p>
          <a:p>
            <a:r>
              <a:rPr lang="en-GB">
                <a:latin typeface="InterstateMono Light" panose="02000506040000020004" pitchFamily="50" charset="0"/>
              </a:rPr>
              <a:t>\leftmark </a:t>
            </a:r>
            <a:r>
              <a:rPr lang="en-GB"/>
              <a:t>– Name and number of the current top level structure (Chapter or Section)</a:t>
            </a:r>
          </a:p>
          <a:p>
            <a:r>
              <a:rPr lang="en-GB">
                <a:latin typeface="InterstateMono Light" panose="02000506040000020004" pitchFamily="50" charset="0"/>
              </a:rPr>
              <a:t>\rightmark </a:t>
            </a:r>
            <a:r>
              <a:rPr lang="en-GB"/>
              <a:t>– Name and number of the current second level structure (Section or SubSection)</a:t>
            </a:r>
          </a:p>
          <a:p>
            <a:pPr marL="0" indent="0">
              <a:buNone/>
            </a:pPr>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49729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8002-D688-4603-B2FB-F5A1E462F03B}"/>
              </a:ext>
            </a:extLst>
          </p:cNvPr>
          <p:cNvSpPr>
            <a:spLocks noGrp="1"/>
          </p:cNvSpPr>
          <p:nvPr>
            <p:ph type="title"/>
          </p:nvPr>
        </p:nvSpPr>
        <p:spPr/>
        <p:txBody>
          <a:bodyPr/>
          <a:lstStyle/>
          <a:p>
            <a:r>
              <a:rPr lang="en-GB" dirty="0"/>
              <a:t>Page numbering</a:t>
            </a:r>
          </a:p>
        </p:txBody>
      </p:sp>
      <p:sp>
        <p:nvSpPr>
          <p:cNvPr id="3" name="Content Placeholder 2">
            <a:extLst>
              <a:ext uri="{FF2B5EF4-FFF2-40B4-BE49-F238E27FC236}">
                <a16:creationId xmlns:a16="http://schemas.microsoft.com/office/drawing/2014/main" id="{3848E50E-74FE-4854-9B99-2B08E67E7D55}"/>
              </a:ext>
            </a:extLst>
          </p:cNvPr>
          <p:cNvSpPr>
            <a:spLocks noGrp="1"/>
          </p:cNvSpPr>
          <p:nvPr>
            <p:ph idx="1"/>
          </p:nvPr>
        </p:nvSpPr>
        <p:spPr/>
        <p:txBody>
          <a:bodyPr/>
          <a:lstStyle/>
          <a:p>
            <a:r>
              <a:rPr lang="en-GB" dirty="0"/>
              <a:t>Default style is numbered, but can be set with </a:t>
            </a:r>
            <a:r>
              <a:rPr lang="en-GB" dirty="0">
                <a:latin typeface="InterstateMono Light" panose="02000506040000020004" pitchFamily="50" charset="0"/>
              </a:rPr>
              <a:t>\</a:t>
            </a:r>
            <a:r>
              <a:rPr lang="en-GB" dirty="0" err="1">
                <a:latin typeface="InterstateMono Light" panose="02000506040000020004" pitchFamily="50" charset="0"/>
              </a:rPr>
              <a:t>pagenumbering</a:t>
            </a:r>
            <a:r>
              <a:rPr lang="en-GB" dirty="0">
                <a:latin typeface="InterstateMono Light" panose="02000506040000020004" pitchFamily="50" charset="0"/>
              </a:rPr>
              <a:t>{option} </a:t>
            </a:r>
            <a:r>
              <a:rPr lang="en-GB" dirty="0"/>
              <a:t>in the preamble</a:t>
            </a:r>
          </a:p>
          <a:p>
            <a:r>
              <a:rPr lang="en-GB" dirty="0"/>
              <a:t>Options include:</a:t>
            </a:r>
          </a:p>
          <a:p>
            <a:pPr lvl="1"/>
            <a:r>
              <a:rPr lang="en-GB" dirty="0" err="1"/>
              <a:t>arabic</a:t>
            </a:r>
            <a:r>
              <a:rPr lang="en-GB" dirty="0"/>
              <a:t> – </a:t>
            </a:r>
            <a:r>
              <a:rPr lang="en-GB" dirty="0" err="1"/>
              <a:t>arabic</a:t>
            </a:r>
            <a:r>
              <a:rPr lang="en-GB" dirty="0"/>
              <a:t> numbering (default): 1, 2, 3, 4, 5</a:t>
            </a:r>
          </a:p>
          <a:p>
            <a:pPr lvl="1"/>
            <a:r>
              <a:rPr lang="en-GB" dirty="0"/>
              <a:t>roman – lowercase numerals: </a:t>
            </a:r>
            <a:r>
              <a:rPr lang="en-GB" dirty="0" err="1"/>
              <a:t>i</a:t>
            </a:r>
            <a:r>
              <a:rPr lang="en-GB" dirty="0"/>
              <a:t>, ii, iii, iv, v, </a:t>
            </a:r>
          </a:p>
          <a:p>
            <a:pPr lvl="1"/>
            <a:r>
              <a:rPr lang="en-GB" dirty="0"/>
              <a:t>Roman – uppercase numerals: I, II, III, IV, V</a:t>
            </a:r>
          </a:p>
          <a:p>
            <a:pPr lvl="1"/>
            <a:r>
              <a:rPr lang="en-GB" dirty="0" err="1"/>
              <a:t>alph</a:t>
            </a:r>
            <a:r>
              <a:rPr lang="en-GB" dirty="0"/>
              <a:t> – lowercase letters: a, b, c, d, e,</a:t>
            </a:r>
          </a:p>
          <a:p>
            <a:pPr lvl="1"/>
            <a:r>
              <a:rPr lang="en-GB" dirty="0" err="1"/>
              <a:t>Alph</a:t>
            </a:r>
            <a:r>
              <a:rPr lang="en-GB" dirty="0"/>
              <a:t> – uppercase letters: A, B, C, D, E</a:t>
            </a:r>
          </a:p>
        </p:txBody>
      </p:sp>
    </p:spTree>
    <p:extLst>
      <p:ext uri="{BB962C8B-B14F-4D97-AF65-F5344CB8AC3E}">
        <p14:creationId xmlns:p14="http://schemas.microsoft.com/office/powerpoint/2010/main" val="3609361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3803B-D8F3-4CF8-8F10-F3781692EFF8}"/>
              </a:ext>
            </a:extLst>
          </p:cNvPr>
          <p:cNvSpPr>
            <a:spLocks noGrp="1"/>
          </p:cNvSpPr>
          <p:nvPr>
            <p:ph type="title"/>
          </p:nvPr>
        </p:nvSpPr>
        <p:spPr>
          <a:xfrm>
            <a:off x="652481" y="1382486"/>
            <a:ext cx="3547581" cy="4093028"/>
          </a:xfrm>
        </p:spPr>
        <p:txBody>
          <a:bodyPr anchor="ctr">
            <a:normAutofit/>
          </a:bodyPr>
          <a:lstStyle/>
          <a:p>
            <a:r>
              <a:rPr lang="en-GB" sz="4400"/>
              <a:t>Frontmatter and Mainmatter</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8E86A8-7312-422E-8301-0E8840628D90}"/>
              </a:ext>
            </a:extLst>
          </p:cNvPr>
          <p:cNvGraphicFramePr>
            <a:graphicFrameLocks noGrp="1"/>
          </p:cNvGraphicFramePr>
          <p:nvPr>
            <p:ph idx="1"/>
            <p:extLst>
              <p:ext uri="{D42A27DB-BD31-4B8C-83A1-F6EECF244321}">
                <p14:modId xmlns:p14="http://schemas.microsoft.com/office/powerpoint/2010/main" val="782718501"/>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63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300C7D-539E-4A81-9C77-92C7DDFFD163}"/>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Text modifiers</a:t>
            </a:r>
          </a:p>
        </p:txBody>
      </p:sp>
      <p:sp>
        <p:nvSpPr>
          <p:cNvPr id="3" name="Content Placeholder 2">
            <a:extLst>
              <a:ext uri="{FF2B5EF4-FFF2-40B4-BE49-F238E27FC236}">
                <a16:creationId xmlns:a16="http://schemas.microsoft.com/office/drawing/2014/main" id="{BAD384AF-038A-4F2B-BDE1-6A34197C3E0A}"/>
              </a:ext>
            </a:extLst>
          </p:cNvPr>
          <p:cNvSpPr>
            <a:spLocks noGrp="1"/>
          </p:cNvSpPr>
          <p:nvPr>
            <p:ph idx="1"/>
          </p:nvPr>
        </p:nvSpPr>
        <p:spPr>
          <a:xfrm>
            <a:off x="673754" y="2160590"/>
            <a:ext cx="3973943" cy="3440110"/>
          </a:xfrm>
        </p:spPr>
        <p:txBody>
          <a:bodyPr numCol="2">
            <a:normAutofit fontScale="92500" lnSpcReduction="10000"/>
          </a:bodyPr>
          <a:lstStyle/>
          <a:p>
            <a:pPr marL="36900" indent="0">
              <a:buNone/>
            </a:pPr>
            <a:r>
              <a:rPr lang="en-GB">
                <a:solidFill>
                  <a:schemeClr val="bg1"/>
                </a:solidFill>
                <a:latin typeface="InterstateMono Light" panose="02000506040000020004" pitchFamily="50" charset="0"/>
              </a:rPr>
              <a:t>\textbf{bold}</a:t>
            </a:r>
          </a:p>
          <a:p>
            <a:pPr marL="36900" indent="0">
              <a:buNone/>
            </a:pPr>
            <a:r>
              <a:rPr lang="en-GB">
                <a:solidFill>
                  <a:schemeClr val="bg1"/>
                </a:solidFill>
                <a:latin typeface="InterstateMono Light" panose="02000506040000020004" pitchFamily="50" charset="0"/>
              </a:rPr>
              <a:t>\textit{italic}</a:t>
            </a:r>
          </a:p>
          <a:p>
            <a:pPr marL="36900" indent="0">
              <a:buNone/>
            </a:pPr>
            <a:r>
              <a:rPr lang="en-GB">
                <a:solidFill>
                  <a:schemeClr val="bg1"/>
                </a:solidFill>
                <a:latin typeface="InterstateMono Light" panose="02000506040000020004" pitchFamily="50" charset="0"/>
              </a:rPr>
              <a:t>S\textsuperscript{uper}</a:t>
            </a:r>
          </a:p>
          <a:p>
            <a:pPr marL="36900" indent="0">
              <a:buNone/>
            </a:pPr>
            <a:r>
              <a:rPr lang="en-GB">
                <a:solidFill>
                  <a:schemeClr val="bg1"/>
                </a:solidFill>
                <a:latin typeface="InterstateMono Light" panose="02000506040000020004" pitchFamily="50" charset="0"/>
              </a:rPr>
              <a:t>S\textsubscript{ub}</a:t>
            </a:r>
          </a:p>
          <a:p>
            <a:pPr marL="36900" indent="0">
              <a:buNone/>
            </a:pPr>
            <a:r>
              <a:rPr lang="en-GB">
                <a:solidFill>
                  <a:schemeClr val="bg1"/>
                </a:solidFill>
                <a:latin typeface="InterstateMono Light" panose="02000506040000020004" pitchFamily="50" charset="0"/>
              </a:rPr>
              <a:t>\Large{size}</a:t>
            </a:r>
          </a:p>
          <a:p>
            <a:pPr marL="36900" indent="0">
              <a:buNone/>
            </a:pPr>
            <a:r>
              <a:rPr lang="en-GB">
                <a:solidFill>
                  <a:schemeClr val="bg1"/>
                </a:solidFill>
                <a:latin typeface="InterstateMono Light" panose="02000506040000020004" pitchFamily="50" charset="0"/>
              </a:rPr>
              <a:t>\textemdash ``”</a:t>
            </a:r>
          </a:p>
          <a:p>
            <a:pPr marL="36900" indent="0">
              <a:buNone/>
            </a:pPr>
            <a:r>
              <a:rPr lang="en-GB">
                <a:solidFill>
                  <a:schemeClr val="bg1"/>
                </a:solidFill>
                <a:latin typeface="InterstateMono Light" panose="02000506040000020004" pitchFamily="50" charset="0"/>
              </a:rPr>
              <a:t>\textsc{Small Caps}</a:t>
            </a:r>
          </a:p>
          <a:p>
            <a:pPr marL="36900" indent="0">
              <a:buNone/>
            </a:pPr>
            <a:r>
              <a:rPr lang="en-GB">
                <a:solidFill>
                  <a:schemeClr val="bg1"/>
                </a:solidFill>
                <a:latin typeface="InterstateMono Light" panose="02000506040000020004" pitchFamily="50" charset="0"/>
              </a:rPr>
              <a:t>\underline{lined}</a:t>
            </a:r>
          </a:p>
          <a:p>
            <a:pPr marL="36900" indent="0">
              <a:buNone/>
            </a:pPr>
            <a:r>
              <a:rPr lang="en-GB">
                <a:solidFill>
                  <a:schemeClr val="bg1"/>
                </a:solidFill>
                <a:latin typeface="InterstateMono Light" panose="02000506040000020004" pitchFamily="50" charset="0"/>
              </a:rPr>
              <a:t>\textsf{sans serif face}</a:t>
            </a:r>
          </a:p>
          <a:p>
            <a:pPr marL="36900" indent="0">
              <a:buNone/>
            </a:pPr>
            <a:r>
              <a:rPr lang="en-GB">
                <a:solidFill>
                  <a:schemeClr val="bg1"/>
                </a:solidFill>
                <a:latin typeface="InterstateMono Light" panose="02000506040000020004" pitchFamily="50" charset="0"/>
              </a:rPr>
              <a:t>\textrf{roman / serif face}</a:t>
            </a:r>
          </a:p>
          <a:p>
            <a:pPr marL="36900" indent="0">
              <a:buNone/>
            </a:pPr>
            <a:r>
              <a:rPr lang="en-GB">
                <a:solidFill>
                  <a:schemeClr val="bg1"/>
                </a:solidFill>
                <a:latin typeface="InterstateMono Light" panose="02000506040000020004" pitchFamily="50" charset="0"/>
              </a:rPr>
              <a:t>\texttt{typewriter font}</a:t>
            </a:r>
          </a:p>
          <a:p>
            <a:pPr marL="36900" indent="0">
              <a:buNone/>
            </a:pPr>
            <a:r>
              <a:rPr lang="en-GB">
                <a:solidFill>
                  <a:schemeClr val="bg1"/>
                </a:solidFill>
                <a:latin typeface="InterstateMono Light" panose="02000506040000020004" pitchFamily="50" charset="0"/>
              </a:rPr>
              <a:t>\textcolor{red}{colour}</a:t>
            </a:r>
          </a:p>
        </p:txBody>
      </p:sp>
      <p:pic>
        <p:nvPicPr>
          <p:cNvPr id="4" name="Content Placeholder 7">
            <a:extLst>
              <a:ext uri="{FF2B5EF4-FFF2-40B4-BE49-F238E27FC236}">
                <a16:creationId xmlns:a16="http://schemas.microsoft.com/office/drawing/2014/main" id="{455F46E3-8FDC-476C-B490-81792629C9A2}"/>
              </a:ext>
            </a:extLst>
          </p:cNvPr>
          <p:cNvPicPr>
            <a:picLocks noChangeAspect="1"/>
          </p:cNvPicPr>
          <p:nvPr/>
        </p:nvPicPr>
        <p:blipFill>
          <a:blip r:embed="rId2"/>
          <a:stretch>
            <a:fillRect/>
          </a:stretch>
        </p:blipFill>
        <p:spPr>
          <a:xfrm>
            <a:off x="7007785" y="972608"/>
            <a:ext cx="3319931" cy="490026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2870656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F451F1-663D-4D60-B73A-EFBC40554D4A}"/>
              </a:ext>
            </a:extLst>
          </p:cNvPr>
          <p:cNvSpPr>
            <a:spLocks noGrp="1"/>
          </p:cNvSpPr>
          <p:nvPr>
            <p:ph type="title"/>
          </p:nvPr>
        </p:nvSpPr>
        <p:spPr>
          <a:xfrm>
            <a:off x="677334" y="609600"/>
            <a:ext cx="8596668" cy="1320800"/>
          </a:xfrm>
        </p:spPr>
        <p:txBody>
          <a:bodyPr>
            <a:normAutofit/>
          </a:bodyPr>
          <a:lstStyle/>
          <a:p>
            <a:r>
              <a:rPr lang="en-GB" dirty="0"/>
              <a:t>Columns</a:t>
            </a:r>
          </a:p>
        </p:txBody>
      </p:sp>
      <p:sp>
        <p:nvSpPr>
          <p:cNvPr id="3" name="Content Placeholder 2">
            <a:extLst>
              <a:ext uri="{FF2B5EF4-FFF2-40B4-BE49-F238E27FC236}">
                <a16:creationId xmlns:a16="http://schemas.microsoft.com/office/drawing/2014/main" id="{3AEC0376-027E-4883-A71C-9C5CCB764EBF}"/>
              </a:ext>
            </a:extLst>
          </p:cNvPr>
          <p:cNvSpPr>
            <a:spLocks noGrp="1"/>
          </p:cNvSpPr>
          <p:nvPr>
            <p:ph idx="1"/>
          </p:nvPr>
        </p:nvSpPr>
        <p:spPr>
          <a:xfrm>
            <a:off x="677334" y="2160589"/>
            <a:ext cx="8596668" cy="3880773"/>
          </a:xfrm>
        </p:spPr>
        <p:txBody>
          <a:bodyPr>
            <a:normAutofit/>
          </a:bodyPr>
          <a:lstStyle/>
          <a:p>
            <a:pPr marL="0" indent="0">
              <a:buNone/>
            </a:pPr>
            <a:r>
              <a:rPr lang="en-GB" dirty="0"/>
              <a:t>The </a:t>
            </a:r>
            <a:r>
              <a:rPr lang="en-GB" dirty="0" err="1"/>
              <a:t>multicols</a:t>
            </a:r>
            <a:r>
              <a:rPr lang="en-GB" dirty="0"/>
              <a:t> package provides the easiest and perhaps prettiest out-of-the box columns.</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multicols</a:t>
            </a:r>
            <a:r>
              <a:rPr lang="en-GB" dirty="0">
                <a:latin typeface="InterstateMono Light" panose="02000506040000020004" pitchFamily="50" charset="0"/>
              </a:rPr>
              <a:t>}</a:t>
            </a:r>
            <a:r>
              <a:rPr lang="en-GB">
                <a:latin typeface="InterstateMono Light" panose="02000506040000020004" pitchFamily="50" charset="0"/>
              </a:rPr>
              <a:t> %preamble</a:t>
            </a:r>
          </a:p>
          <a:p>
            <a:pPr marL="0" indent="0">
              <a:buNone/>
            </a:pPr>
            <a:r>
              <a:rPr lang="en-GB" dirty="0">
                <a:latin typeface="InterstateMono Light" panose="02000506040000020004" pitchFamily="50" charset="0"/>
              </a:rPr>
              <a:t>\begin{</a:t>
            </a:r>
            <a:r>
              <a:rPr lang="en-GB" dirty="0" err="1">
                <a:latin typeface="InterstateMono Light" panose="02000506040000020004" pitchFamily="50" charset="0"/>
              </a:rPr>
              <a:t>multicols</a:t>
            </a:r>
            <a:r>
              <a:rPr lang="en-GB" dirty="0">
                <a:latin typeface="InterstateMono Light" panose="02000506040000020004" pitchFamily="50" charset="0"/>
              </a:rPr>
              <a:t>}{number of columns}</a:t>
            </a:r>
          </a:p>
          <a:p>
            <a:pPr marL="0" indent="0">
              <a:buNone/>
            </a:pPr>
            <a:r>
              <a:rPr lang="en-GB" dirty="0">
                <a:latin typeface="InterstateMono Light" panose="02000506040000020004" pitchFamily="50" charset="0"/>
              </a:rPr>
              <a:t>[header text here]</a:t>
            </a:r>
          </a:p>
          <a:p>
            <a:pPr marL="0" indent="0">
              <a:buNone/>
            </a:pPr>
            <a:r>
              <a:rPr lang="en-GB" dirty="0">
                <a:latin typeface="InterstateMono Light" panose="02000506040000020004" pitchFamily="50" charset="0"/>
              </a:rPr>
              <a:t>	text…</a:t>
            </a:r>
          </a:p>
          <a:p>
            <a:pPr marL="0" indent="0">
              <a:buNone/>
            </a:pPr>
            <a:r>
              <a:rPr lang="en-GB" dirty="0">
                <a:latin typeface="InterstateMono Light" panose="02000506040000020004" pitchFamily="50" charset="0"/>
              </a:rPr>
              <a:t>\end{</a:t>
            </a:r>
            <a:r>
              <a:rPr lang="en-GB" dirty="0" err="1">
                <a:latin typeface="InterstateMono Light" panose="02000506040000020004" pitchFamily="50" charset="0"/>
              </a:rPr>
              <a:t>multicols</a:t>
            </a:r>
            <a:r>
              <a:rPr lang="en-GB" dirty="0">
                <a:latin typeface="InterstateMono Light" panose="02000506040000020004" pitchFamily="50" charset="0"/>
              </a:rPr>
              <a:t>}</a:t>
            </a:r>
          </a:p>
        </p:txBody>
      </p:sp>
    </p:spTree>
    <p:extLst>
      <p:ext uri="{BB962C8B-B14F-4D97-AF65-F5344CB8AC3E}">
        <p14:creationId xmlns:p14="http://schemas.microsoft.com/office/powerpoint/2010/main" val="2295141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7BC709D-9D72-457C-9308-FF1B6A272BC1}"/>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Column headers</a:t>
            </a:r>
          </a:p>
        </p:txBody>
      </p:sp>
      <p:sp>
        <p:nvSpPr>
          <p:cNvPr id="8" name="Content Placeholder 7">
            <a:extLst>
              <a:ext uri="{FF2B5EF4-FFF2-40B4-BE49-F238E27FC236}">
                <a16:creationId xmlns:a16="http://schemas.microsoft.com/office/drawing/2014/main" id="{32F92D8C-5A5B-4C2B-9429-281E39E21831}"/>
              </a:ext>
            </a:extLst>
          </p:cNvPr>
          <p:cNvSpPr>
            <a:spLocks noGrp="1"/>
          </p:cNvSpPr>
          <p:nvPr>
            <p:ph idx="1"/>
          </p:nvPr>
        </p:nvSpPr>
        <p:spPr>
          <a:xfrm>
            <a:off x="673754" y="2160590"/>
            <a:ext cx="3973943" cy="3440110"/>
          </a:xfrm>
        </p:spPr>
        <p:txBody>
          <a:bodyPr>
            <a:normAutofit/>
          </a:bodyPr>
          <a:lstStyle/>
          <a:p>
            <a:endParaRPr lang="en-US">
              <a:solidFill>
                <a:schemeClr val="bg1"/>
              </a:solidFill>
            </a:endParaRPr>
          </a:p>
        </p:txBody>
      </p:sp>
      <p:pic>
        <p:nvPicPr>
          <p:cNvPr id="4" name="Content Placeholder 3">
            <a:extLst>
              <a:ext uri="{FF2B5EF4-FFF2-40B4-BE49-F238E27FC236}">
                <a16:creationId xmlns:a16="http://schemas.microsoft.com/office/drawing/2014/main" id="{1DD522C4-780F-4AC8-9731-8B06B96668A1}"/>
              </a:ext>
            </a:extLst>
          </p:cNvPr>
          <p:cNvPicPr>
            <a:picLocks noChangeAspect="1"/>
          </p:cNvPicPr>
          <p:nvPr/>
        </p:nvPicPr>
        <p:blipFill>
          <a:blip r:embed="rId2"/>
          <a:stretch>
            <a:fillRect/>
          </a:stretch>
        </p:blipFill>
        <p:spPr>
          <a:xfrm>
            <a:off x="6096001" y="1628947"/>
            <a:ext cx="5143500" cy="358759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52976788"/>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E423-3F39-4863-8C97-1378BACC17D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2DEF599-AB3A-4C36-9A05-0FA0B2552271}"/>
              </a:ext>
            </a:extLst>
          </p:cNvPr>
          <p:cNvSpPr>
            <a:spLocks noGrp="1"/>
          </p:cNvSpPr>
          <p:nvPr>
            <p:ph idx="1"/>
          </p:nvPr>
        </p:nvSpPr>
        <p:spPr>
          <a:xfrm>
            <a:off x="677334" y="1333212"/>
            <a:ext cx="8596668" cy="5524787"/>
          </a:xfrm>
        </p:spPr>
        <p:txBody>
          <a:bodyPr>
            <a:normAutofit fontScale="92500" lnSpcReduction="20000"/>
          </a:bodyPr>
          <a:lstStyle/>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documentclass</a:t>
            </a:r>
            <a:r>
              <a:rPr lang="en-GB" sz="1600" dirty="0">
                <a:latin typeface="InterstateMono Light" panose="02000506040000020004" pitchFamily="50" charset="0"/>
              </a:rPr>
              <a:t>[</a:t>
            </a:r>
            <a:r>
              <a:rPr lang="en-GB" sz="1600" dirty="0" err="1">
                <a:latin typeface="InterstateMono Light" panose="02000506040000020004" pitchFamily="50" charset="0"/>
              </a:rPr>
              <a:t>twoside</a:t>
            </a:r>
            <a:r>
              <a:rPr lang="en-GB" sz="1600" dirty="0">
                <a:latin typeface="InterstateMono Light" panose="02000506040000020004" pitchFamily="50" charset="0"/>
              </a:rPr>
              <a:t>]{book}</a:t>
            </a:r>
            <a:br>
              <a:rPr lang="en-GB" sz="1600" dirty="0">
                <a:latin typeface="InterstateMono Light" panose="02000506040000020004" pitchFamily="50" charset="0"/>
              </a:rPr>
            </a:b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\title{Example </a:t>
            </a:r>
            <a:r>
              <a:rPr lang="en-GB" sz="1600" dirty="0" err="1">
                <a:latin typeface="InterstateMono Light" panose="02000506040000020004" pitchFamily="50" charset="0"/>
              </a:rPr>
              <a:t>fancyhdr</a:t>
            </a:r>
            <a:r>
              <a:rPr lang="en-GB" sz="1600" dirty="0">
                <a:latin typeface="InterstateMono Light" panose="02000506040000020004" pitchFamily="50" charset="0"/>
              </a:rPr>
              <a:t> document}</a:t>
            </a:r>
          </a:p>
          <a:p>
            <a:pPr marL="0" indent="0">
              <a:buNone/>
            </a:pPr>
            <a:r>
              <a:rPr lang="en-GB" sz="1600" dirty="0">
                <a:latin typeface="InterstateMono Light" panose="02000506040000020004" pitchFamily="50" charset="0"/>
              </a:rPr>
              <a:t>\author{A\`{u} Th\o r}</a:t>
            </a:r>
            <a:br>
              <a:rPr lang="en-GB" sz="1600" dirty="0">
                <a:latin typeface="InterstateMono Light" panose="02000506040000020004" pitchFamily="50" charset="0"/>
              </a:rPr>
            </a:b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usepackage</a:t>
            </a:r>
            <a:r>
              <a:rPr lang="en-GB" sz="1600" dirty="0">
                <a:latin typeface="InterstateMono Light" panose="02000506040000020004" pitchFamily="50" charset="0"/>
              </a:rPr>
              <a:t>{</a:t>
            </a:r>
            <a:r>
              <a:rPr lang="en-GB" sz="1600" dirty="0" err="1">
                <a:latin typeface="InterstateMono Light" panose="02000506040000020004" pitchFamily="50" charset="0"/>
              </a:rPr>
              <a:t>blindtext</a:t>
            </a:r>
            <a:r>
              <a:rPr lang="en-GB" sz="1600" dirty="0">
                <a:latin typeface="InterstateMono Light" panose="02000506040000020004" pitchFamily="50" charset="0"/>
              </a:rPr>
              <a:t>}</a:t>
            </a:r>
          </a:p>
          <a:p>
            <a:pPr marL="0" indent="0">
              <a:buNone/>
            </a:pPr>
            <a:r>
              <a:rPr lang="en-GB" sz="1600" dirty="0">
                <a:latin typeface="InterstateMono Light" panose="02000506040000020004" pitchFamily="50" charset="0"/>
              </a:rPr>
              <a:t>\begin{document}</a:t>
            </a:r>
          </a:p>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maketitle</a:t>
            </a: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\chapter{foreword}</a:t>
            </a:r>
          </a:p>
          <a:p>
            <a:pPr marL="0" indent="0">
              <a:buNone/>
            </a:pPr>
            <a:r>
              <a:rPr lang="en-GB" sz="1600" dirty="0">
                <a:latin typeface="InterstateMono Light" panose="02000506040000020004" pitchFamily="50" charset="0"/>
              </a:rPr>
              <a:t>\section{Acknowledgements}</a:t>
            </a:r>
          </a:p>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Blindtext</a:t>
            </a: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\section{Greetings}</a:t>
            </a:r>
          </a:p>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Blindtext</a:t>
            </a: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a:t>
            </a:r>
            <a:r>
              <a:rPr lang="en-GB" sz="1600" dirty="0" err="1">
                <a:latin typeface="InterstateMono Light" panose="02000506040000020004" pitchFamily="50" charset="0"/>
              </a:rPr>
              <a:t>tableofcontents</a:t>
            </a:r>
            <a:endParaRPr lang="en-GB" sz="1600" dirty="0">
              <a:latin typeface="InterstateMono Light" panose="02000506040000020004" pitchFamily="50" charset="0"/>
            </a:endParaRPr>
          </a:p>
          <a:p>
            <a:pPr marL="0" indent="0">
              <a:buNone/>
            </a:pPr>
            <a:br>
              <a:rPr lang="en-GB" sz="1600" dirty="0">
                <a:latin typeface="InterstateMono Light" panose="02000506040000020004" pitchFamily="50" charset="0"/>
              </a:rPr>
            </a:br>
            <a:r>
              <a:rPr lang="en-GB" sz="1600" dirty="0">
                <a:latin typeface="InterstateMono Light" panose="02000506040000020004" pitchFamily="50" charset="0"/>
              </a:rPr>
              <a:t>\</a:t>
            </a:r>
            <a:r>
              <a:rPr lang="en-GB" sz="1600" dirty="0" err="1">
                <a:latin typeface="InterstateMono Light" panose="02000506040000020004" pitchFamily="50" charset="0"/>
              </a:rPr>
              <a:t>Blinddocument</a:t>
            </a:r>
            <a:endParaRPr lang="en-GB" sz="1600" dirty="0">
              <a:latin typeface="InterstateMono Light" panose="02000506040000020004" pitchFamily="50" charset="0"/>
            </a:endParaRPr>
          </a:p>
          <a:p>
            <a:pPr marL="0" indent="0">
              <a:buNone/>
            </a:pPr>
            <a:r>
              <a:rPr lang="en-GB" sz="1600" dirty="0">
                <a:latin typeface="InterstateMono Light" panose="02000506040000020004" pitchFamily="50" charset="0"/>
              </a:rPr>
              <a:t>\end{document}</a:t>
            </a:r>
          </a:p>
          <a:p>
            <a:pPr marL="0" indent="0">
              <a:buNone/>
            </a:pPr>
            <a:br>
              <a:rPr lang="en-GB" sz="1600" dirty="0"/>
            </a:br>
            <a:endParaRPr lang="en-GB" sz="1600" dirty="0"/>
          </a:p>
        </p:txBody>
      </p:sp>
      <p:sp>
        <p:nvSpPr>
          <p:cNvPr id="4" name="TextBox 3">
            <a:extLst>
              <a:ext uri="{FF2B5EF4-FFF2-40B4-BE49-F238E27FC236}">
                <a16:creationId xmlns:a16="http://schemas.microsoft.com/office/drawing/2014/main" id="{825F6BAB-1FFD-4D9A-972E-3D86EFD6F3F7}"/>
              </a:ext>
            </a:extLst>
          </p:cNvPr>
          <p:cNvSpPr txBox="1"/>
          <p:nvPr/>
        </p:nvSpPr>
        <p:spPr>
          <a:xfrm>
            <a:off x="6096000" y="2477800"/>
            <a:ext cx="4609707" cy="3046988"/>
          </a:xfrm>
          <a:prstGeom prst="rect">
            <a:avLst/>
          </a:prstGeom>
          <a:noFill/>
        </p:spPr>
        <p:txBody>
          <a:bodyPr wrap="square" rtlCol="0">
            <a:spAutoFit/>
          </a:bodyPr>
          <a:lstStyle/>
          <a:p>
            <a:r>
              <a:rPr lang="en-GB" sz="2400" dirty="0">
                <a:latin typeface="Acumin Pro" panose="020B0504020202020204" pitchFamily="34" charset="0"/>
              </a:rPr>
              <a:t>Check the day 2 #08 pdf on GitHub</a:t>
            </a:r>
          </a:p>
          <a:p>
            <a:endParaRPr lang="en-GB" sz="2400" dirty="0">
              <a:latin typeface="Acumin Pro" panose="020B0504020202020204" pitchFamily="34" charset="0"/>
            </a:endParaRPr>
          </a:p>
          <a:p>
            <a:r>
              <a:rPr lang="en-GB" sz="2400" dirty="0">
                <a:latin typeface="Acumin Pro" panose="020B0504020202020204" pitchFamily="34" charset="0"/>
              </a:rPr>
              <a:t>You’ll need to add:</a:t>
            </a:r>
          </a:p>
          <a:p>
            <a:pPr marL="285750" indent="-285750">
              <a:buFont typeface="Arial" panose="020B0604020202020204" pitchFamily="34" charset="0"/>
              <a:buChar char="•"/>
            </a:pPr>
            <a:r>
              <a:rPr lang="en-GB" sz="2400" dirty="0">
                <a:latin typeface="Acumin Pro" panose="020B0504020202020204" pitchFamily="34" charset="0"/>
              </a:rPr>
              <a:t>Columns</a:t>
            </a:r>
          </a:p>
          <a:p>
            <a:pPr marL="285750" indent="-285750">
              <a:buFont typeface="Arial" panose="020B0604020202020204" pitchFamily="34" charset="0"/>
              <a:buChar char="•"/>
            </a:pPr>
            <a:r>
              <a:rPr lang="en-GB" sz="2400" dirty="0">
                <a:latin typeface="Acumin Pro" panose="020B0504020202020204" pitchFamily="34" charset="0"/>
              </a:rPr>
              <a:t>Footers and Headers </a:t>
            </a:r>
          </a:p>
          <a:p>
            <a:pPr marL="285750" indent="-285750">
              <a:buFont typeface="Arial" panose="020B0604020202020204" pitchFamily="34" charset="0"/>
              <a:buChar char="•"/>
            </a:pPr>
            <a:r>
              <a:rPr lang="en-GB" sz="2400" dirty="0">
                <a:latin typeface="Acumin Pro" panose="020B0504020202020204" pitchFamily="34" charset="0"/>
              </a:rPr>
              <a:t>Front and Main Matter</a:t>
            </a:r>
          </a:p>
          <a:p>
            <a:pPr marL="285750" indent="-285750">
              <a:buFont typeface="Arial" panose="020B0604020202020204" pitchFamily="34" charset="0"/>
              <a:buChar char="•"/>
            </a:pPr>
            <a:endParaRPr lang="en-GB" sz="2400" dirty="0">
              <a:latin typeface="Acumin Pro" panose="020B0504020202020204" pitchFamily="34" charset="0"/>
            </a:endParaRPr>
          </a:p>
        </p:txBody>
      </p:sp>
    </p:spTree>
    <p:extLst>
      <p:ext uri="{BB962C8B-B14F-4D97-AF65-F5344CB8AC3E}">
        <p14:creationId xmlns:p14="http://schemas.microsoft.com/office/powerpoint/2010/main" val="4247083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E423-3F39-4863-8C97-1378BACC17D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2DEF599-AB3A-4C36-9A05-0FA0B2552271}"/>
              </a:ext>
            </a:extLst>
          </p:cNvPr>
          <p:cNvSpPr>
            <a:spLocks noGrp="1"/>
          </p:cNvSpPr>
          <p:nvPr>
            <p:ph idx="1"/>
          </p:nvPr>
        </p:nvSpPr>
        <p:spPr>
          <a:xfrm>
            <a:off x="677334" y="1257301"/>
            <a:ext cx="8596668" cy="5457824"/>
          </a:xfrm>
        </p:spPr>
        <p:txBody>
          <a:bodyPr numCol="2">
            <a:normAutofit fontScale="92500" lnSpcReduction="20000"/>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documentclass</a:t>
            </a:r>
            <a:r>
              <a:rPr lang="en-GB" dirty="0">
                <a:latin typeface="InterstateMono Light" panose="02000506040000020004" pitchFamily="50" charset="0"/>
              </a:rPr>
              <a:t>[</a:t>
            </a:r>
            <a:r>
              <a:rPr lang="en-GB" dirty="0" err="1">
                <a:latin typeface="InterstateMono Light" panose="02000506040000020004" pitchFamily="50" charset="0"/>
              </a:rPr>
              <a:t>twoside</a:t>
            </a:r>
            <a:r>
              <a:rPr lang="en-GB" dirty="0">
                <a:latin typeface="InterstateMono Light" panose="02000506040000020004" pitchFamily="50" charset="0"/>
              </a:rPr>
              <a:t>]{book}</a:t>
            </a:r>
          </a:p>
          <a:p>
            <a:pPr marL="0" indent="0">
              <a:buNone/>
            </a:pPr>
            <a:r>
              <a:rPr lang="en-GB" dirty="0">
                <a:latin typeface="InterstateMono Light" panose="02000506040000020004" pitchFamily="50" charset="0"/>
              </a:rPr>
              <a:t>\title{Example </a:t>
            </a:r>
            <a:r>
              <a:rPr lang="en-GB" dirty="0" err="1">
                <a:latin typeface="InterstateMono Light" panose="02000506040000020004" pitchFamily="50" charset="0"/>
              </a:rPr>
              <a:t>fancyhdr</a:t>
            </a:r>
            <a:r>
              <a:rPr lang="en-GB" dirty="0">
                <a:latin typeface="InterstateMono Light" panose="02000506040000020004" pitchFamily="50" charset="0"/>
              </a:rPr>
              <a:t> document}</a:t>
            </a:r>
          </a:p>
          <a:p>
            <a:pPr marL="0" indent="0">
              <a:buNone/>
            </a:pPr>
            <a:r>
              <a:rPr lang="en-GB" dirty="0">
                <a:latin typeface="InterstateMono Light" panose="02000506040000020004" pitchFamily="50" charset="0"/>
              </a:rPr>
              <a:t>\author{A\`{u} Th\o r}</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usepackage</a:t>
            </a: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fancyhdr</a:t>
            </a:r>
            <a:r>
              <a:rPr lang="en-GB" dirty="0">
                <a:solidFill>
                  <a:srgbClr val="FF0000"/>
                </a:solidFill>
                <a:latin typeface="InterstateMono Light" panose="02000506040000020004" pitchFamily="50" charset="0"/>
              </a:rPr>
              <a:t>}</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pagestyle</a:t>
            </a:r>
            <a:r>
              <a:rPr lang="en-GB" dirty="0">
                <a:solidFill>
                  <a:srgbClr val="FF0000"/>
                </a:solidFill>
                <a:latin typeface="InterstateMono Light" panose="02000506040000020004" pitchFamily="50" charset="0"/>
              </a:rPr>
              <a:t>{fancy}</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fancyhf</a:t>
            </a:r>
            <a:r>
              <a:rPr lang="en-GB" dirty="0">
                <a:solidFill>
                  <a:srgbClr val="FF0000"/>
                </a:solidFill>
                <a:latin typeface="InterstateMono Light" panose="02000506040000020004" pitchFamily="50" charset="0"/>
              </a:rPr>
              <a:t>{}</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fancyhead</a:t>
            </a:r>
            <a:r>
              <a:rPr lang="en-GB" dirty="0">
                <a:solidFill>
                  <a:srgbClr val="FF0000"/>
                </a:solidFill>
                <a:latin typeface="InterstateMono Light" panose="02000506040000020004" pitchFamily="50" charset="0"/>
              </a:rPr>
              <a:t>[CO]{\</a:t>
            </a:r>
            <a:r>
              <a:rPr lang="en-GB" dirty="0" err="1">
                <a:solidFill>
                  <a:srgbClr val="FF0000"/>
                </a:solidFill>
                <a:latin typeface="InterstateMono Light" panose="02000506040000020004" pitchFamily="50" charset="0"/>
              </a:rPr>
              <a:t>rightmark</a:t>
            </a:r>
            <a:r>
              <a:rPr lang="en-GB" dirty="0">
                <a:solidFill>
                  <a:srgbClr val="FF0000"/>
                </a:solidFill>
                <a:latin typeface="InterstateMono Light" panose="02000506040000020004" pitchFamily="50" charset="0"/>
              </a:rPr>
              <a:t>}</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fancyhead</a:t>
            </a:r>
            <a:r>
              <a:rPr lang="en-GB" dirty="0">
                <a:solidFill>
                  <a:srgbClr val="FF0000"/>
                </a:solidFill>
                <a:latin typeface="InterstateMono Light" panose="02000506040000020004" pitchFamily="50" charset="0"/>
              </a:rPr>
              <a:t>[CE]{\</a:t>
            </a:r>
            <a:r>
              <a:rPr lang="en-GB" dirty="0" err="1">
                <a:solidFill>
                  <a:srgbClr val="FF0000"/>
                </a:solidFill>
                <a:latin typeface="InterstateMono Light" panose="02000506040000020004" pitchFamily="50" charset="0"/>
              </a:rPr>
              <a:t>leftmark</a:t>
            </a:r>
            <a:r>
              <a:rPr lang="en-GB" dirty="0">
                <a:solidFill>
                  <a:srgbClr val="FF0000"/>
                </a:solidFill>
                <a:latin typeface="InterstateMono Light" panose="02000506040000020004" pitchFamily="50" charset="0"/>
              </a:rPr>
              <a:t>}</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fancyfoot</a:t>
            </a:r>
            <a:r>
              <a:rPr lang="en-GB" dirty="0">
                <a:solidFill>
                  <a:srgbClr val="FF0000"/>
                </a:solidFill>
                <a:latin typeface="InterstateMono Light" panose="02000506040000020004" pitchFamily="50" charset="0"/>
              </a:rPr>
              <a:t>[RO, LE]{Page: \</a:t>
            </a:r>
            <a:r>
              <a:rPr lang="en-GB" dirty="0" err="1">
                <a:solidFill>
                  <a:srgbClr val="FF0000"/>
                </a:solidFill>
                <a:latin typeface="InterstateMono Light" panose="02000506040000020004" pitchFamily="50" charset="0"/>
              </a:rPr>
              <a:t>thepage</a:t>
            </a:r>
            <a:r>
              <a:rPr lang="en-GB" dirty="0">
                <a:solidFill>
                  <a:srgbClr val="FF0000"/>
                </a:solidFill>
                <a:latin typeface="InterstateMono Light" panose="02000506040000020004" pitchFamily="50" charset="0"/>
              </a:rPr>
              <a:t>}</a:t>
            </a: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usepackage</a:t>
            </a: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multicol</a:t>
            </a:r>
            <a:r>
              <a:rPr lang="en-GB" dirty="0">
                <a:solidFill>
                  <a:srgbClr val="FF0000"/>
                </a:solidFill>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blindtext</a:t>
            </a:r>
            <a:r>
              <a:rPr lang="en-GB" dirty="0">
                <a:latin typeface="InterstateMono Light" panose="02000506040000020004" pitchFamily="50" charset="0"/>
              </a:rPr>
              <a:t>}</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\begin{document}</a:t>
            </a:r>
          </a:p>
          <a:p>
            <a:pPr marL="0" indent="0">
              <a:buNone/>
            </a:pPr>
            <a:r>
              <a:rPr lang="en-GB" dirty="0">
                <a:solidFill>
                  <a:srgbClr val="FF0000"/>
                </a:solidFill>
                <a:latin typeface="InterstateMono Light" panose="02000506040000020004" pitchFamily="50" charset="0"/>
              </a:rPr>
              <a:t>\frontmatter</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maketitle</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\chapter{foreword}</a:t>
            </a:r>
          </a:p>
          <a:p>
            <a:pPr marL="0" indent="0">
              <a:buNone/>
            </a:pPr>
            <a:r>
              <a:rPr lang="en-GB" dirty="0">
                <a:latin typeface="InterstateMono Light" panose="02000506040000020004" pitchFamily="50" charset="0"/>
              </a:rPr>
              <a:t>\section{Acknowledgements}</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Blindtext</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\section{Greetings}</a:t>
            </a:r>
          </a:p>
          <a:p>
            <a:pPr marL="0" indent="0">
              <a:buNone/>
            </a:pPr>
            <a:r>
              <a:rPr lang="en-GB" dirty="0">
                <a:solidFill>
                  <a:srgbClr val="FF0000"/>
                </a:solidFill>
                <a:latin typeface="InterstateMono Light" panose="02000506040000020004" pitchFamily="50" charset="0"/>
              </a:rPr>
              <a:t>\begin{</a:t>
            </a:r>
            <a:r>
              <a:rPr lang="en-GB" dirty="0" err="1">
                <a:solidFill>
                  <a:srgbClr val="FF0000"/>
                </a:solidFill>
                <a:latin typeface="InterstateMono Light" panose="02000506040000020004" pitchFamily="50" charset="0"/>
              </a:rPr>
              <a:t>multicols</a:t>
            </a:r>
            <a:r>
              <a:rPr lang="en-GB" dirty="0">
                <a:solidFill>
                  <a:srgbClr val="FF0000"/>
                </a:solidFill>
                <a:latin typeface="InterstateMono Light" panose="02000506040000020004" pitchFamily="50" charset="0"/>
              </a:rPr>
              <a:t>}{2}</a:t>
            </a:r>
          </a:p>
          <a:p>
            <a:pPr marL="0" indent="0">
              <a:buNone/>
            </a:pPr>
            <a:r>
              <a:rPr lang="en-GB" dirty="0">
                <a:solidFill>
                  <a:srgbClr val="FF0000"/>
                </a:solidFill>
                <a:latin typeface="InterstateMono Light" panose="02000506040000020004" pitchFamily="50" charset="0"/>
              </a:rPr>
              <a:t>[This is the </a:t>
            </a:r>
            <a:r>
              <a:rPr lang="en-GB" dirty="0" err="1">
                <a:solidFill>
                  <a:srgbClr val="FF0000"/>
                </a:solidFill>
                <a:latin typeface="InterstateMono Light" panose="02000506040000020004" pitchFamily="50" charset="0"/>
              </a:rPr>
              <a:t>multicol</a:t>
            </a:r>
            <a:r>
              <a:rPr lang="en-GB" dirty="0">
                <a:solidFill>
                  <a:srgbClr val="FF0000"/>
                </a:solidFill>
                <a:latin typeface="InterstateMono Light" panose="02000506040000020004" pitchFamily="50" charset="0"/>
              </a:rPr>
              <a:t> columns header for the Greetings section.]</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Blindtext</a:t>
            </a:r>
            <a:endParaRPr lang="en-GB" dirty="0">
              <a:latin typeface="InterstateMono Light" panose="02000506040000020004" pitchFamily="50" charset="0"/>
            </a:endParaRPr>
          </a:p>
          <a:p>
            <a:pPr marL="0" indent="0">
              <a:buNone/>
            </a:pPr>
            <a:r>
              <a:rPr lang="en-GB" dirty="0">
                <a:solidFill>
                  <a:srgbClr val="FF0000"/>
                </a:solidFill>
                <a:latin typeface="InterstateMono Light" panose="02000506040000020004" pitchFamily="50" charset="0"/>
              </a:rPr>
              <a:t>\end{</a:t>
            </a:r>
            <a:r>
              <a:rPr lang="en-GB" dirty="0" err="1">
                <a:solidFill>
                  <a:srgbClr val="FF0000"/>
                </a:solidFill>
                <a:latin typeface="InterstateMono Light" panose="02000506040000020004" pitchFamily="50" charset="0"/>
              </a:rPr>
              <a:t>multicols</a:t>
            </a:r>
            <a:r>
              <a:rPr lang="en-GB" dirty="0">
                <a:solidFill>
                  <a:srgbClr val="FF0000"/>
                </a:solidFill>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tableofcontents</a:t>
            </a:r>
            <a:endParaRPr lang="en-GB" dirty="0">
              <a:latin typeface="InterstateMono Light" panose="02000506040000020004" pitchFamily="50" charset="0"/>
            </a:endParaRPr>
          </a:p>
          <a:p>
            <a:pPr marL="0" indent="0">
              <a:buNone/>
            </a:pPr>
            <a:r>
              <a:rPr lang="en-GB" dirty="0">
                <a:solidFill>
                  <a:srgbClr val="FF0000"/>
                </a:solidFill>
                <a:latin typeface="InterstateMono Light" panose="02000506040000020004" pitchFamily="50" charset="0"/>
              </a:rPr>
              <a:t>\</a:t>
            </a:r>
            <a:r>
              <a:rPr lang="en-GB" dirty="0" err="1">
                <a:solidFill>
                  <a:srgbClr val="FF0000"/>
                </a:solidFill>
                <a:latin typeface="InterstateMono Light" panose="02000506040000020004" pitchFamily="50" charset="0"/>
              </a:rPr>
              <a:t>mainmatter</a:t>
            </a:r>
            <a:endParaRPr lang="en-GB" dirty="0">
              <a:solidFill>
                <a:srgbClr val="FF0000"/>
              </a:solidFill>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Blinddocument</a:t>
            </a: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\end{document}</a:t>
            </a:r>
            <a:br>
              <a:rPr lang="en-GB" dirty="0">
                <a:latin typeface="InterstateMono Light" panose="02000506040000020004" pitchFamily="50" charset="0"/>
              </a:rPr>
            </a:br>
            <a:endParaRPr lang="en-GB" dirty="0">
              <a:latin typeface="InterstateMono Light" panose="02000506040000020004" pitchFamily="50" charset="0"/>
            </a:endParaRPr>
          </a:p>
        </p:txBody>
      </p:sp>
    </p:spTree>
    <p:extLst>
      <p:ext uri="{BB962C8B-B14F-4D97-AF65-F5344CB8AC3E}">
        <p14:creationId xmlns:p14="http://schemas.microsoft.com/office/powerpoint/2010/main" val="3394520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9A84457-B6E8-4AA9-9580-9542A73FD93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latin typeface="+mj-lt"/>
              </a:rPr>
              <a:t>Bibliographies</a:t>
            </a:r>
          </a:p>
        </p:txBody>
      </p:sp>
      <p:sp>
        <p:nvSpPr>
          <p:cNvPr id="5" name="Text Placeholder 4">
            <a:extLst>
              <a:ext uri="{FF2B5EF4-FFF2-40B4-BE49-F238E27FC236}">
                <a16:creationId xmlns:a16="http://schemas.microsoft.com/office/drawing/2014/main" id="{23F417B3-5F37-4DB6-9E4F-51E157D3AD51}"/>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latin typeface="+mn-lt"/>
              </a:rPr>
              <a:t>How to use bibtex, how to cite and how to autogenerate bibiliographies.</a:t>
            </a: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32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F068AE-26D9-4177-931F-7D6D12970000}"/>
              </a:ext>
            </a:extLst>
          </p:cNvPr>
          <p:cNvSpPr>
            <a:spLocks noGrp="1"/>
          </p:cNvSpPr>
          <p:nvPr>
            <p:ph type="title"/>
          </p:nvPr>
        </p:nvSpPr>
        <p:spPr>
          <a:xfrm>
            <a:off x="652481" y="1382486"/>
            <a:ext cx="3547581" cy="4093028"/>
          </a:xfrm>
        </p:spPr>
        <p:txBody>
          <a:bodyPr anchor="ctr">
            <a:normAutofit/>
          </a:bodyPr>
          <a:lstStyle/>
          <a:p>
            <a:r>
              <a:rPr lang="en-GB" sz="4400"/>
              <a:t>Citations in LaTeX</a:t>
            </a:r>
          </a:p>
        </p:txBody>
      </p:sp>
      <p:grpSp>
        <p:nvGrpSpPr>
          <p:cNvPr id="14" name="Group 13">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8675130A-1488-4D52-AB1C-E47F3F3AB077}"/>
              </a:ext>
            </a:extLst>
          </p:cNvPr>
          <p:cNvGraphicFramePr>
            <a:graphicFrameLocks noGrp="1"/>
          </p:cNvGraphicFramePr>
          <p:nvPr>
            <p:ph idx="1"/>
            <p:extLst>
              <p:ext uri="{D42A27DB-BD31-4B8C-83A1-F6EECF244321}">
                <p14:modId xmlns:p14="http://schemas.microsoft.com/office/powerpoint/2010/main" val="688526773"/>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929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19FBFE-89FB-4BC5-BE66-A5489692BC14}"/>
              </a:ext>
            </a:extLst>
          </p:cNvPr>
          <p:cNvSpPr>
            <a:spLocks noGrp="1"/>
          </p:cNvSpPr>
          <p:nvPr>
            <p:ph idx="1"/>
          </p:nvPr>
        </p:nvSpPr>
        <p:spPr>
          <a:xfrm>
            <a:off x="677334" y="1253067"/>
            <a:ext cx="6155266" cy="4351866"/>
          </a:xfrm>
        </p:spPr>
        <p:txBody>
          <a:bodyPr anchor="ctr">
            <a:normAutofit/>
          </a:bodyPr>
          <a:lstStyle/>
          <a:p>
            <a:pPr marL="0" indent="0">
              <a:buNone/>
            </a:pPr>
            <a:r>
              <a:rPr lang="en-GB" dirty="0">
                <a:latin typeface="InterstateMono Light" panose="02000506040000020004" pitchFamily="50" charset="0"/>
              </a:rPr>
              <a:t>%preamble</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natbib</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bibliographystyle</a:t>
            </a:r>
            <a:r>
              <a:rPr lang="en-GB" dirty="0">
                <a:latin typeface="InterstateMono Light" panose="02000506040000020004" pitchFamily="50" charset="0"/>
              </a:rPr>
              <a:t>{“style”}</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%main body</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citep</a:t>
            </a:r>
            <a:r>
              <a:rPr lang="en-GB" dirty="0">
                <a:latin typeface="InterstateMono Light" panose="02000506040000020004" pitchFamily="50" charset="0"/>
              </a:rPr>
              <a:t>{key}</a:t>
            </a:r>
          </a:p>
          <a:p>
            <a:pPr marL="0" indent="0">
              <a:buNone/>
            </a:pPr>
            <a:r>
              <a:rPr lang="en-GB" dirty="0">
                <a:latin typeface="InterstateMono Light" panose="02000506040000020004" pitchFamily="50" charset="0"/>
              </a:rPr>
              <a:t>\bibliography{example} %path to bibliography</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77D636-17DC-4BC9-8EB8-57657F15020B}"/>
              </a:ext>
            </a:extLst>
          </p:cNvPr>
          <p:cNvSpPr>
            <a:spLocks noGrp="1"/>
          </p:cNvSpPr>
          <p:nvPr>
            <p:ph type="title"/>
          </p:nvPr>
        </p:nvSpPr>
        <p:spPr>
          <a:xfrm>
            <a:off x="7829658" y="1253067"/>
            <a:ext cx="3371742" cy="4351866"/>
          </a:xfrm>
        </p:spPr>
        <p:txBody>
          <a:bodyPr anchor="ctr">
            <a:normAutofit/>
          </a:bodyPr>
          <a:lstStyle/>
          <a:p>
            <a:r>
              <a:rPr lang="en-GB">
                <a:solidFill>
                  <a:schemeClr val="bg1"/>
                </a:solidFill>
              </a:rPr>
              <a:t>Bibliography boilerplate</a:t>
            </a:r>
          </a:p>
        </p:txBody>
      </p:sp>
    </p:spTree>
    <p:extLst>
      <p:ext uri="{BB962C8B-B14F-4D97-AF65-F5344CB8AC3E}">
        <p14:creationId xmlns:p14="http://schemas.microsoft.com/office/powerpoint/2010/main" val="3786319997"/>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7CF06-B856-4D2A-B709-EBA2FFB31041}"/>
              </a:ext>
            </a:extLst>
          </p:cNvPr>
          <p:cNvSpPr>
            <a:spLocks noGrp="1"/>
          </p:cNvSpPr>
          <p:nvPr>
            <p:ph type="title"/>
          </p:nvPr>
        </p:nvSpPr>
        <p:spPr>
          <a:xfrm>
            <a:off x="1286933" y="609600"/>
            <a:ext cx="10197494" cy="1099457"/>
          </a:xfrm>
        </p:spPr>
        <p:txBody>
          <a:bodyPr>
            <a:normAutofit/>
          </a:bodyPr>
          <a:lstStyle/>
          <a:p>
            <a:r>
              <a:rPr lang="en-GB" dirty="0"/>
              <a:t>.bib files</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2808645-BAD0-4486-9F0E-FA9309CA35AF}"/>
              </a:ext>
            </a:extLst>
          </p:cNvPr>
          <p:cNvGraphicFramePr>
            <a:graphicFrameLocks noGrp="1"/>
          </p:cNvGraphicFramePr>
          <p:nvPr>
            <p:ph idx="1"/>
            <p:extLst>
              <p:ext uri="{D42A27DB-BD31-4B8C-83A1-F6EECF244321}">
                <p14:modId xmlns:p14="http://schemas.microsoft.com/office/powerpoint/2010/main" val="19339788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616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819B-B64F-4562-BBA7-65290EBE9FE7}"/>
              </a:ext>
            </a:extLst>
          </p:cNvPr>
          <p:cNvSpPr>
            <a:spLocks noGrp="1"/>
          </p:cNvSpPr>
          <p:nvPr>
            <p:ph type="title"/>
          </p:nvPr>
        </p:nvSpPr>
        <p:spPr/>
        <p:txBody>
          <a:bodyPr/>
          <a:lstStyle/>
          <a:p>
            <a:r>
              <a:rPr lang="en-GB" dirty="0"/>
              <a:t>Citation</a:t>
            </a:r>
          </a:p>
        </p:txBody>
      </p:sp>
      <p:sp>
        <p:nvSpPr>
          <p:cNvPr id="3" name="Content Placeholder 2">
            <a:extLst>
              <a:ext uri="{FF2B5EF4-FFF2-40B4-BE49-F238E27FC236}">
                <a16:creationId xmlns:a16="http://schemas.microsoft.com/office/drawing/2014/main" id="{8F737917-7EAF-41A4-939A-72ED632D850E}"/>
              </a:ext>
            </a:extLst>
          </p:cNvPr>
          <p:cNvSpPr>
            <a:spLocks noGrp="1"/>
          </p:cNvSpPr>
          <p:nvPr>
            <p:ph idx="1"/>
          </p:nvPr>
        </p:nvSpPr>
        <p:spPr/>
        <p:txBody>
          <a:bodyPr>
            <a:normAutofit/>
          </a:bodyPr>
          <a:lstStyle/>
          <a:p>
            <a:pPr marL="0" indent="0">
              <a:buNone/>
            </a:pPr>
            <a:r>
              <a:rPr lang="en-GB" dirty="0"/>
              <a:t>Multiple ways to cite a paper, but all use the “key” of the citation. Your reference manager may tell you this, or you can search it in the file. This is the unique reference to the paper you’re citing:</a:t>
            </a:r>
          </a:p>
          <a:p>
            <a:r>
              <a:rPr lang="en-GB" dirty="0">
                <a:latin typeface="InterstateMono Light" panose="02000506040000020004" pitchFamily="50" charset="0"/>
              </a:rPr>
              <a:t>\</a:t>
            </a:r>
            <a:r>
              <a:rPr lang="en-GB" dirty="0" err="1">
                <a:latin typeface="InterstateMono Light" panose="02000506040000020004" pitchFamily="50" charset="0"/>
              </a:rPr>
              <a:t>citet</a:t>
            </a:r>
            <a:r>
              <a:rPr lang="en-GB" dirty="0">
                <a:latin typeface="InterstateMono Light" panose="02000506040000020004" pitchFamily="50" charset="0"/>
              </a:rPr>
              <a:t>{key}: </a:t>
            </a:r>
            <a:r>
              <a:rPr lang="en-GB" dirty="0"/>
              <a:t>textual citation. E.g. “Strange et. al. </a:t>
            </a:r>
            <a:r>
              <a:rPr lang="en-GB" i="1" dirty="0"/>
              <a:t>(2019)</a:t>
            </a:r>
            <a:r>
              <a:rPr lang="en-GB" dirty="0"/>
              <a:t>”</a:t>
            </a:r>
          </a:p>
          <a:p>
            <a:r>
              <a:rPr lang="en-GB" dirty="0">
                <a:latin typeface="InterstateMono Light" panose="02000506040000020004" pitchFamily="50" charset="0"/>
              </a:rPr>
              <a:t>\</a:t>
            </a:r>
            <a:r>
              <a:rPr lang="en-GB" dirty="0" err="1">
                <a:latin typeface="InterstateMono Light" panose="02000506040000020004" pitchFamily="50" charset="0"/>
              </a:rPr>
              <a:t>citep</a:t>
            </a:r>
            <a:r>
              <a:rPr lang="en-GB" dirty="0">
                <a:latin typeface="InterstateMono Light" panose="02000506040000020004" pitchFamily="50" charset="0"/>
              </a:rPr>
              <a:t>{key}: </a:t>
            </a:r>
            <a:r>
              <a:rPr lang="en-GB" dirty="0"/>
              <a:t>parenthetical citation: E.g. “</a:t>
            </a:r>
            <a:r>
              <a:rPr lang="en-GB" i="1" dirty="0"/>
              <a:t>(Strange et. al. 2019)</a:t>
            </a:r>
            <a:r>
              <a:rPr lang="en-GB" dirty="0"/>
              <a:t>”</a:t>
            </a:r>
          </a:p>
          <a:p>
            <a:r>
              <a:rPr lang="en-GB" dirty="0">
                <a:latin typeface="InterstateMono Light" panose="02000506040000020004" pitchFamily="50" charset="0"/>
              </a:rPr>
              <a:t>\</a:t>
            </a:r>
            <a:r>
              <a:rPr lang="en-GB" dirty="0" err="1">
                <a:latin typeface="InterstateMono Light" panose="02000506040000020004" pitchFamily="50" charset="0"/>
              </a:rPr>
              <a:t>citeauthor</a:t>
            </a:r>
            <a:r>
              <a:rPr lang="en-GB" dirty="0">
                <a:latin typeface="InterstateMono Light" panose="02000506040000020004" pitchFamily="50" charset="0"/>
              </a:rPr>
              <a:t>{key}: </a:t>
            </a:r>
            <a:r>
              <a:rPr lang="en-GB" dirty="0"/>
              <a:t>E.g. “Strange et. al.”</a:t>
            </a:r>
          </a:p>
          <a:p>
            <a:r>
              <a:rPr lang="en-GB" dirty="0">
                <a:latin typeface="InterstateMono Light" panose="02000506040000020004" pitchFamily="50" charset="0"/>
              </a:rPr>
              <a:t>\</a:t>
            </a:r>
            <a:r>
              <a:rPr lang="en-GB" dirty="0" err="1">
                <a:latin typeface="InterstateMono Light" panose="02000506040000020004" pitchFamily="50" charset="0"/>
              </a:rPr>
              <a:t>citeyear</a:t>
            </a:r>
            <a:r>
              <a:rPr lang="en-GB" dirty="0">
                <a:latin typeface="InterstateMono Light" panose="02000506040000020004" pitchFamily="50" charset="0"/>
              </a:rPr>
              <a:t>{key}: </a:t>
            </a:r>
            <a:r>
              <a:rPr lang="en-GB" dirty="0"/>
              <a:t>E.g. “</a:t>
            </a:r>
            <a:r>
              <a:rPr lang="en-GB" i="1" dirty="0"/>
              <a:t>(2019)</a:t>
            </a:r>
            <a:r>
              <a:rPr lang="en-GB" dirty="0"/>
              <a:t>”</a:t>
            </a:r>
          </a:p>
          <a:p>
            <a:pPr marL="0" indent="0">
              <a:buNone/>
            </a:pPr>
            <a:br>
              <a:rPr lang="en-GB" dirty="0"/>
            </a:br>
            <a:r>
              <a:rPr lang="en-GB" dirty="0"/>
              <a:t>If you use </a:t>
            </a:r>
            <a:r>
              <a:rPr lang="en-GB" dirty="0" err="1">
                <a:latin typeface="InterstateMono Light" panose="02000506040000020004" pitchFamily="50" charset="0"/>
              </a:rPr>
              <a:t>citet</a:t>
            </a:r>
            <a:r>
              <a:rPr lang="en-GB" dirty="0">
                <a:latin typeface="InterstateMono Light" panose="02000506040000020004" pitchFamily="50" charset="0"/>
              </a:rPr>
              <a:t>*{} </a:t>
            </a:r>
            <a:r>
              <a:rPr lang="en-GB" dirty="0"/>
              <a:t>or </a:t>
            </a:r>
            <a:r>
              <a:rPr lang="en-GB" dirty="0" err="1">
                <a:latin typeface="InterstateMono Light" panose="02000506040000020004" pitchFamily="50" charset="0"/>
              </a:rPr>
              <a:t>citep</a:t>
            </a:r>
            <a:r>
              <a:rPr lang="en-GB" dirty="0">
                <a:latin typeface="InterstateMono Light" panose="02000506040000020004" pitchFamily="50" charset="0"/>
              </a:rPr>
              <a:t>*{}</a:t>
            </a:r>
            <a:r>
              <a:rPr lang="en-GB" dirty="0"/>
              <a:t> </a:t>
            </a:r>
            <a:r>
              <a:rPr lang="en-GB" dirty="0" err="1"/>
              <a:t>natbib</a:t>
            </a:r>
            <a:r>
              <a:rPr lang="en-GB" dirty="0"/>
              <a:t> will print all authors instead of </a:t>
            </a:r>
            <a:r>
              <a:rPr lang="en-GB" i="1" dirty="0"/>
              <a:t>et. al.</a:t>
            </a:r>
          </a:p>
          <a:p>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167479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D46B53-197B-4103-B5C9-3990665F021F}"/>
              </a:ext>
            </a:extLst>
          </p:cNvPr>
          <p:cNvSpPr>
            <a:spLocks noGrp="1"/>
          </p:cNvSpPr>
          <p:nvPr>
            <p:ph type="title"/>
          </p:nvPr>
        </p:nvSpPr>
        <p:spPr>
          <a:xfrm>
            <a:off x="643467" y="816638"/>
            <a:ext cx="3367359" cy="5224724"/>
          </a:xfrm>
        </p:spPr>
        <p:txBody>
          <a:bodyPr anchor="ctr">
            <a:normAutofit/>
          </a:bodyPr>
          <a:lstStyle/>
          <a:p>
            <a:r>
              <a:rPr lang="en-GB"/>
              <a:t>Citation styles</a:t>
            </a:r>
            <a:endParaRPr lang="en-GB" dirty="0"/>
          </a:p>
        </p:txBody>
      </p:sp>
      <p:sp>
        <p:nvSpPr>
          <p:cNvPr id="3" name="Content Placeholder 2">
            <a:extLst>
              <a:ext uri="{FF2B5EF4-FFF2-40B4-BE49-F238E27FC236}">
                <a16:creationId xmlns:a16="http://schemas.microsoft.com/office/drawing/2014/main" id="{DC05A0BD-4382-4146-8958-DEEF3A14FAAD}"/>
              </a:ext>
            </a:extLst>
          </p:cNvPr>
          <p:cNvSpPr>
            <a:spLocks noGrp="1"/>
          </p:cNvSpPr>
          <p:nvPr>
            <p:ph idx="1"/>
          </p:nvPr>
        </p:nvSpPr>
        <p:spPr>
          <a:xfrm>
            <a:off x="4654295" y="816638"/>
            <a:ext cx="4619706" cy="5224724"/>
          </a:xfrm>
        </p:spPr>
        <p:txBody>
          <a:bodyPr anchor="ctr">
            <a:normAutofit/>
          </a:bodyPr>
          <a:lstStyle/>
          <a:p>
            <a:pPr marL="0" indent="0">
              <a:buNone/>
            </a:pPr>
            <a:r>
              <a:rPr lang="en-GB"/>
              <a:t>Your citations are completely customisable. In the preamble, set your pattern with:</a:t>
            </a:r>
          </a:p>
          <a:p>
            <a:pPr marL="0" indent="0">
              <a:buNone/>
            </a:pPr>
            <a:r>
              <a:rPr lang="en-GB">
                <a:latin typeface="InterstateMono Light" panose="02000506040000020004" pitchFamily="50" charset="0"/>
              </a:rPr>
              <a:t>\setcitestyle{citation mode, sep, options}</a:t>
            </a:r>
          </a:p>
          <a:p>
            <a:r>
              <a:rPr lang="en-GB">
                <a:latin typeface="InterstateMono Light" panose="02000506040000020004" pitchFamily="50" charset="0"/>
              </a:rPr>
              <a:t>Citation mode: authoryear|numbers|super</a:t>
            </a:r>
          </a:p>
          <a:p>
            <a:r>
              <a:rPr lang="en-GB">
                <a:latin typeface="InterstateMono Light" panose="02000506040000020004" pitchFamily="50" charset="0"/>
              </a:rPr>
              <a:t>Brackets: round|square OR open={char}, close={char}</a:t>
            </a:r>
          </a:p>
          <a:p>
            <a:r>
              <a:rPr lang="en-GB">
                <a:latin typeface="InterstateMono Light" panose="02000506040000020004" pitchFamily="50" charset="0"/>
              </a:rPr>
              <a:t>Separator: semicolon|comma</a:t>
            </a:r>
            <a:endParaRPr lang="en-GB" dirty="0">
              <a:latin typeface="InterstateMono Light" panose="02000506040000020004" pitchFamily="50" charset="0"/>
            </a:endParaRPr>
          </a:p>
        </p:txBody>
      </p:sp>
    </p:spTree>
    <p:extLst>
      <p:ext uri="{BB962C8B-B14F-4D97-AF65-F5344CB8AC3E}">
        <p14:creationId xmlns:p14="http://schemas.microsoft.com/office/powerpoint/2010/main" val="315912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8161-2213-4A59-B1BE-C4B4A8E94695}"/>
              </a:ext>
            </a:extLst>
          </p:cNvPr>
          <p:cNvSpPr>
            <a:spLocks noGrp="1"/>
          </p:cNvSpPr>
          <p:nvPr>
            <p:ph type="title"/>
          </p:nvPr>
        </p:nvSpPr>
        <p:spPr/>
        <p:txBody>
          <a:bodyPr/>
          <a:lstStyle/>
          <a:p>
            <a:r>
              <a:rPr lang="en-GB" dirty="0"/>
              <a:t>Colours</a:t>
            </a:r>
          </a:p>
        </p:txBody>
      </p:sp>
      <p:sp>
        <p:nvSpPr>
          <p:cNvPr id="6" name="Text Placeholder 5">
            <a:extLst>
              <a:ext uri="{FF2B5EF4-FFF2-40B4-BE49-F238E27FC236}">
                <a16:creationId xmlns:a16="http://schemas.microsoft.com/office/drawing/2014/main" id="{2BB46553-CE72-4199-AD8D-927A5AC758EE}"/>
              </a:ext>
            </a:extLst>
          </p:cNvPr>
          <p:cNvSpPr>
            <a:spLocks noGrp="1"/>
          </p:cNvSpPr>
          <p:nvPr>
            <p:ph type="body" idx="1"/>
          </p:nvPr>
        </p:nvSpPr>
        <p:spPr/>
        <p:txBody>
          <a:bodyPr/>
          <a:lstStyle/>
          <a:p>
            <a:r>
              <a:rPr lang="en-GB" dirty="0" err="1"/>
              <a:t>Color</a:t>
            </a:r>
            <a:endParaRPr lang="en-GB" dirty="0"/>
          </a:p>
        </p:txBody>
      </p:sp>
      <p:sp>
        <p:nvSpPr>
          <p:cNvPr id="7" name="Content Placeholder 6">
            <a:extLst>
              <a:ext uri="{FF2B5EF4-FFF2-40B4-BE49-F238E27FC236}">
                <a16:creationId xmlns:a16="http://schemas.microsoft.com/office/drawing/2014/main" id="{E32D9025-96A1-41C4-B3EB-11D2A87F2585}"/>
              </a:ext>
            </a:extLst>
          </p:cNvPr>
          <p:cNvSpPr>
            <a:spLocks noGrp="1"/>
          </p:cNvSpPr>
          <p:nvPr>
            <p:ph sz="half" idx="2"/>
          </p:nvPr>
        </p:nvSpPr>
        <p:spPr/>
        <p:txBody>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color</a:t>
            </a:r>
            <a:r>
              <a:rPr lang="en-GB" dirty="0">
                <a:latin typeface="InterstateMono Light" panose="02000506040000020004" pitchFamily="50" charset="0"/>
              </a:rPr>
              <a:t>}</a:t>
            </a:r>
          </a:p>
          <a:p>
            <a:r>
              <a:rPr lang="en-GB" dirty="0"/>
              <a:t>Basic </a:t>
            </a:r>
            <a:r>
              <a:rPr lang="en-GB" dirty="0" err="1"/>
              <a:t>colors</a:t>
            </a:r>
            <a:r>
              <a:rPr lang="en-GB" dirty="0"/>
              <a:t>:</a:t>
            </a:r>
          </a:p>
          <a:p>
            <a:pPr lvl="1"/>
            <a:r>
              <a:rPr lang="en-GB" dirty="0"/>
              <a:t>Red, blue, green, white, black, yellow, cyan , magenta…</a:t>
            </a:r>
          </a:p>
          <a:p>
            <a:r>
              <a:rPr lang="en-GB" dirty="0"/>
              <a:t>Simple Web and print-safe options </a:t>
            </a:r>
          </a:p>
        </p:txBody>
      </p:sp>
      <p:sp>
        <p:nvSpPr>
          <p:cNvPr id="8" name="Text Placeholder 7">
            <a:extLst>
              <a:ext uri="{FF2B5EF4-FFF2-40B4-BE49-F238E27FC236}">
                <a16:creationId xmlns:a16="http://schemas.microsoft.com/office/drawing/2014/main" id="{58330BFA-391C-47AF-B83F-11B322B40B57}"/>
              </a:ext>
            </a:extLst>
          </p:cNvPr>
          <p:cNvSpPr>
            <a:spLocks noGrp="1"/>
          </p:cNvSpPr>
          <p:nvPr>
            <p:ph type="body" sz="quarter" idx="3"/>
          </p:nvPr>
        </p:nvSpPr>
        <p:spPr/>
        <p:txBody>
          <a:bodyPr/>
          <a:lstStyle/>
          <a:p>
            <a:r>
              <a:rPr lang="en-GB" dirty="0" err="1"/>
              <a:t>XColor</a:t>
            </a:r>
            <a:endParaRPr lang="en-GB" dirty="0"/>
          </a:p>
        </p:txBody>
      </p:sp>
      <p:sp>
        <p:nvSpPr>
          <p:cNvPr id="9" name="Content Placeholder 8">
            <a:extLst>
              <a:ext uri="{FF2B5EF4-FFF2-40B4-BE49-F238E27FC236}">
                <a16:creationId xmlns:a16="http://schemas.microsoft.com/office/drawing/2014/main" id="{BA74087F-E300-4782-AD84-E97CFD43698F}"/>
              </a:ext>
            </a:extLst>
          </p:cNvPr>
          <p:cNvSpPr>
            <a:spLocks noGrp="1"/>
          </p:cNvSpPr>
          <p:nvPr>
            <p:ph sz="quarter" idx="4"/>
          </p:nvPr>
        </p:nvSpPr>
        <p:spPr/>
        <p:txBody>
          <a:bodyPr/>
          <a:lstStyle/>
          <a:p>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dvipnames</a:t>
            </a:r>
            <a:r>
              <a:rPr lang="en-GB" dirty="0">
                <a:latin typeface="InterstateMono Light" panose="02000506040000020004" pitchFamily="50" charset="0"/>
              </a:rPr>
              <a:t>]{</a:t>
            </a:r>
            <a:r>
              <a:rPr lang="en-GB" dirty="0" err="1">
                <a:latin typeface="InterstateMono Light" panose="02000506040000020004" pitchFamily="50" charset="0"/>
              </a:rPr>
              <a:t>xcolor</a:t>
            </a:r>
            <a:r>
              <a:rPr lang="en-GB" dirty="0">
                <a:latin typeface="InterstateMono Light" panose="02000506040000020004" pitchFamily="50" charset="0"/>
              </a:rPr>
              <a:t>}</a:t>
            </a:r>
          </a:p>
          <a:p>
            <a:r>
              <a:rPr lang="en-GB" dirty="0"/>
              <a:t>Wider range of colour options</a:t>
            </a:r>
          </a:p>
          <a:p>
            <a:r>
              <a:rPr lang="en-GB" dirty="0"/>
              <a:t>All generally print-safe</a:t>
            </a:r>
          </a:p>
          <a:p>
            <a:r>
              <a:rPr lang="en-GB" dirty="0"/>
              <a:t>Usually the standard package used for colours</a:t>
            </a:r>
          </a:p>
          <a:p>
            <a:r>
              <a:rPr lang="en-GB" dirty="0"/>
              <a:t>Calls the DVIP driver colour names</a:t>
            </a:r>
          </a:p>
        </p:txBody>
      </p:sp>
    </p:spTree>
    <p:extLst>
      <p:ext uri="{BB962C8B-B14F-4D97-AF65-F5344CB8AC3E}">
        <p14:creationId xmlns:p14="http://schemas.microsoft.com/office/powerpoint/2010/main" val="36374365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11DB6-55E6-472D-9BA1-C6187197FF98}"/>
              </a:ext>
            </a:extLst>
          </p:cNvPr>
          <p:cNvSpPr>
            <a:spLocks noGrp="1"/>
          </p:cNvSpPr>
          <p:nvPr>
            <p:ph type="title"/>
          </p:nvPr>
        </p:nvSpPr>
        <p:spPr>
          <a:xfrm>
            <a:off x="1333502" y="609600"/>
            <a:ext cx="8596668" cy="1320800"/>
          </a:xfrm>
        </p:spPr>
        <p:txBody>
          <a:bodyPr>
            <a:normAutofit/>
          </a:bodyPr>
          <a:lstStyle/>
          <a:p>
            <a:r>
              <a:rPr lang="en-GB" dirty="0"/>
              <a:t>Bibliography style</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68F8548-F094-46BC-A766-ACBD1EB050E4}"/>
              </a:ext>
            </a:extLst>
          </p:cNvPr>
          <p:cNvSpPr>
            <a:spLocks noGrp="1"/>
          </p:cNvSpPr>
          <p:nvPr>
            <p:ph idx="1"/>
          </p:nvPr>
        </p:nvSpPr>
        <p:spPr>
          <a:xfrm>
            <a:off x="1333502" y="2160590"/>
            <a:ext cx="8470898" cy="3429260"/>
          </a:xfrm>
        </p:spPr>
        <p:txBody>
          <a:bodyPr>
            <a:normAutofit/>
          </a:bodyPr>
          <a:lstStyle/>
          <a:p>
            <a:r>
              <a:rPr lang="en-GB" dirty="0"/>
              <a:t>Multiple styles available: full documentation here </a:t>
            </a:r>
            <a:r>
              <a:rPr lang="en-GB" dirty="0">
                <a:hlinkClick r:id="rId2"/>
              </a:rPr>
              <a:t>http://mirrors.ibiblio.org/CTAN/macros/latex/contrib/natbib/natbib.pdf</a:t>
            </a:r>
            <a:endParaRPr lang="en-GB" dirty="0"/>
          </a:p>
          <a:p>
            <a:r>
              <a:rPr lang="en-GB" dirty="0"/>
              <a:t>Bibliography styles can be specified in the preamble with </a:t>
            </a:r>
            <a:br>
              <a:rPr lang="en-GB" dirty="0"/>
            </a:br>
            <a:r>
              <a:rPr lang="en-GB" dirty="0">
                <a:latin typeface="InterstateMono Light" panose="02000506040000020004" pitchFamily="50" charset="0"/>
              </a:rPr>
              <a:t>\</a:t>
            </a:r>
            <a:r>
              <a:rPr lang="en-GB" dirty="0" err="1">
                <a:latin typeface="InterstateMono Light" panose="02000506040000020004" pitchFamily="50" charset="0"/>
              </a:rPr>
              <a:t>bibliographystyle</a:t>
            </a:r>
            <a:r>
              <a:rPr lang="en-GB" dirty="0">
                <a:latin typeface="InterstateMono Light" panose="02000506040000020004" pitchFamily="50" charset="0"/>
              </a:rPr>
              <a:t>{</a:t>
            </a:r>
            <a:r>
              <a:rPr lang="en-GB" dirty="0" err="1">
                <a:latin typeface="InterstateMono Light" panose="02000506040000020004" pitchFamily="50" charset="0"/>
              </a:rPr>
              <a:t>abbrvnat</a:t>
            </a:r>
            <a:r>
              <a:rPr lang="en-GB" dirty="0">
                <a:latin typeface="InterstateMono Light" panose="02000506040000020004" pitchFamily="50" charset="0"/>
              </a:rPr>
              <a:t>}</a:t>
            </a:r>
          </a:p>
          <a:p>
            <a:pPr marL="0" indent="0">
              <a:buNone/>
            </a:pPr>
            <a:endParaRPr lang="en-GB" dirty="0"/>
          </a:p>
          <a:p>
            <a:r>
              <a:rPr lang="en-GB" dirty="0"/>
              <a:t>Common styles include </a:t>
            </a:r>
            <a:r>
              <a:rPr lang="en-GB" dirty="0" err="1">
                <a:latin typeface="InterstateMono Light" panose="02000506040000020004" pitchFamily="50" charset="0"/>
              </a:rPr>
              <a:t>abbrvnat</a:t>
            </a:r>
            <a:r>
              <a:rPr lang="en-GB" dirty="0"/>
              <a:t>,</a:t>
            </a:r>
            <a:r>
              <a:rPr lang="en-GB" dirty="0">
                <a:latin typeface="InterstateMono Light" panose="02000506040000020004" pitchFamily="50" charset="0"/>
              </a:rPr>
              <a:t> </a:t>
            </a:r>
            <a:r>
              <a:rPr lang="en-GB" dirty="0" err="1">
                <a:latin typeface="InterstateMono Light" panose="02000506040000020004" pitchFamily="50" charset="0"/>
              </a:rPr>
              <a:t>plainnat</a:t>
            </a:r>
            <a:r>
              <a:rPr lang="en-GB" dirty="0">
                <a:latin typeface="InterstateMono Light" panose="02000506040000020004" pitchFamily="50" charset="0"/>
              </a:rPr>
              <a:t> </a:t>
            </a:r>
            <a:r>
              <a:rPr lang="en-GB" dirty="0"/>
              <a:t>and </a:t>
            </a:r>
            <a:r>
              <a:rPr lang="en-GB" dirty="0" err="1">
                <a:latin typeface="InterstateMono Light" panose="02000506040000020004" pitchFamily="50" charset="0"/>
              </a:rPr>
              <a:t>unsrtnat</a:t>
            </a:r>
            <a:endParaRPr lang="en-GB" dirty="0">
              <a:latin typeface="InterstateMono Light" panose="02000506040000020004" pitchFamily="50" charset="0"/>
            </a:endParaRPr>
          </a:p>
          <a:p>
            <a:endParaRPr lang="en-GB" dirty="0"/>
          </a:p>
          <a:p>
            <a:pPr marL="0" indent="0">
              <a:buNone/>
            </a:pPr>
            <a:endParaRPr lang="en-GB"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37537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627-7D6E-4329-A7F3-684094A6974A}"/>
              </a:ext>
            </a:extLst>
          </p:cNvPr>
          <p:cNvSpPr>
            <a:spLocks noGrp="1"/>
          </p:cNvSpPr>
          <p:nvPr>
            <p:ph type="title"/>
          </p:nvPr>
        </p:nvSpPr>
        <p:spPr/>
        <p:txBody>
          <a:bodyPr/>
          <a:lstStyle/>
          <a:p>
            <a:r>
              <a:rPr lang="en-GB" dirty="0"/>
              <a:t>Example file</a:t>
            </a:r>
          </a:p>
        </p:txBody>
      </p:sp>
      <p:sp>
        <p:nvSpPr>
          <p:cNvPr id="3" name="Content Placeholder 2">
            <a:extLst>
              <a:ext uri="{FF2B5EF4-FFF2-40B4-BE49-F238E27FC236}">
                <a16:creationId xmlns:a16="http://schemas.microsoft.com/office/drawing/2014/main" id="{C34F23F8-C87D-4073-B043-EBDF73D8E76B}"/>
              </a:ext>
            </a:extLst>
          </p:cNvPr>
          <p:cNvSpPr>
            <a:spLocks noGrp="1"/>
          </p:cNvSpPr>
          <p:nvPr>
            <p:ph idx="1"/>
          </p:nvPr>
        </p:nvSpPr>
        <p:spPr>
          <a:xfrm>
            <a:off x="838200" y="1825625"/>
            <a:ext cx="5495382" cy="4351338"/>
          </a:xfrm>
        </p:spPr>
        <p:txBody>
          <a:bodyPr>
            <a:normAutofit fontScale="70000" lnSpcReduction="20000"/>
          </a:bodyPr>
          <a:lstStyle/>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documentclass</a:t>
            </a:r>
            <a:r>
              <a:rPr lang="en-GB" dirty="0">
                <a:latin typeface="InterstateMono Light" panose="02000506040000020004" pitchFamily="50" charset="0"/>
              </a:rPr>
              <a:t>{article}</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usepackage</a:t>
            </a:r>
            <a:r>
              <a:rPr lang="en-GB" dirty="0">
                <a:latin typeface="InterstateMono Light" panose="02000506040000020004" pitchFamily="50" charset="0"/>
              </a:rPr>
              <a:t>{</a:t>
            </a:r>
            <a:r>
              <a:rPr lang="en-GB" dirty="0" err="1">
                <a:latin typeface="InterstateMono Light" panose="02000506040000020004" pitchFamily="50" charset="0"/>
              </a:rPr>
              <a:t>natbib</a:t>
            </a:r>
            <a:r>
              <a:rPr lang="en-GB" dirty="0">
                <a:latin typeface="InterstateMono Light" panose="02000506040000020004" pitchFamily="50" charset="0"/>
              </a:rPr>
              <a:t>}</a:t>
            </a: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bibliographystyle</a:t>
            </a:r>
            <a:r>
              <a:rPr lang="en-GB" dirty="0">
                <a:latin typeface="InterstateMono Light" panose="02000506040000020004" pitchFamily="50" charset="0"/>
              </a:rPr>
              <a:t>{</a:t>
            </a:r>
            <a:r>
              <a:rPr lang="en-GB" dirty="0" err="1">
                <a:latin typeface="InterstateMono Light" panose="02000506040000020004" pitchFamily="50" charset="0"/>
              </a:rPr>
              <a:t>abbrvnat</a:t>
            </a:r>
            <a:r>
              <a:rPr lang="en-GB" dirty="0">
                <a:latin typeface="InterstateMono Light" panose="02000506040000020004" pitchFamily="50" charset="0"/>
              </a:rPr>
              <a:t>}</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a:t>
            </a:r>
            <a:r>
              <a:rPr lang="en-GB" dirty="0" err="1">
                <a:latin typeface="InterstateMono Light" panose="02000506040000020004" pitchFamily="50" charset="0"/>
              </a:rPr>
              <a:t>setcitestyle</a:t>
            </a:r>
            <a:r>
              <a:rPr lang="en-GB" dirty="0">
                <a:latin typeface="InterstateMono Light" panose="02000506040000020004" pitchFamily="50" charset="0"/>
              </a:rPr>
              <a:t>{</a:t>
            </a:r>
            <a:r>
              <a:rPr lang="en-GB" dirty="0" err="1">
                <a:latin typeface="InterstateMono Light" panose="02000506040000020004" pitchFamily="50" charset="0"/>
              </a:rPr>
              <a:t>authoryear</a:t>
            </a:r>
            <a:r>
              <a:rPr lang="en-GB" dirty="0">
                <a:latin typeface="InterstateMono Light" panose="02000506040000020004" pitchFamily="50" charset="0"/>
              </a:rPr>
              <a:t>, round}</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\begin{document}</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example textual citation of the \</a:t>
            </a:r>
            <a:r>
              <a:rPr lang="en-GB" dirty="0" err="1">
                <a:latin typeface="InterstateMono Light" panose="02000506040000020004" pitchFamily="50" charset="0"/>
              </a:rPr>
              <a:t>citet</a:t>
            </a:r>
            <a:r>
              <a:rPr lang="en-GB" dirty="0">
                <a:latin typeface="InterstateMono Light" panose="02000506040000020004" pitchFamily="50" charset="0"/>
              </a:rPr>
              <a:t>{KaiseruseI0sinhwindow1980} paper. I read this in a paper \</a:t>
            </a:r>
            <a:r>
              <a:rPr lang="en-GB" dirty="0" err="1">
                <a:latin typeface="InterstateMono Light" panose="02000506040000020004" pitchFamily="50" charset="0"/>
              </a:rPr>
              <a:t>citep</a:t>
            </a:r>
            <a:r>
              <a:rPr lang="en-GB" dirty="0">
                <a:latin typeface="InterstateMono Light" panose="02000506040000020004" pitchFamily="50" charset="0"/>
              </a:rPr>
              <a:t>{WuGlobalstabilityanalysis2009}</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\bibliography{</a:t>
            </a:r>
            <a:r>
              <a:rPr lang="en-GB" dirty="0" err="1">
                <a:latin typeface="InterstateMono Light" panose="02000506040000020004" pitchFamily="50" charset="0"/>
              </a:rPr>
              <a:t>specimen_bibliography</a:t>
            </a:r>
            <a:r>
              <a:rPr lang="en-GB" dirty="0">
                <a:latin typeface="InterstateMono Light" panose="02000506040000020004" pitchFamily="50" charset="0"/>
              </a:rPr>
              <a:t>}</a:t>
            </a:r>
          </a:p>
          <a:p>
            <a:pPr marL="0" indent="0">
              <a:buNone/>
            </a:pPr>
            <a:endParaRPr lang="en-GB" dirty="0">
              <a:latin typeface="InterstateMono Light" panose="02000506040000020004" pitchFamily="50" charset="0"/>
            </a:endParaRPr>
          </a:p>
          <a:p>
            <a:pPr marL="0" indent="0">
              <a:buNone/>
            </a:pPr>
            <a:r>
              <a:rPr lang="en-GB" dirty="0">
                <a:latin typeface="InterstateMono Light" panose="02000506040000020004" pitchFamily="50" charset="0"/>
              </a:rPr>
              <a:t>\end{document}</a:t>
            </a:r>
          </a:p>
        </p:txBody>
      </p:sp>
      <p:pic>
        <p:nvPicPr>
          <p:cNvPr id="4" name="Picture 3">
            <a:extLst>
              <a:ext uri="{FF2B5EF4-FFF2-40B4-BE49-F238E27FC236}">
                <a16:creationId xmlns:a16="http://schemas.microsoft.com/office/drawing/2014/main" id="{9D73F262-DA73-4075-9F98-7B07FBA1E94B}"/>
              </a:ext>
            </a:extLst>
          </p:cNvPr>
          <p:cNvPicPr>
            <a:picLocks noChangeAspect="1"/>
          </p:cNvPicPr>
          <p:nvPr/>
        </p:nvPicPr>
        <p:blipFill>
          <a:blip r:embed="rId2"/>
          <a:stretch>
            <a:fillRect/>
          </a:stretch>
        </p:blipFill>
        <p:spPr>
          <a:xfrm>
            <a:off x="6504972" y="2381407"/>
            <a:ext cx="5495382" cy="2761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8028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76E1F87-37C9-41F1-96E4-4580C985154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latin typeface="+mj-lt"/>
              </a:rPr>
              <a:t>Good luck!</a:t>
            </a:r>
          </a:p>
        </p:txBody>
      </p:sp>
      <p:sp>
        <p:nvSpPr>
          <p:cNvPr id="21" name="Isosceles Triangle 20">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Shamrock">
            <a:extLst>
              <a:ext uri="{FF2B5EF4-FFF2-40B4-BE49-F238E27FC236}">
                <a16:creationId xmlns:a16="http://schemas.microsoft.com/office/drawing/2014/main" id="{03A87033-19DF-4E40-B5BF-192C515304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14208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0DB7575-2492-4607-997E-D8F85F0F9EE8}"/>
              </a:ext>
            </a:extLst>
          </p:cNvPr>
          <p:cNvSpPr>
            <a:spLocks noGrp="1"/>
          </p:cNvSpPr>
          <p:nvPr>
            <p:ph type="title"/>
          </p:nvPr>
        </p:nvSpPr>
        <p:spPr>
          <a:xfrm>
            <a:off x="673754" y="643467"/>
            <a:ext cx="4203045" cy="1375608"/>
          </a:xfrm>
          <a:prstGeom prst="ellipse">
            <a:avLst/>
          </a:prstGeom>
        </p:spPr>
        <p:txBody>
          <a:bodyPr vert="horz" lIns="91440" tIns="45720" rIns="91440" bIns="45720" rtlCol="0" anchor="ctr">
            <a:normAutofit/>
          </a:bodyPr>
          <a:lstStyle/>
          <a:p>
            <a:pPr>
              <a:lnSpc>
                <a:spcPct val="90000"/>
              </a:lnSpc>
            </a:pPr>
            <a:r>
              <a:rPr lang="en-US" sz="3100" kern="1200">
                <a:solidFill>
                  <a:schemeClr val="bg1"/>
                </a:solidFill>
                <a:latin typeface="+mj-lt"/>
                <a:ea typeface="+mj-ea"/>
                <a:cs typeface="+mj-cs"/>
              </a:rPr>
              <a:t>Xcolor DVIP colours</a:t>
            </a:r>
          </a:p>
        </p:txBody>
      </p:sp>
      <p:pic>
        <p:nvPicPr>
          <p:cNvPr id="4" name="Content Placeholder 3">
            <a:extLst>
              <a:ext uri="{FF2B5EF4-FFF2-40B4-BE49-F238E27FC236}">
                <a16:creationId xmlns:a16="http://schemas.microsoft.com/office/drawing/2014/main" id="{8B181C5D-568E-4A84-80DA-5B6E16185A85}"/>
              </a:ext>
            </a:extLst>
          </p:cNvPr>
          <p:cNvPicPr>
            <a:picLocks noChangeAspect="1"/>
          </p:cNvPicPr>
          <p:nvPr/>
        </p:nvPicPr>
        <p:blipFill>
          <a:blip r:embed="rId2"/>
          <a:stretch>
            <a:fillRect/>
          </a:stretch>
        </p:blipFill>
        <p:spPr>
          <a:xfrm>
            <a:off x="6096001" y="1326767"/>
            <a:ext cx="5143500" cy="4191951"/>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033589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4675</Words>
  <Application>Microsoft Office PowerPoint</Application>
  <PresentationFormat>Widescreen</PresentationFormat>
  <Paragraphs>763</Paragraphs>
  <Slides>82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Acumin Pro</vt:lpstr>
      <vt:lpstr>Acumin Pro Light</vt:lpstr>
      <vt:lpstr>Arial</vt:lpstr>
      <vt:lpstr>Calibri</vt:lpstr>
      <vt:lpstr>Cambria Math</vt:lpstr>
      <vt:lpstr>InterstateMono Light</vt:lpstr>
      <vt:lpstr>Tenso</vt:lpstr>
      <vt:lpstr>Trebuchet MS</vt:lpstr>
      <vt:lpstr>Wingdings 3</vt:lpstr>
      <vt:lpstr>Facet</vt:lpstr>
      <vt:lpstr>LaTeX</vt:lpstr>
      <vt:lpstr>House Rules</vt:lpstr>
      <vt:lpstr>TOC</vt:lpstr>
      <vt:lpstr>PowerPoint Presentation</vt:lpstr>
      <vt:lpstr>PowerPoint Presentation</vt:lpstr>
      <vt:lpstr>Further Page Elements</vt:lpstr>
      <vt:lpstr>Text modifiers</vt:lpstr>
      <vt:lpstr>Colours</vt:lpstr>
      <vt:lpstr>Xcolor DVIP colours</vt:lpstr>
      <vt:lpstr>Using colour</vt:lpstr>
      <vt:lpstr>Making your own colours</vt:lpstr>
      <vt:lpstr>Exercise: colours</vt:lpstr>
      <vt:lpstr>Exercise: colours</vt:lpstr>
      <vt:lpstr>Exercise: colours</vt:lpstr>
      <vt:lpstr>Fonts</vt:lpstr>
      <vt:lpstr>Additional fonts</vt:lpstr>
      <vt:lpstr>A detour on compilers</vt:lpstr>
      <vt:lpstr>Compilers?</vt:lpstr>
      <vt:lpstr>Compilers?</vt:lpstr>
      <vt:lpstr>Compilers?</vt:lpstr>
      <vt:lpstr>Compilers?</vt:lpstr>
      <vt:lpstr>Compilers?</vt:lpstr>
      <vt:lpstr>Compilers?</vt:lpstr>
      <vt:lpstr>A detour on compilers</vt:lpstr>
      <vt:lpstr>TeX Variants</vt:lpstr>
      <vt:lpstr>XeLaTeX</vt:lpstr>
      <vt:lpstr>Standard typographic packages</vt:lpstr>
      <vt:lpstr>Labelling</vt:lpstr>
      <vt:lpstr>Labels in your document</vt:lpstr>
      <vt:lpstr>Labels in practice</vt:lpstr>
      <vt:lpstr>Automated Meta-sections</vt:lpstr>
      <vt:lpstr>Table of Contents</vt:lpstr>
      <vt:lpstr>List of figures or tables</vt:lpstr>
      <vt:lpstr>Tables</vt:lpstr>
      <vt:lpstr>Tables in LaTeX</vt:lpstr>
      <vt:lpstr>Styling columns</vt:lpstr>
      <vt:lpstr>Styling rows</vt:lpstr>
      <vt:lpstr>Table style in practice</vt:lpstr>
      <vt:lpstr>Exercise: tables</vt:lpstr>
      <vt:lpstr>Exercise: tables</vt:lpstr>
      <vt:lpstr>More on tables</vt:lpstr>
      <vt:lpstr>Document layout</vt:lpstr>
      <vt:lpstr>Multi-file documents</vt:lpstr>
      <vt:lpstr>Two commands to adding .tex files</vt:lpstr>
      <vt:lpstr>Two packages to splitting files</vt:lpstr>
      <vt:lpstr>Hierarchy of a LaTeX project</vt:lpstr>
      <vt:lpstr>Line breaks and blank spaces</vt:lpstr>
      <vt:lpstr>Exercise</vt:lpstr>
      <vt:lpstr>Exercise</vt:lpstr>
      <vt:lpstr>Page breaks</vt:lpstr>
      <vt:lpstr>Paragraph styles</vt:lpstr>
      <vt:lpstr>Other spaces</vt:lpstr>
      <vt:lpstr>Page geometry</vt:lpstr>
      <vt:lpstr>\usepackage{geometry}</vt:lpstr>
      <vt:lpstr>Page sizes</vt:lpstr>
      <vt:lpstr>A series paper</vt:lpstr>
      <vt:lpstr>B series paper</vt:lpstr>
      <vt:lpstr>C series paper</vt:lpstr>
      <vt:lpstr>Japanese B series variant</vt:lpstr>
      <vt:lpstr>US Sizes</vt:lpstr>
      <vt:lpstr>PowerPoint Presentation</vt:lpstr>
      <vt:lpstr>Two sided documents</vt:lpstr>
      <vt:lpstr>Headers and Footers</vt:lpstr>
      <vt:lpstr>Fancyheader – one sided docs</vt:lpstr>
      <vt:lpstr>Fancyheader – two sided docs</vt:lpstr>
      <vt:lpstr>\Fancyhead[positioning]</vt:lpstr>
      <vt:lpstr>Autogenerated Information</vt:lpstr>
      <vt:lpstr>Page numbering</vt:lpstr>
      <vt:lpstr>Frontmatter and Mainmatter</vt:lpstr>
      <vt:lpstr>Columns</vt:lpstr>
      <vt:lpstr>Column headers</vt:lpstr>
      <vt:lpstr>Exercise</vt:lpstr>
      <vt:lpstr>Exercise</vt:lpstr>
      <vt:lpstr>Bibliographies</vt:lpstr>
      <vt:lpstr>Citations in LaTeX</vt:lpstr>
      <vt:lpstr>Bibliography boilerplate</vt:lpstr>
      <vt:lpstr>.bib files</vt:lpstr>
      <vt:lpstr>Citation</vt:lpstr>
      <vt:lpstr>Citation styles</vt:lpstr>
      <vt:lpstr>Bibliography style</vt:lpstr>
      <vt:lpstr>Example file</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dc:title>
  <dc:creator>Richard Strange</dc:creator>
  <cp:lastModifiedBy>Richard Strange</cp:lastModifiedBy>
  <cp:revision>1</cp:revision>
  <dcterms:created xsi:type="dcterms:W3CDTF">2019-12-02T23:07:39Z</dcterms:created>
  <dcterms:modified xsi:type="dcterms:W3CDTF">2019-12-02T23:07:43Z</dcterms:modified>
</cp:coreProperties>
</file>