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2E39-2793-44FC-BF6E-A73BB8F4B01F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110248D-362B-4D05-B48C-B85FE4A9E1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45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2E39-2793-44FC-BF6E-A73BB8F4B01F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110248D-362B-4D05-B48C-B85FE4A9E1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2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2E39-2793-44FC-BF6E-A73BB8F4B01F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110248D-362B-4D05-B48C-B85FE4A9E12D}" type="slidenum">
              <a:rPr lang="en-US" smtClean="0"/>
              <a:t>‹Nr.›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4256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2E39-2793-44FC-BF6E-A73BB8F4B01F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110248D-362B-4D05-B48C-B85FE4A9E1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14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2E39-2793-44FC-BF6E-A73BB8F4B01F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110248D-362B-4D05-B48C-B85FE4A9E12D}" type="slidenum">
              <a:rPr lang="en-US" smtClean="0"/>
              <a:t>‹Nr.›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6912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2E39-2793-44FC-BF6E-A73BB8F4B01F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110248D-362B-4D05-B48C-B85FE4A9E1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17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2E39-2793-44FC-BF6E-A73BB8F4B01F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248D-362B-4D05-B48C-B85FE4A9E1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07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2E39-2793-44FC-BF6E-A73BB8F4B01F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248D-362B-4D05-B48C-B85FE4A9E1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9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2E39-2793-44FC-BF6E-A73BB8F4B01F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248D-362B-4D05-B48C-B85FE4A9E1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2E39-2793-44FC-BF6E-A73BB8F4B01F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110248D-362B-4D05-B48C-B85FE4A9E1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35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2E39-2793-44FC-BF6E-A73BB8F4B01F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110248D-362B-4D05-B48C-B85FE4A9E1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7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2E39-2793-44FC-BF6E-A73BB8F4B01F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110248D-362B-4D05-B48C-B85FE4A9E1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2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2E39-2793-44FC-BF6E-A73BB8F4B01F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248D-362B-4D05-B48C-B85FE4A9E1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4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2E39-2793-44FC-BF6E-A73BB8F4B01F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248D-362B-4D05-B48C-B85FE4A9E1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2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2E39-2793-44FC-BF6E-A73BB8F4B01F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248D-362B-4D05-B48C-B85FE4A9E1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0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2E39-2793-44FC-BF6E-A73BB8F4B01F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110248D-362B-4D05-B48C-B85FE4A9E1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2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B2E39-2793-44FC-BF6E-A73BB8F4B01F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110248D-362B-4D05-B48C-B85FE4A9E1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73CAEA-9A8B-4AE3-B934-44AE702F7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166219"/>
            <a:ext cx="8915399" cy="2262781"/>
          </a:xfrm>
        </p:spPr>
        <p:txBody>
          <a:bodyPr/>
          <a:lstStyle/>
          <a:p>
            <a:pPr algn="ctr"/>
            <a:r>
              <a:rPr lang="en-US" dirty="0" err="1"/>
              <a:t>Gra</a:t>
            </a:r>
            <a:r>
              <a:rPr lang="en-US" b="1" dirty="0" err="1"/>
              <a:t>bIT</a:t>
            </a:r>
            <a:endParaRPr lang="en-US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91A2B37-36EF-48EC-A790-84B8197C18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Damoon</a:t>
            </a:r>
            <a:r>
              <a:rPr lang="en-US" dirty="0"/>
              <a:t> </a:t>
            </a:r>
            <a:r>
              <a:rPr lang="en-US" dirty="0" err="1"/>
              <a:t>Arabali</a:t>
            </a:r>
            <a:r>
              <a:rPr lang="en-US" dirty="0"/>
              <a:t>	 932235</a:t>
            </a:r>
          </a:p>
          <a:p>
            <a:r>
              <a:rPr lang="en-US" dirty="0"/>
              <a:t>Nicola </a:t>
            </a:r>
            <a:r>
              <a:rPr lang="en-US" dirty="0" err="1"/>
              <a:t>Giaconi</a:t>
            </a:r>
            <a:r>
              <a:rPr lang="en-US" dirty="0"/>
              <a:t>	 934174</a:t>
            </a:r>
          </a:p>
          <a:p>
            <a:r>
              <a:rPr lang="en-US" dirty="0"/>
              <a:t>Anna Lukjanenko 924639</a:t>
            </a:r>
          </a:p>
          <a:p>
            <a:r>
              <a:rPr lang="en-US" dirty="0"/>
              <a:t>Sylvia </a:t>
            </a:r>
            <a:r>
              <a:rPr lang="en-US" dirty="0" err="1"/>
              <a:t>Reißman</a:t>
            </a:r>
            <a:r>
              <a:rPr lang="en-US" dirty="0"/>
              <a:t>	 932669</a:t>
            </a:r>
          </a:p>
        </p:txBody>
      </p:sp>
    </p:spTree>
    <p:extLst>
      <p:ext uri="{BB962C8B-B14F-4D97-AF65-F5344CB8AC3E}">
        <p14:creationId xmlns:p14="http://schemas.microsoft.com/office/powerpoint/2010/main" val="50080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D79B4-3942-4FBC-A42E-207426B78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</a:t>
            </a:r>
            <a:r>
              <a:rPr lang="en-US" b="1" dirty="0" err="1"/>
              <a:t>bIT</a:t>
            </a:r>
            <a:br>
              <a:rPr lang="en-US" dirty="0"/>
            </a:br>
            <a:r>
              <a:rPr lang="en-US" dirty="0"/>
              <a:t>Project Requirements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E87CEA-EF3D-405C-B435-CAC3BF2DF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Gra</a:t>
            </a:r>
            <a:r>
              <a:rPr lang="en-US" b="1" dirty="0" err="1"/>
              <a:t>bIT</a:t>
            </a:r>
            <a:r>
              <a:rPr lang="en-US" dirty="0"/>
              <a:t> Website including:</a:t>
            </a:r>
          </a:p>
          <a:p>
            <a:r>
              <a:rPr lang="en-US" dirty="0"/>
              <a:t>Login / Logout / Registration</a:t>
            </a:r>
          </a:p>
          <a:p>
            <a:r>
              <a:rPr lang="en-US" dirty="0"/>
              <a:t>Multiplayer game</a:t>
            </a:r>
          </a:p>
          <a:p>
            <a:r>
              <a:rPr lang="en-US" dirty="0"/>
              <a:t>Scoreboard</a:t>
            </a:r>
          </a:p>
          <a:p>
            <a:r>
              <a:rPr lang="en-US" dirty="0"/>
              <a:t>Chat application</a:t>
            </a:r>
          </a:p>
          <a:p>
            <a:r>
              <a:rPr lang="en-US" dirty="0"/>
              <a:t>Manual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82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8DB7C5-4B90-452C-8205-A546F1DEA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  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01DA9915-EF6B-4066-9480-E3D9417FC2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4082762"/>
              </p:ext>
            </p:extLst>
          </p:nvPr>
        </p:nvGraphicFramePr>
        <p:xfrm>
          <a:off x="2589213" y="2133600"/>
          <a:ext cx="8915401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629">
                  <a:extLst>
                    <a:ext uri="{9D8B030D-6E8A-4147-A177-3AD203B41FA5}">
                      <a16:colId xmlns:a16="http://schemas.microsoft.com/office/drawing/2014/main" val="1725136265"/>
                    </a:ext>
                  </a:extLst>
                </a:gridCol>
                <a:gridCol w="3413051">
                  <a:extLst>
                    <a:ext uri="{9D8B030D-6E8A-4147-A177-3AD203B41FA5}">
                      <a16:colId xmlns:a16="http://schemas.microsoft.com/office/drawing/2014/main" val="2401375096"/>
                    </a:ext>
                  </a:extLst>
                </a:gridCol>
                <a:gridCol w="4093721">
                  <a:extLst>
                    <a:ext uri="{9D8B030D-6E8A-4147-A177-3AD203B41FA5}">
                      <a16:colId xmlns:a16="http://schemas.microsoft.com/office/drawing/2014/main" val="3867387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Future 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939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Damoon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Login/ Registration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based on </a:t>
                      </a:r>
                      <a:r>
                        <a:rPr lang="en-US" dirty="0"/>
                        <a:t>Database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Registration / Scoreboard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Database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091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Nikola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 Graphics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Finishing the Game Graphics</a:t>
                      </a:r>
                    </a:p>
                    <a:p>
                      <a:r>
                        <a:rPr lang="en-US" dirty="0"/>
                        <a:t>Game Logics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228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Webpages / Canvas / Chat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Manual / Scoreboard /</a:t>
                      </a:r>
                      <a:br>
                        <a:rPr lang="en-US" dirty="0"/>
                      </a:br>
                      <a:r>
                        <a:rPr lang="en-US" dirty="0"/>
                        <a:t>finishing Webpages /</a:t>
                      </a:r>
                      <a:br>
                        <a:rPr lang="en-US" dirty="0"/>
                      </a:br>
                      <a:r>
                        <a:rPr lang="en-US" dirty="0"/>
                        <a:t>supporting Game Logic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373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Sylvia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WebSocket / Chat /  Coordination of modules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Coordination / Game Logic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79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56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10C4D-E2DA-4C51-9F77-4295A276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Task / Feature</a:t>
            </a:r>
            <a:br>
              <a:rPr lang="en-US" dirty="0"/>
            </a:br>
            <a:r>
              <a:rPr lang="en-US" dirty="0"/>
              <a:t>(without assignment)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D42E908-FF27-47E5-91B8-8F2604264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map of the game area (overview for the player)</a:t>
            </a:r>
          </a:p>
        </p:txBody>
      </p:sp>
    </p:spTree>
    <p:extLst>
      <p:ext uri="{BB962C8B-B14F-4D97-AF65-F5344CB8AC3E}">
        <p14:creationId xmlns:p14="http://schemas.microsoft.com/office/powerpoint/2010/main" val="626290859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86</Words>
  <Application>Microsoft Office PowerPoint</Application>
  <PresentationFormat>Breitbild</PresentationFormat>
  <Paragraphs>31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Wingdings</vt:lpstr>
      <vt:lpstr>Wingdings 3</vt:lpstr>
      <vt:lpstr>Fetzen</vt:lpstr>
      <vt:lpstr>GrabIT</vt:lpstr>
      <vt:lpstr>GrabIT Project Requirements</vt:lpstr>
      <vt:lpstr>Current Status  </vt:lpstr>
      <vt:lpstr>Optional Task / Feature (without assignment)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Grab IT</dc:title>
  <dc:creator>Anna Lukjanenko</dc:creator>
  <cp:lastModifiedBy>Anna Lukjanenko</cp:lastModifiedBy>
  <cp:revision>7</cp:revision>
  <dcterms:created xsi:type="dcterms:W3CDTF">2018-11-20T15:55:32Z</dcterms:created>
  <dcterms:modified xsi:type="dcterms:W3CDTF">2018-11-25T22:52:20Z</dcterms:modified>
</cp:coreProperties>
</file>