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81C83-34C5-4ABF-8292-237C7F28D3AA}" v="50" dt="2025-04-22T07:33:50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yan, Reddy (Contractor)" userId="c6029760-a830-4999-8e72-ba92e1f74ecc" providerId="ADAL" clId="{32D81C83-34C5-4ABF-8292-237C7F28D3AA}"/>
    <pc:docChg chg="undo custSel delSld modSld">
      <pc:chgData name="Kalyan, Reddy (Contractor)" userId="c6029760-a830-4999-8e72-ba92e1f74ecc" providerId="ADAL" clId="{32D81C83-34C5-4ABF-8292-237C7F28D3AA}" dt="2025-04-22T07:35:37.929" v="472" actId="26606"/>
      <pc:docMkLst>
        <pc:docMk/>
      </pc:docMkLst>
      <pc:sldChg chg="addSp delSp modSp mod setBg setClrOvrMap">
        <pc:chgData name="Kalyan, Reddy (Contractor)" userId="c6029760-a830-4999-8e72-ba92e1f74ecc" providerId="ADAL" clId="{32D81C83-34C5-4ABF-8292-237C7F28D3AA}" dt="2025-04-22T07:01:54.562" v="279" actId="20577"/>
        <pc:sldMkLst>
          <pc:docMk/>
          <pc:sldMk cId="0" sldId="256"/>
        </pc:sldMkLst>
        <pc:spChg chg="mod">
          <ac:chgData name="Kalyan, Reddy (Contractor)" userId="c6029760-a830-4999-8e72-ba92e1f74ecc" providerId="ADAL" clId="{32D81C83-34C5-4ABF-8292-237C7F28D3AA}" dt="2025-04-22T06:51:28.162" v="73" actId="20577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Kalyan, Reddy (Contractor)" userId="c6029760-a830-4999-8e72-ba92e1f74ecc" providerId="ADAL" clId="{32D81C83-34C5-4ABF-8292-237C7F28D3AA}" dt="2025-04-22T07:01:54.562" v="279" actId="20577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Kalyan, Reddy (Contractor)" userId="c6029760-a830-4999-8e72-ba92e1f74ecc" providerId="ADAL" clId="{32D81C83-34C5-4ABF-8292-237C7F28D3AA}" dt="2025-04-22T06:54:36.825" v="80" actId="26606"/>
          <ac:spMkLst>
            <pc:docMk/>
            <pc:sldMk cId="0" sldId="256"/>
            <ac:spMk id="12" creationId="{7A00717A-7D3C-456B-A779-9D0638878237}"/>
          </ac:spMkLst>
        </pc:spChg>
        <pc:spChg chg="add del">
          <ac:chgData name="Kalyan, Reddy (Contractor)" userId="c6029760-a830-4999-8e72-ba92e1f74ecc" providerId="ADAL" clId="{32D81C83-34C5-4ABF-8292-237C7F28D3AA}" dt="2025-04-22T06:54:36.825" v="80" actId="26606"/>
          <ac:spMkLst>
            <pc:docMk/>
            <pc:sldMk cId="0" sldId="256"/>
            <ac:spMk id="18" creationId="{546E6246-28E6-4A2D-B924-24539B8C6CB4}"/>
          </ac:spMkLst>
        </pc:spChg>
        <pc:spChg chg="add del">
          <ac:chgData name="Kalyan, Reddy (Contractor)" userId="c6029760-a830-4999-8e72-ba92e1f74ecc" providerId="ADAL" clId="{32D81C83-34C5-4ABF-8292-237C7F28D3AA}" dt="2025-04-22T06:54:36.825" v="80" actId="26606"/>
          <ac:spMkLst>
            <pc:docMk/>
            <pc:sldMk cId="0" sldId="256"/>
            <ac:spMk id="20" creationId="{74CD14DB-BB81-479F-A1FC-1C75640E9F84}"/>
          </ac:spMkLst>
        </pc:spChg>
        <pc:spChg chg="add del">
          <ac:chgData name="Kalyan, Reddy (Contractor)" userId="c6029760-a830-4999-8e72-ba92e1f74ecc" providerId="ADAL" clId="{32D81C83-34C5-4ABF-8292-237C7F28D3AA}" dt="2025-04-22T06:54:36.825" v="80" actId="26606"/>
          <ac:spMkLst>
            <pc:docMk/>
            <pc:sldMk cId="0" sldId="256"/>
            <ac:spMk id="22" creationId="{C943A91B-7CA7-4592-A975-73B1BF8C4C74}"/>
          </ac:spMkLst>
        </pc:spChg>
        <pc:spChg chg="add del">
          <ac:chgData name="Kalyan, Reddy (Contractor)" userId="c6029760-a830-4999-8e72-ba92e1f74ecc" providerId="ADAL" clId="{32D81C83-34C5-4ABF-8292-237C7F28D3AA}" dt="2025-04-22T06:54:36.825" v="80" actId="26606"/>
          <ac:spMkLst>
            <pc:docMk/>
            <pc:sldMk cId="0" sldId="256"/>
            <ac:spMk id="26" creationId="{6A681326-1C9D-44A3-A627-3871BDAE4127}"/>
          </ac:spMkLst>
        </pc:spChg>
        <pc:spChg chg="add del">
          <ac:chgData name="Kalyan, Reddy (Contractor)" userId="c6029760-a830-4999-8e72-ba92e1f74ecc" providerId="ADAL" clId="{32D81C83-34C5-4ABF-8292-237C7F28D3AA}" dt="2025-04-22T06:54:36.714" v="79" actId="26606"/>
          <ac:spMkLst>
            <pc:docMk/>
            <pc:sldMk cId="0" sldId="256"/>
            <ac:spMk id="35" creationId="{1D73A963-D417-4FD9-851E-5E323F67D1BF}"/>
          </ac:spMkLst>
        </pc:spChg>
        <pc:spChg chg="add del">
          <ac:chgData name="Kalyan, Reddy (Contractor)" userId="c6029760-a830-4999-8e72-ba92e1f74ecc" providerId="ADAL" clId="{32D81C83-34C5-4ABF-8292-237C7F28D3AA}" dt="2025-04-22T06:54:36.714" v="79" actId="26606"/>
          <ac:spMkLst>
            <pc:docMk/>
            <pc:sldMk cId="0" sldId="256"/>
            <ac:spMk id="43" creationId="{372BF3B0-2532-43DB-845E-3BACBDC6B709}"/>
          </ac:spMkLst>
        </pc:spChg>
        <pc:spChg chg="add del">
          <ac:chgData name="Kalyan, Reddy (Contractor)" userId="c6029760-a830-4999-8e72-ba92e1f74ecc" providerId="ADAL" clId="{32D81C83-34C5-4ABF-8292-237C7F28D3AA}" dt="2025-04-22T06:54:36.714" v="79" actId="26606"/>
          <ac:spMkLst>
            <pc:docMk/>
            <pc:sldMk cId="0" sldId="256"/>
            <ac:spMk id="45" creationId="{3E2ED516-9A53-4265-A33F-48B4B93B4A52}"/>
          </ac:spMkLst>
        </pc:spChg>
        <pc:spChg chg="add">
          <ac:chgData name="Kalyan, Reddy (Contractor)" userId="c6029760-a830-4999-8e72-ba92e1f74ecc" providerId="ADAL" clId="{32D81C83-34C5-4ABF-8292-237C7F28D3AA}" dt="2025-04-22T06:54:21.646" v="78" actId="26606"/>
          <ac:spMkLst>
            <pc:docMk/>
            <pc:sldMk cId="0" sldId="256"/>
            <ac:spMk id="47" creationId="{D6B6E05D-D164-4430-AD8F-F6108F871466}"/>
          </ac:spMkLst>
        </pc:spChg>
        <pc:spChg chg="del">
          <ac:chgData name="Kalyan, Reddy (Contractor)" userId="c6029760-a830-4999-8e72-ba92e1f74ecc" providerId="ADAL" clId="{32D81C83-34C5-4ABF-8292-237C7F28D3AA}" dt="2025-04-22T06:54:36.714" v="79" actId="26606"/>
          <ac:spMkLst>
            <pc:docMk/>
            <pc:sldMk cId="0" sldId="256"/>
            <ac:spMk id="49" creationId="{DB8011AF-6580-44AD-823B-35F4AD13D836}"/>
          </ac:spMkLst>
        </pc:spChg>
        <pc:spChg chg="add del">
          <ac:chgData name="Kalyan, Reddy (Contractor)" userId="c6029760-a830-4999-8e72-ba92e1f74ecc" providerId="ADAL" clId="{32D81C83-34C5-4ABF-8292-237C7F28D3AA}" dt="2025-04-22T06:54:56.501" v="82" actId="26606"/>
          <ac:spMkLst>
            <pc:docMk/>
            <pc:sldMk cId="0" sldId="256"/>
            <ac:spMk id="53" creationId="{1D73A963-D417-4FD9-851E-5E323F67D1BF}"/>
          </ac:spMkLst>
        </pc:spChg>
        <pc:spChg chg="add del">
          <ac:chgData name="Kalyan, Reddy (Contractor)" userId="c6029760-a830-4999-8e72-ba92e1f74ecc" providerId="ADAL" clId="{32D81C83-34C5-4ABF-8292-237C7F28D3AA}" dt="2025-04-22T06:54:56.501" v="82" actId="26606"/>
          <ac:spMkLst>
            <pc:docMk/>
            <pc:sldMk cId="0" sldId="256"/>
            <ac:spMk id="56" creationId="{2DCB6E42-3037-40F7-A351-6B952A870339}"/>
          </ac:spMkLst>
        </pc:spChg>
        <pc:spChg chg="add del">
          <ac:chgData name="Kalyan, Reddy (Contractor)" userId="c6029760-a830-4999-8e72-ba92e1f74ecc" providerId="ADAL" clId="{32D81C83-34C5-4ABF-8292-237C7F28D3AA}" dt="2025-04-22T06:54:56.501" v="82" actId="26606"/>
          <ac:spMkLst>
            <pc:docMk/>
            <pc:sldMk cId="0" sldId="256"/>
            <ac:spMk id="58" creationId="{7ABAAEB2-A303-4F64-A85D-C926849F9815}"/>
          </ac:spMkLst>
        </pc:spChg>
        <pc:spChg chg="add del">
          <ac:chgData name="Kalyan, Reddy (Contractor)" userId="c6029760-a830-4999-8e72-ba92e1f74ecc" providerId="ADAL" clId="{32D81C83-34C5-4ABF-8292-237C7F28D3AA}" dt="2025-04-22T06:54:56.501" v="82" actId="26606"/>
          <ac:spMkLst>
            <pc:docMk/>
            <pc:sldMk cId="0" sldId="256"/>
            <ac:spMk id="60" creationId="{214405D8-E077-46B2-A354-F9D6623B8753}"/>
          </ac:spMkLst>
        </pc:spChg>
        <pc:spChg chg="add del">
          <ac:chgData name="Kalyan, Reddy (Contractor)" userId="c6029760-a830-4999-8e72-ba92e1f74ecc" providerId="ADAL" clId="{32D81C83-34C5-4ABF-8292-237C7F28D3AA}" dt="2025-04-22T06:57:58.250" v="203" actId="26606"/>
          <ac:spMkLst>
            <pc:docMk/>
            <pc:sldMk cId="0" sldId="256"/>
            <ac:spMk id="75" creationId="{2DCB6E42-3037-40F7-A351-6B952A870339}"/>
          </ac:spMkLst>
        </pc:spChg>
        <pc:spChg chg="add del">
          <ac:chgData name="Kalyan, Reddy (Contractor)" userId="c6029760-a830-4999-8e72-ba92e1f74ecc" providerId="ADAL" clId="{32D81C83-34C5-4ABF-8292-237C7F28D3AA}" dt="2025-04-22T06:57:58.250" v="203" actId="26606"/>
          <ac:spMkLst>
            <pc:docMk/>
            <pc:sldMk cId="0" sldId="256"/>
            <ac:spMk id="77" creationId="{72D39BA1-70F5-49E7-967E-02D756EF88B4}"/>
          </ac:spMkLst>
        </pc:spChg>
        <pc:spChg chg="add del">
          <ac:chgData name="Kalyan, Reddy (Contractor)" userId="c6029760-a830-4999-8e72-ba92e1f74ecc" providerId="ADAL" clId="{32D81C83-34C5-4ABF-8292-237C7F28D3AA}" dt="2025-04-22T06:57:58.250" v="203" actId="26606"/>
          <ac:spMkLst>
            <pc:docMk/>
            <pc:sldMk cId="0" sldId="256"/>
            <ac:spMk id="79" creationId="{7ABAAEB2-A303-4F64-A85D-C926849F9815}"/>
          </ac:spMkLst>
        </pc:spChg>
        <pc:spChg chg="add del">
          <ac:chgData name="Kalyan, Reddy (Contractor)" userId="c6029760-a830-4999-8e72-ba92e1f74ecc" providerId="ADAL" clId="{32D81C83-34C5-4ABF-8292-237C7F28D3AA}" dt="2025-04-22T06:57:58.250" v="203" actId="26606"/>
          <ac:spMkLst>
            <pc:docMk/>
            <pc:sldMk cId="0" sldId="256"/>
            <ac:spMk id="81" creationId="{CA4E02F8-D27B-4174-800A-28E53C801144}"/>
          </ac:spMkLst>
        </pc:spChg>
        <pc:spChg chg="add del">
          <ac:chgData name="Kalyan, Reddy (Contractor)" userId="c6029760-a830-4999-8e72-ba92e1f74ecc" providerId="ADAL" clId="{32D81C83-34C5-4ABF-8292-237C7F28D3AA}" dt="2025-04-22T06:57:58.250" v="203" actId="26606"/>
          <ac:spMkLst>
            <pc:docMk/>
            <pc:sldMk cId="0" sldId="256"/>
            <ac:spMk id="83" creationId="{214405D8-E077-46B2-A354-F9D6623B8753}"/>
          </ac:spMkLst>
        </pc:spChg>
        <pc:spChg chg="add del">
          <ac:chgData name="Kalyan, Reddy (Contractor)" userId="c6029760-a830-4999-8e72-ba92e1f74ecc" providerId="ADAL" clId="{32D81C83-34C5-4ABF-8292-237C7F28D3AA}" dt="2025-04-22T07:00:43.455" v="247" actId="26606"/>
          <ac:spMkLst>
            <pc:docMk/>
            <pc:sldMk cId="0" sldId="256"/>
            <ac:spMk id="92" creationId="{1D73A963-D417-4FD9-851E-5E323F67D1BF}"/>
          </ac:spMkLst>
        </pc:spChg>
        <pc:spChg chg="add del">
          <ac:chgData name="Kalyan, Reddy (Contractor)" userId="c6029760-a830-4999-8e72-ba92e1f74ecc" providerId="ADAL" clId="{32D81C83-34C5-4ABF-8292-237C7F28D3AA}" dt="2025-04-22T07:00:43.455" v="247" actId="26606"/>
          <ac:spMkLst>
            <pc:docMk/>
            <pc:sldMk cId="0" sldId="256"/>
            <ac:spMk id="98" creationId="{2DCB6E42-3037-40F7-A351-6B952A870339}"/>
          </ac:spMkLst>
        </pc:spChg>
        <pc:spChg chg="add del">
          <ac:chgData name="Kalyan, Reddy (Contractor)" userId="c6029760-a830-4999-8e72-ba92e1f74ecc" providerId="ADAL" clId="{32D81C83-34C5-4ABF-8292-237C7F28D3AA}" dt="2025-04-22T07:00:43.455" v="247" actId="26606"/>
          <ac:spMkLst>
            <pc:docMk/>
            <pc:sldMk cId="0" sldId="256"/>
            <ac:spMk id="102" creationId="{17E52361-C3AC-40F1-A7BE-682454959EAE}"/>
          </ac:spMkLst>
        </pc:spChg>
        <pc:spChg chg="add del">
          <ac:chgData name="Kalyan, Reddy (Contractor)" userId="c6029760-a830-4999-8e72-ba92e1f74ecc" providerId="ADAL" clId="{32D81C83-34C5-4ABF-8292-237C7F28D3AA}" dt="2025-04-22T07:00:43.455" v="247" actId="26606"/>
          <ac:spMkLst>
            <pc:docMk/>
            <pc:sldMk cId="0" sldId="256"/>
            <ac:spMk id="104" creationId="{CA9ED762-FF66-44B7-8381-3D5B6CAB08A0}"/>
          </ac:spMkLst>
        </pc:spChg>
        <pc:spChg chg="add del">
          <ac:chgData name="Kalyan, Reddy (Contractor)" userId="c6029760-a830-4999-8e72-ba92e1f74ecc" providerId="ADAL" clId="{32D81C83-34C5-4ABF-8292-237C7F28D3AA}" dt="2025-04-22T07:01:08.940" v="252" actId="26606"/>
          <ac:spMkLst>
            <pc:docMk/>
            <pc:sldMk cId="0" sldId="256"/>
            <ac:spMk id="115" creationId="{1D73A963-D417-4FD9-851E-5E323F67D1BF}"/>
          </ac:spMkLst>
        </pc:spChg>
        <pc:spChg chg="add del">
          <ac:chgData name="Kalyan, Reddy (Contractor)" userId="c6029760-a830-4999-8e72-ba92e1f74ecc" providerId="ADAL" clId="{32D81C83-34C5-4ABF-8292-237C7F28D3AA}" dt="2025-04-22T07:01:08.940" v="252" actId="26606"/>
          <ac:spMkLst>
            <pc:docMk/>
            <pc:sldMk cId="0" sldId="256"/>
            <ac:spMk id="121" creationId="{2DCB6E42-3037-40F7-A351-6B952A870339}"/>
          </ac:spMkLst>
        </pc:spChg>
        <pc:spChg chg="add del">
          <ac:chgData name="Kalyan, Reddy (Contractor)" userId="c6029760-a830-4999-8e72-ba92e1f74ecc" providerId="ADAL" clId="{32D81C83-34C5-4ABF-8292-237C7F28D3AA}" dt="2025-04-22T07:01:08.940" v="252" actId="26606"/>
          <ac:spMkLst>
            <pc:docMk/>
            <pc:sldMk cId="0" sldId="256"/>
            <ac:spMk id="123" creationId="{6C65E974-2953-4A04-B871-A72F4F963C31}"/>
          </ac:spMkLst>
        </pc:spChg>
        <pc:spChg chg="add">
          <ac:chgData name="Kalyan, Reddy (Contractor)" userId="c6029760-a830-4999-8e72-ba92e1f74ecc" providerId="ADAL" clId="{32D81C83-34C5-4ABF-8292-237C7F28D3AA}" dt="2025-04-22T07:00:43.455" v="247" actId="26606"/>
          <ac:spMkLst>
            <pc:docMk/>
            <pc:sldMk cId="0" sldId="256"/>
            <ac:spMk id="125" creationId="{5133E740-9F9B-4D5E-AD96-1928D364A222}"/>
          </ac:spMkLst>
        </pc:spChg>
        <pc:spChg chg="add del">
          <ac:chgData name="Kalyan, Reddy (Contractor)" userId="c6029760-a830-4999-8e72-ba92e1f74ecc" providerId="ADAL" clId="{32D81C83-34C5-4ABF-8292-237C7F28D3AA}" dt="2025-04-22T07:01:08.940" v="252" actId="26606"/>
          <ac:spMkLst>
            <pc:docMk/>
            <pc:sldMk cId="0" sldId="256"/>
            <ac:spMk id="129" creationId="{F63D9C1C-A565-4984-882D-ADDA83706841}"/>
          </ac:spMkLst>
        </pc:spChg>
        <pc:spChg chg="add">
          <ac:chgData name="Kalyan, Reddy (Contractor)" userId="c6029760-a830-4999-8e72-ba92e1f74ecc" providerId="ADAL" clId="{32D81C83-34C5-4ABF-8292-237C7F28D3AA}" dt="2025-04-22T07:01:08.940" v="252" actId="26606"/>
          <ac:spMkLst>
            <pc:docMk/>
            <pc:sldMk cId="0" sldId="256"/>
            <ac:spMk id="138" creationId="{1D73A963-D417-4FD9-851E-5E323F67D1BF}"/>
          </ac:spMkLst>
        </pc:spChg>
        <pc:spChg chg="add">
          <ac:chgData name="Kalyan, Reddy (Contractor)" userId="c6029760-a830-4999-8e72-ba92e1f74ecc" providerId="ADAL" clId="{32D81C83-34C5-4ABF-8292-237C7F28D3AA}" dt="2025-04-22T07:01:08.940" v="252" actId="26606"/>
          <ac:spMkLst>
            <pc:docMk/>
            <pc:sldMk cId="0" sldId="256"/>
            <ac:spMk id="144" creationId="{2DCB6E42-3037-40F7-A351-6B952A870339}"/>
          </ac:spMkLst>
        </pc:spChg>
        <pc:spChg chg="add">
          <ac:chgData name="Kalyan, Reddy (Contractor)" userId="c6029760-a830-4999-8e72-ba92e1f74ecc" providerId="ADAL" clId="{32D81C83-34C5-4ABF-8292-237C7F28D3AA}" dt="2025-04-22T07:01:08.940" v="252" actId="26606"/>
          <ac:spMkLst>
            <pc:docMk/>
            <pc:sldMk cId="0" sldId="256"/>
            <ac:spMk id="146" creationId="{72D39BA1-70F5-49E7-967E-02D756EF88B4}"/>
          </ac:spMkLst>
        </pc:spChg>
        <pc:spChg chg="add">
          <ac:chgData name="Kalyan, Reddy (Contractor)" userId="c6029760-a830-4999-8e72-ba92e1f74ecc" providerId="ADAL" clId="{32D81C83-34C5-4ABF-8292-237C7F28D3AA}" dt="2025-04-22T07:01:08.940" v="252" actId="26606"/>
          <ac:spMkLst>
            <pc:docMk/>
            <pc:sldMk cId="0" sldId="256"/>
            <ac:spMk id="150" creationId="{CA4E02F8-D27B-4174-800A-28E53C801144}"/>
          </ac:spMkLst>
        </pc:spChg>
        <pc:spChg chg="add">
          <ac:chgData name="Kalyan, Reddy (Contractor)" userId="c6029760-a830-4999-8e72-ba92e1f74ecc" providerId="ADAL" clId="{32D81C83-34C5-4ABF-8292-237C7F28D3AA}" dt="2025-04-22T07:01:08.940" v="252" actId="26606"/>
          <ac:spMkLst>
            <pc:docMk/>
            <pc:sldMk cId="0" sldId="256"/>
            <ac:spMk id="152" creationId="{214405D8-E077-46B2-A354-F9D6623B8753}"/>
          </ac:spMkLst>
        </pc:spChg>
        <pc:picChg chg="add mod">
          <ac:chgData name="Kalyan, Reddy (Contractor)" userId="c6029760-a830-4999-8e72-ba92e1f74ecc" providerId="ADAL" clId="{32D81C83-34C5-4ABF-8292-237C7F28D3AA}" dt="2025-04-22T06:53:05.030" v="75" actId="1076"/>
          <ac:picMkLst>
            <pc:docMk/>
            <pc:sldMk cId="0" sldId="256"/>
            <ac:picMk id="4" creationId="{0DF72474-1937-DEC3-ACF9-4436DC1F4C87}"/>
          </ac:picMkLst>
        </pc:picChg>
        <pc:picChg chg="add mod">
          <ac:chgData name="Kalyan, Reddy (Contractor)" userId="c6029760-a830-4999-8e72-ba92e1f74ecc" providerId="ADAL" clId="{32D81C83-34C5-4ABF-8292-237C7F28D3AA}" dt="2025-04-22T06:53:21.369" v="77" actId="1076"/>
          <ac:picMkLst>
            <pc:docMk/>
            <pc:sldMk cId="0" sldId="256"/>
            <ac:picMk id="5" creationId="{1A14E98E-E0F1-07E1-AA2F-4671C558319D}"/>
          </ac:picMkLst>
        </pc:picChg>
      </pc:sldChg>
      <pc:sldChg chg="addSp delSp modSp mod setBg">
        <pc:chgData name="Kalyan, Reddy (Contractor)" userId="c6029760-a830-4999-8e72-ba92e1f74ecc" providerId="ADAL" clId="{32D81C83-34C5-4ABF-8292-237C7F28D3AA}" dt="2025-04-22T07:05:02.591" v="345" actId="26606"/>
        <pc:sldMkLst>
          <pc:docMk/>
          <pc:sldMk cId="0" sldId="257"/>
        </pc:sldMkLst>
        <pc:spChg chg="mod">
          <ac:chgData name="Kalyan, Reddy (Contractor)" userId="c6029760-a830-4999-8e72-ba92e1f74ecc" providerId="ADAL" clId="{32D81C83-34C5-4ABF-8292-237C7F28D3AA}" dt="2025-04-22T07:05:02.591" v="345" actId="26606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Kalyan, Reddy (Contractor)" userId="c6029760-a830-4999-8e72-ba92e1f74ecc" providerId="ADAL" clId="{32D81C83-34C5-4ABF-8292-237C7F28D3AA}" dt="2025-04-22T07:03:41.060" v="335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Kalyan, Reddy (Contractor)" userId="c6029760-a830-4999-8e72-ba92e1f74ecc" providerId="ADAL" clId="{32D81C83-34C5-4ABF-8292-237C7F28D3AA}" dt="2025-04-22T07:04:55.362" v="342" actId="26606"/>
          <ac:spMkLst>
            <pc:docMk/>
            <pc:sldMk cId="0" sldId="257"/>
            <ac:spMk id="14" creationId="{8A610DC7-FE1B-47B9-8452-CFC389786C2D}"/>
          </ac:spMkLst>
        </pc:spChg>
        <pc:spChg chg="add del">
          <ac:chgData name="Kalyan, Reddy (Contractor)" userId="c6029760-a830-4999-8e72-ba92e1f74ecc" providerId="ADAL" clId="{32D81C83-34C5-4ABF-8292-237C7F28D3AA}" dt="2025-04-22T07:04:55.362" v="342" actId="26606"/>
          <ac:spMkLst>
            <pc:docMk/>
            <pc:sldMk cId="0" sldId="257"/>
            <ac:spMk id="20" creationId="{DC9A0934-0C2C-4565-9290-A345B19BD94C}"/>
          </ac:spMkLst>
        </pc:spChg>
        <pc:spChg chg="add del">
          <ac:chgData name="Kalyan, Reddy (Contractor)" userId="c6029760-a830-4999-8e72-ba92e1f74ecc" providerId="ADAL" clId="{32D81C83-34C5-4ABF-8292-237C7F28D3AA}" dt="2025-04-22T07:04:55.362" v="342" actId="26606"/>
          <ac:spMkLst>
            <pc:docMk/>
            <pc:sldMk cId="0" sldId="257"/>
            <ac:spMk id="22" creationId="{87BE56A7-2B14-4ABE-8DF3-40C07E64B19D}"/>
          </ac:spMkLst>
        </pc:spChg>
        <pc:spChg chg="add del">
          <ac:chgData name="Kalyan, Reddy (Contractor)" userId="c6029760-a830-4999-8e72-ba92e1f74ecc" providerId="ADAL" clId="{32D81C83-34C5-4ABF-8292-237C7F28D3AA}" dt="2025-04-22T07:04:55.362" v="342" actId="26606"/>
          <ac:spMkLst>
            <pc:docMk/>
            <pc:sldMk cId="0" sldId="257"/>
            <ac:spMk id="24" creationId="{140D5101-D8FB-4102-A338-49651E97150A}"/>
          </ac:spMkLst>
        </pc:spChg>
        <pc:spChg chg="add del">
          <ac:chgData name="Kalyan, Reddy (Contractor)" userId="c6029760-a830-4999-8e72-ba92e1f74ecc" providerId="ADAL" clId="{32D81C83-34C5-4ABF-8292-237C7F28D3AA}" dt="2025-04-22T07:04:55.362" v="342" actId="26606"/>
          <ac:spMkLst>
            <pc:docMk/>
            <pc:sldMk cId="0" sldId="257"/>
            <ac:spMk id="26" creationId="{73E26159-C029-4449-8912-A9B418CC328B}"/>
          </ac:spMkLst>
        </pc:spChg>
        <pc:spChg chg="add del">
          <ac:chgData name="Kalyan, Reddy (Contractor)" userId="c6029760-a830-4999-8e72-ba92e1f74ecc" providerId="ADAL" clId="{32D81C83-34C5-4ABF-8292-237C7F28D3AA}" dt="2025-04-22T07:05:02.456" v="344" actId="26606"/>
          <ac:spMkLst>
            <pc:docMk/>
            <pc:sldMk cId="0" sldId="257"/>
            <ac:spMk id="30" creationId="{FE5ECD52-6A23-4FF4-8C32-7B5DE9973ADA}"/>
          </ac:spMkLst>
        </pc:spChg>
        <pc:spChg chg="add del">
          <ac:chgData name="Kalyan, Reddy (Contractor)" userId="c6029760-a830-4999-8e72-ba92e1f74ecc" providerId="ADAL" clId="{32D81C83-34C5-4ABF-8292-237C7F28D3AA}" dt="2025-04-22T07:05:02.456" v="344" actId="26606"/>
          <ac:spMkLst>
            <pc:docMk/>
            <pc:sldMk cId="0" sldId="257"/>
            <ac:spMk id="33" creationId="{45624C63-3CCA-4EA6-B822-6E710A82062B}"/>
          </ac:spMkLst>
        </pc:spChg>
        <pc:spChg chg="add del">
          <ac:chgData name="Kalyan, Reddy (Contractor)" userId="c6029760-a830-4999-8e72-ba92e1f74ecc" providerId="ADAL" clId="{32D81C83-34C5-4ABF-8292-237C7F28D3AA}" dt="2025-04-22T07:05:02.456" v="344" actId="26606"/>
          <ac:spMkLst>
            <pc:docMk/>
            <pc:sldMk cId="0" sldId="257"/>
            <ac:spMk id="34" creationId="{1224AB20-D4B1-4B7F-B0A4-F3D2A1534443}"/>
          </ac:spMkLst>
        </pc:spChg>
        <pc:spChg chg="add">
          <ac:chgData name="Kalyan, Reddy (Contractor)" userId="c6029760-a830-4999-8e72-ba92e1f74ecc" providerId="ADAL" clId="{32D81C83-34C5-4ABF-8292-237C7F28D3AA}" dt="2025-04-22T07:05:02.591" v="345" actId="26606"/>
          <ac:spMkLst>
            <pc:docMk/>
            <pc:sldMk cId="0" sldId="257"/>
            <ac:spMk id="38" creationId="{8A610DC7-FE1B-47B9-8452-CFC389786C2D}"/>
          </ac:spMkLst>
        </pc:spChg>
        <pc:spChg chg="add">
          <ac:chgData name="Kalyan, Reddy (Contractor)" userId="c6029760-a830-4999-8e72-ba92e1f74ecc" providerId="ADAL" clId="{32D81C83-34C5-4ABF-8292-237C7F28D3AA}" dt="2025-04-22T07:05:02.591" v="345" actId="26606"/>
          <ac:spMkLst>
            <pc:docMk/>
            <pc:sldMk cId="0" sldId="257"/>
            <ac:spMk id="41" creationId="{DC9A0934-0C2C-4565-9290-A345B19BD94C}"/>
          </ac:spMkLst>
        </pc:spChg>
        <pc:spChg chg="add">
          <ac:chgData name="Kalyan, Reddy (Contractor)" userId="c6029760-a830-4999-8e72-ba92e1f74ecc" providerId="ADAL" clId="{32D81C83-34C5-4ABF-8292-237C7F28D3AA}" dt="2025-04-22T07:05:02.591" v="345" actId="26606"/>
          <ac:spMkLst>
            <pc:docMk/>
            <pc:sldMk cId="0" sldId="257"/>
            <ac:spMk id="42" creationId="{87BE56A7-2B14-4ABE-8DF3-40C07E64B19D}"/>
          </ac:spMkLst>
        </pc:spChg>
        <pc:spChg chg="add">
          <ac:chgData name="Kalyan, Reddy (Contractor)" userId="c6029760-a830-4999-8e72-ba92e1f74ecc" providerId="ADAL" clId="{32D81C83-34C5-4ABF-8292-237C7F28D3AA}" dt="2025-04-22T07:05:02.591" v="345" actId="26606"/>
          <ac:spMkLst>
            <pc:docMk/>
            <pc:sldMk cId="0" sldId="257"/>
            <ac:spMk id="43" creationId="{140D5101-D8FB-4102-A338-49651E97150A}"/>
          </ac:spMkLst>
        </pc:spChg>
        <pc:spChg chg="add">
          <ac:chgData name="Kalyan, Reddy (Contractor)" userId="c6029760-a830-4999-8e72-ba92e1f74ecc" providerId="ADAL" clId="{32D81C83-34C5-4ABF-8292-237C7F28D3AA}" dt="2025-04-22T07:05:02.591" v="345" actId="26606"/>
          <ac:spMkLst>
            <pc:docMk/>
            <pc:sldMk cId="0" sldId="257"/>
            <ac:spMk id="44" creationId="{73E26159-C029-4449-8912-A9B418CC328B}"/>
          </ac:spMkLst>
        </pc:spChg>
        <pc:picChg chg="add mod">
          <ac:chgData name="Kalyan, Reddy (Contractor)" userId="c6029760-a830-4999-8e72-ba92e1f74ecc" providerId="ADAL" clId="{32D81C83-34C5-4ABF-8292-237C7F28D3AA}" dt="2025-04-22T07:05:02.591" v="345" actId="26606"/>
          <ac:picMkLst>
            <pc:docMk/>
            <pc:sldMk cId="0" sldId="257"/>
            <ac:picMk id="5" creationId="{BACA2394-5B3A-FEB8-CE6B-033D47CA308F}"/>
          </ac:picMkLst>
        </pc:picChg>
        <pc:picChg chg="add del">
          <ac:chgData name="Kalyan, Reddy (Contractor)" userId="c6029760-a830-4999-8e72-ba92e1f74ecc" providerId="ADAL" clId="{32D81C83-34C5-4ABF-8292-237C7F28D3AA}" dt="2025-04-22T07:04:55.362" v="342" actId="26606"/>
          <ac:picMkLst>
            <pc:docMk/>
            <pc:sldMk cId="0" sldId="257"/>
            <ac:picMk id="10" creationId="{C9134821-5D8B-4373-BA74-CFE9AB35A55A}"/>
          </ac:picMkLst>
        </pc:picChg>
        <pc:picChg chg="add">
          <ac:chgData name="Kalyan, Reddy (Contractor)" userId="c6029760-a830-4999-8e72-ba92e1f74ecc" providerId="ADAL" clId="{32D81C83-34C5-4ABF-8292-237C7F28D3AA}" dt="2025-04-22T07:04:34.097" v="341" actId="26606"/>
          <ac:picMkLst>
            <pc:docMk/>
            <pc:sldMk cId="0" sldId="257"/>
            <ac:picMk id="12" creationId="{5965195F-79F5-4911-907D-13CB3F534351}"/>
          </ac:picMkLst>
        </pc:picChg>
        <pc:picChg chg="add del">
          <ac:chgData name="Kalyan, Reddy (Contractor)" userId="c6029760-a830-4999-8e72-ba92e1f74ecc" providerId="ADAL" clId="{32D81C83-34C5-4ABF-8292-237C7F28D3AA}" dt="2025-04-22T07:04:55.362" v="342" actId="26606"/>
          <ac:picMkLst>
            <pc:docMk/>
            <pc:sldMk cId="0" sldId="257"/>
            <ac:picMk id="16" creationId="{2742ADC1-2286-40B7-A3C6-D6C3362FA04B}"/>
          </ac:picMkLst>
        </pc:picChg>
        <pc:picChg chg="del">
          <ac:chgData name="Kalyan, Reddy (Contractor)" userId="c6029760-a830-4999-8e72-ba92e1f74ecc" providerId="ADAL" clId="{32D81C83-34C5-4ABF-8292-237C7F28D3AA}" dt="2025-04-22T07:04:55.362" v="342" actId="26606"/>
          <ac:picMkLst>
            <pc:docMk/>
            <pc:sldMk cId="0" sldId="257"/>
            <ac:picMk id="18" creationId="{C878FBDC-78F2-4D49-8DB3-1A48CA9F7FC0}"/>
          </ac:picMkLst>
        </pc:picChg>
        <pc:picChg chg="add del">
          <ac:chgData name="Kalyan, Reddy (Contractor)" userId="c6029760-a830-4999-8e72-ba92e1f74ecc" providerId="ADAL" clId="{32D81C83-34C5-4ABF-8292-237C7F28D3AA}" dt="2025-04-22T07:05:02.456" v="344" actId="26606"/>
          <ac:picMkLst>
            <pc:docMk/>
            <pc:sldMk cId="0" sldId="257"/>
            <ac:picMk id="28" creationId="{26E32CE1-D113-412E-9933-113646E21F53}"/>
          </ac:picMkLst>
        </pc:picChg>
        <pc:picChg chg="add del">
          <ac:chgData name="Kalyan, Reddy (Contractor)" userId="c6029760-a830-4999-8e72-ba92e1f74ecc" providerId="ADAL" clId="{32D81C83-34C5-4ABF-8292-237C7F28D3AA}" dt="2025-04-22T07:05:02.456" v="344" actId="26606"/>
          <ac:picMkLst>
            <pc:docMk/>
            <pc:sldMk cId="0" sldId="257"/>
            <ac:picMk id="29" creationId="{117B7C8B-175B-4009-808B-9F66FD108AB3}"/>
          </ac:picMkLst>
        </pc:picChg>
        <pc:picChg chg="add del">
          <ac:chgData name="Kalyan, Reddy (Contractor)" userId="c6029760-a830-4999-8e72-ba92e1f74ecc" providerId="ADAL" clId="{32D81C83-34C5-4ABF-8292-237C7F28D3AA}" dt="2025-04-22T07:05:02.456" v="344" actId="26606"/>
          <ac:picMkLst>
            <pc:docMk/>
            <pc:sldMk cId="0" sldId="257"/>
            <ac:picMk id="31" creationId="{5C3F2B96-5F34-41C9-8E37-A9CD279A4270}"/>
          </ac:picMkLst>
        </pc:picChg>
        <pc:picChg chg="add del">
          <ac:chgData name="Kalyan, Reddy (Contractor)" userId="c6029760-a830-4999-8e72-ba92e1f74ecc" providerId="ADAL" clId="{32D81C83-34C5-4ABF-8292-237C7F28D3AA}" dt="2025-04-22T07:05:02.456" v="344" actId="26606"/>
          <ac:picMkLst>
            <pc:docMk/>
            <pc:sldMk cId="0" sldId="257"/>
            <ac:picMk id="32" creationId="{9A4E02BF-4F0E-44E2-A489-075900B7866C}"/>
          </ac:picMkLst>
        </pc:picChg>
        <pc:picChg chg="add">
          <ac:chgData name="Kalyan, Reddy (Contractor)" userId="c6029760-a830-4999-8e72-ba92e1f74ecc" providerId="ADAL" clId="{32D81C83-34C5-4ABF-8292-237C7F28D3AA}" dt="2025-04-22T07:05:02.591" v="345" actId="26606"/>
          <ac:picMkLst>
            <pc:docMk/>
            <pc:sldMk cId="0" sldId="257"/>
            <ac:picMk id="36" creationId="{C9134821-5D8B-4373-BA74-CFE9AB35A55A}"/>
          </ac:picMkLst>
        </pc:picChg>
        <pc:picChg chg="add">
          <ac:chgData name="Kalyan, Reddy (Contractor)" userId="c6029760-a830-4999-8e72-ba92e1f74ecc" providerId="ADAL" clId="{32D81C83-34C5-4ABF-8292-237C7F28D3AA}" dt="2025-04-22T07:05:02.591" v="345" actId="26606"/>
          <ac:picMkLst>
            <pc:docMk/>
            <pc:sldMk cId="0" sldId="257"/>
            <ac:picMk id="37" creationId="{5965195F-79F5-4911-907D-13CB3F534351}"/>
          </ac:picMkLst>
        </pc:picChg>
        <pc:picChg chg="add">
          <ac:chgData name="Kalyan, Reddy (Contractor)" userId="c6029760-a830-4999-8e72-ba92e1f74ecc" providerId="ADAL" clId="{32D81C83-34C5-4ABF-8292-237C7F28D3AA}" dt="2025-04-22T07:05:02.591" v="345" actId="26606"/>
          <ac:picMkLst>
            <pc:docMk/>
            <pc:sldMk cId="0" sldId="257"/>
            <ac:picMk id="39" creationId="{2742ADC1-2286-40B7-A3C6-D6C3362FA04B}"/>
          </ac:picMkLst>
        </pc:picChg>
      </pc:sldChg>
      <pc:sldChg chg="addSp delSp modSp mod setBg setClrOvrMap">
        <pc:chgData name="Kalyan, Reddy (Contractor)" userId="c6029760-a830-4999-8e72-ba92e1f74ecc" providerId="ADAL" clId="{32D81C83-34C5-4ABF-8292-237C7F28D3AA}" dt="2025-04-22T07:19:04.727" v="373" actId="26606"/>
        <pc:sldMkLst>
          <pc:docMk/>
          <pc:sldMk cId="0" sldId="258"/>
        </pc:sldMkLst>
        <pc:spChg chg="mod">
          <ac:chgData name="Kalyan, Reddy (Contractor)" userId="c6029760-a830-4999-8e72-ba92e1f74ecc" providerId="ADAL" clId="{32D81C83-34C5-4ABF-8292-237C7F28D3AA}" dt="2025-04-22T07:19:04.727" v="373" actId="26606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Kalyan, Reddy (Contractor)" userId="c6029760-a830-4999-8e72-ba92e1f74ecc" providerId="ADAL" clId="{32D81C83-34C5-4ABF-8292-237C7F28D3AA}" dt="2025-04-22T07:19:04.727" v="373" actId="26606"/>
          <ac:spMkLst>
            <pc:docMk/>
            <pc:sldMk cId="0" sldId="258"/>
            <ac:spMk id="4" creationId="{21F33B6B-1494-9AB2-127E-8EDFDC1C1563}"/>
          </ac:spMkLst>
        </pc:spChg>
        <pc:spChg chg="add del">
          <ac:chgData name="Kalyan, Reddy (Contractor)" userId="c6029760-a830-4999-8e72-ba92e1f74ecc" providerId="ADAL" clId="{32D81C83-34C5-4ABF-8292-237C7F28D3AA}" dt="2025-04-22T07:19:04.727" v="373" actId="26606"/>
          <ac:spMkLst>
            <pc:docMk/>
            <pc:sldMk cId="0" sldId="258"/>
            <ac:spMk id="9" creationId="{25482F9D-E110-434E-9B4F-41A3F5CB2A2F}"/>
          </ac:spMkLst>
        </pc:spChg>
        <pc:spChg chg="add del">
          <ac:chgData name="Kalyan, Reddy (Contractor)" userId="c6029760-a830-4999-8e72-ba92e1f74ecc" providerId="ADAL" clId="{32D81C83-34C5-4ABF-8292-237C7F28D3AA}" dt="2025-04-22T07:19:04.727" v="373" actId="26606"/>
          <ac:spMkLst>
            <pc:docMk/>
            <pc:sldMk cId="0" sldId="258"/>
            <ac:spMk id="11" creationId="{5779FF2E-BB5C-4805-AAD5-275495A2B7EF}"/>
          </ac:spMkLst>
        </pc:spChg>
        <pc:spChg chg="add del">
          <ac:chgData name="Kalyan, Reddy (Contractor)" userId="c6029760-a830-4999-8e72-ba92e1f74ecc" providerId="ADAL" clId="{32D81C83-34C5-4ABF-8292-237C7F28D3AA}" dt="2025-04-22T07:19:04.727" v="373" actId="26606"/>
          <ac:spMkLst>
            <pc:docMk/>
            <pc:sldMk cId="0" sldId="258"/>
            <ac:spMk id="13" creationId="{6EB83258-50E7-4A51-8C48-ADA7CD7FCA02}"/>
          </ac:spMkLst>
        </pc:spChg>
        <pc:spChg chg="add del">
          <ac:chgData name="Kalyan, Reddy (Contractor)" userId="c6029760-a830-4999-8e72-ba92e1f74ecc" providerId="ADAL" clId="{32D81C83-34C5-4ABF-8292-237C7F28D3AA}" dt="2025-04-22T07:19:04.727" v="373" actId="26606"/>
          <ac:spMkLst>
            <pc:docMk/>
            <pc:sldMk cId="0" sldId="258"/>
            <ac:spMk id="15" creationId="{A4188960-1398-409C-BA5D-F87CCB743390}"/>
          </ac:spMkLst>
        </pc:spChg>
        <pc:spChg chg="add">
          <ac:chgData name="Kalyan, Reddy (Contractor)" userId="c6029760-a830-4999-8e72-ba92e1f74ecc" providerId="ADAL" clId="{32D81C83-34C5-4ABF-8292-237C7F28D3AA}" dt="2025-04-22T07:19:04.727" v="373" actId="26606"/>
          <ac:spMkLst>
            <pc:docMk/>
            <pc:sldMk cId="0" sldId="258"/>
            <ac:spMk id="17" creationId="{8EC4455B-AF93-4C87-8533-477169FD4F1F}"/>
          </ac:spMkLst>
        </pc:spChg>
        <pc:spChg chg="add">
          <ac:chgData name="Kalyan, Reddy (Contractor)" userId="c6029760-a830-4999-8e72-ba92e1f74ecc" providerId="ADAL" clId="{32D81C83-34C5-4ABF-8292-237C7F28D3AA}" dt="2025-04-22T07:19:04.727" v="373" actId="26606"/>
          <ac:spMkLst>
            <pc:docMk/>
            <pc:sldMk cId="0" sldId="258"/>
            <ac:spMk id="18" creationId="{DD8D9B64-B705-46A2-945D-38A3395C28D0}"/>
          </ac:spMkLst>
        </pc:spChg>
        <pc:spChg chg="add del">
          <ac:chgData name="Kalyan, Reddy (Contractor)" userId="c6029760-a830-4999-8e72-ba92e1f74ecc" providerId="ADAL" clId="{32D81C83-34C5-4ABF-8292-237C7F28D3AA}" dt="2025-04-22T07:18:14.043" v="368" actId="26606"/>
          <ac:spMkLst>
            <pc:docMk/>
            <pc:sldMk cId="0" sldId="258"/>
            <ac:spMk id="20" creationId="{74CD14DB-BB81-479F-A1FC-1C75640E9F84}"/>
          </ac:spMkLst>
        </pc:spChg>
        <pc:spChg chg="add">
          <ac:chgData name="Kalyan, Reddy (Contractor)" userId="c6029760-a830-4999-8e72-ba92e1f74ecc" providerId="ADAL" clId="{32D81C83-34C5-4ABF-8292-237C7F28D3AA}" dt="2025-04-22T07:19:04.727" v="373" actId="26606"/>
          <ac:spMkLst>
            <pc:docMk/>
            <pc:sldMk cId="0" sldId="258"/>
            <ac:spMk id="21" creationId="{FF84D101-15AA-444C-814E-882E9204070E}"/>
          </ac:spMkLst>
        </pc:spChg>
        <pc:spChg chg="add del">
          <ac:chgData name="Kalyan, Reddy (Contractor)" userId="c6029760-a830-4999-8e72-ba92e1f74ecc" providerId="ADAL" clId="{32D81C83-34C5-4ABF-8292-237C7F28D3AA}" dt="2025-04-22T07:18:14.043" v="368" actId="26606"/>
          <ac:spMkLst>
            <pc:docMk/>
            <pc:sldMk cId="0" sldId="258"/>
            <ac:spMk id="22" creationId="{C943A91B-7CA7-4592-A975-73B1BF8C4C74}"/>
          </ac:spMkLst>
        </pc:spChg>
        <pc:spChg chg="add del">
          <ac:chgData name="Kalyan, Reddy (Contractor)" userId="c6029760-a830-4999-8e72-ba92e1f74ecc" providerId="ADAL" clId="{32D81C83-34C5-4ABF-8292-237C7F28D3AA}" dt="2025-04-22T07:18:14.043" v="368" actId="26606"/>
          <ac:spMkLst>
            <pc:docMk/>
            <pc:sldMk cId="0" sldId="258"/>
            <ac:spMk id="24" creationId="{EC471314-E46A-414B-8D91-74880E84F187}"/>
          </ac:spMkLst>
        </pc:spChg>
        <pc:spChg chg="add del">
          <ac:chgData name="Kalyan, Reddy (Contractor)" userId="c6029760-a830-4999-8e72-ba92e1f74ecc" providerId="ADAL" clId="{32D81C83-34C5-4ABF-8292-237C7F28D3AA}" dt="2025-04-22T07:18:14.043" v="368" actId="26606"/>
          <ac:spMkLst>
            <pc:docMk/>
            <pc:sldMk cId="0" sldId="258"/>
            <ac:spMk id="26" creationId="{6A681326-1C9D-44A3-A627-3871BDAE4127}"/>
          </ac:spMkLst>
        </pc:spChg>
        <pc:graphicFrameChg chg="del">
          <ac:chgData name="Kalyan, Reddy (Contractor)" userId="c6029760-a830-4999-8e72-ba92e1f74ecc" providerId="ADAL" clId="{32D81C83-34C5-4ABF-8292-237C7F28D3AA}" dt="2025-04-22T07:17:09.501" v="361" actId="478"/>
          <ac:graphicFrameMkLst>
            <pc:docMk/>
            <pc:sldMk cId="0" sldId="258"/>
            <ac:graphicFrameMk id="5" creationId="{CE8EC681-22F8-62B6-BCFF-C3FAAFDB2ED0}"/>
          </ac:graphicFrameMkLst>
        </pc:graphicFrameChg>
        <pc:picChg chg="add">
          <ac:chgData name="Kalyan, Reddy (Contractor)" userId="c6029760-a830-4999-8e72-ba92e1f74ecc" providerId="ADAL" clId="{32D81C83-34C5-4ABF-8292-237C7F28D3AA}" dt="2025-04-22T07:19:04.727" v="373" actId="26606"/>
          <ac:picMkLst>
            <pc:docMk/>
            <pc:sldMk cId="0" sldId="258"/>
            <ac:picMk id="19" creationId="{B4E6BA7E-FBF0-2521-4F1E-B0CC55B4019E}"/>
          </ac:picMkLst>
        </pc:picChg>
      </pc:sldChg>
      <pc:sldChg chg="addSp delSp modSp mod setBg setClrOvrMap">
        <pc:chgData name="Kalyan, Reddy (Contractor)" userId="c6029760-a830-4999-8e72-ba92e1f74ecc" providerId="ADAL" clId="{32D81C83-34C5-4ABF-8292-237C7F28D3AA}" dt="2025-04-22T07:23:35.932" v="384" actId="26606"/>
        <pc:sldMkLst>
          <pc:docMk/>
          <pc:sldMk cId="0" sldId="259"/>
        </pc:sldMkLst>
        <pc:spChg chg="mod">
          <ac:chgData name="Kalyan, Reddy (Contractor)" userId="c6029760-a830-4999-8e72-ba92e1f74ecc" providerId="ADAL" clId="{32D81C83-34C5-4ABF-8292-237C7F28D3AA}" dt="2025-04-22T07:23:35.932" v="384" actId="26606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Kalyan, Reddy (Contractor)" userId="c6029760-a830-4999-8e72-ba92e1f74ecc" providerId="ADAL" clId="{32D81C83-34C5-4ABF-8292-237C7F28D3AA}" dt="2025-04-22T07:23:35.932" v="384" actId="26606"/>
          <ac:spMkLst>
            <pc:docMk/>
            <pc:sldMk cId="0" sldId="259"/>
            <ac:spMk id="3" creationId="{00000000-0000-0000-0000-000000000000}"/>
          </ac:spMkLst>
        </pc:spChg>
        <pc:spChg chg="add del">
          <ac:chgData name="Kalyan, Reddy (Contractor)" userId="c6029760-a830-4999-8e72-ba92e1f74ecc" providerId="ADAL" clId="{32D81C83-34C5-4ABF-8292-237C7F28D3AA}" dt="2025-04-22T07:23:35.932" v="384" actId="26606"/>
          <ac:spMkLst>
            <pc:docMk/>
            <pc:sldMk cId="0" sldId="259"/>
            <ac:spMk id="8" creationId="{923E8915-D2AA-4327-A45A-972C3CA9574B}"/>
          </ac:spMkLst>
        </pc:spChg>
        <pc:spChg chg="add del">
          <ac:chgData name="Kalyan, Reddy (Contractor)" userId="c6029760-a830-4999-8e72-ba92e1f74ecc" providerId="ADAL" clId="{32D81C83-34C5-4ABF-8292-237C7F28D3AA}" dt="2025-04-22T07:23:35.932" v="384" actId="26606"/>
          <ac:spMkLst>
            <pc:docMk/>
            <pc:sldMk cId="0" sldId="259"/>
            <ac:spMk id="10" creationId="{8302FC3C-9804-4950-B721-5FD704BA6065}"/>
          </ac:spMkLst>
        </pc:spChg>
        <pc:spChg chg="add del">
          <ac:chgData name="Kalyan, Reddy (Contractor)" userId="c6029760-a830-4999-8e72-ba92e1f74ecc" providerId="ADAL" clId="{32D81C83-34C5-4ABF-8292-237C7F28D3AA}" dt="2025-04-22T07:23:35.932" v="384" actId="26606"/>
          <ac:spMkLst>
            <pc:docMk/>
            <pc:sldMk cId="0" sldId="259"/>
            <ac:spMk id="16" creationId="{F3798573-F27B-47EB-8EA4-7EE34954C2D6}"/>
          </ac:spMkLst>
        </pc:spChg>
        <pc:spChg chg="add">
          <ac:chgData name="Kalyan, Reddy (Contractor)" userId="c6029760-a830-4999-8e72-ba92e1f74ecc" providerId="ADAL" clId="{32D81C83-34C5-4ABF-8292-237C7F28D3AA}" dt="2025-04-22T07:23:35.932" v="384" actId="26606"/>
          <ac:spMkLst>
            <pc:docMk/>
            <pc:sldMk cId="0" sldId="259"/>
            <ac:spMk id="22" creationId="{25482F9D-E110-434E-9B4F-41A3F5CB2A2F}"/>
          </ac:spMkLst>
        </pc:spChg>
        <pc:spChg chg="add del">
          <ac:chgData name="Kalyan, Reddy (Contractor)" userId="c6029760-a830-4999-8e72-ba92e1f74ecc" providerId="ADAL" clId="{32D81C83-34C5-4ABF-8292-237C7F28D3AA}" dt="2025-04-22T07:23:35.904" v="383" actId="26606"/>
          <ac:spMkLst>
            <pc:docMk/>
            <pc:sldMk cId="0" sldId="259"/>
            <ac:spMk id="23" creationId="{8EC4455B-AF93-4C87-8533-477169FD4F1F}"/>
          </ac:spMkLst>
        </pc:spChg>
        <pc:spChg chg="add">
          <ac:chgData name="Kalyan, Reddy (Contractor)" userId="c6029760-a830-4999-8e72-ba92e1f74ecc" providerId="ADAL" clId="{32D81C83-34C5-4ABF-8292-237C7F28D3AA}" dt="2025-04-22T07:23:35.932" v="384" actId="26606"/>
          <ac:spMkLst>
            <pc:docMk/>
            <pc:sldMk cId="0" sldId="259"/>
            <ac:spMk id="24" creationId="{5779FF2E-BB5C-4805-AAD5-275495A2B7EF}"/>
          </ac:spMkLst>
        </pc:spChg>
        <pc:spChg chg="add del">
          <ac:chgData name="Kalyan, Reddy (Contractor)" userId="c6029760-a830-4999-8e72-ba92e1f74ecc" providerId="ADAL" clId="{32D81C83-34C5-4ABF-8292-237C7F28D3AA}" dt="2025-04-22T07:23:35.904" v="383" actId="26606"/>
          <ac:spMkLst>
            <pc:docMk/>
            <pc:sldMk cId="0" sldId="259"/>
            <ac:spMk id="25" creationId="{DD8D9B64-B705-46A2-945D-38A3395C28D0}"/>
          </ac:spMkLst>
        </pc:spChg>
        <pc:spChg chg="add">
          <ac:chgData name="Kalyan, Reddy (Contractor)" userId="c6029760-a830-4999-8e72-ba92e1f74ecc" providerId="ADAL" clId="{32D81C83-34C5-4ABF-8292-237C7F28D3AA}" dt="2025-04-22T07:23:35.932" v="384" actId="26606"/>
          <ac:spMkLst>
            <pc:docMk/>
            <pc:sldMk cId="0" sldId="259"/>
            <ac:spMk id="26" creationId="{6EB83258-50E7-4A51-8C48-ADA7CD7FCA02}"/>
          </ac:spMkLst>
        </pc:spChg>
        <pc:spChg chg="add del">
          <ac:chgData name="Kalyan, Reddy (Contractor)" userId="c6029760-a830-4999-8e72-ba92e1f74ecc" providerId="ADAL" clId="{32D81C83-34C5-4ABF-8292-237C7F28D3AA}" dt="2025-04-22T07:23:35.904" v="383" actId="26606"/>
          <ac:spMkLst>
            <pc:docMk/>
            <pc:sldMk cId="0" sldId="259"/>
            <ac:spMk id="27" creationId="{FF84D101-15AA-444C-814E-882E9204070E}"/>
          </ac:spMkLst>
        </pc:spChg>
        <pc:spChg chg="add">
          <ac:chgData name="Kalyan, Reddy (Contractor)" userId="c6029760-a830-4999-8e72-ba92e1f74ecc" providerId="ADAL" clId="{32D81C83-34C5-4ABF-8292-237C7F28D3AA}" dt="2025-04-22T07:23:35.932" v="384" actId="26606"/>
          <ac:spMkLst>
            <pc:docMk/>
            <pc:sldMk cId="0" sldId="259"/>
            <ac:spMk id="28" creationId="{A4188960-1398-409C-BA5D-F87CCB743390}"/>
          </ac:spMkLst>
        </pc:spChg>
        <pc:picChg chg="add del">
          <ac:chgData name="Kalyan, Reddy (Contractor)" userId="c6029760-a830-4999-8e72-ba92e1f74ecc" providerId="ADAL" clId="{32D81C83-34C5-4ABF-8292-237C7F28D3AA}" dt="2025-04-22T07:23:35.932" v="384" actId="26606"/>
          <ac:picMkLst>
            <pc:docMk/>
            <pc:sldMk cId="0" sldId="259"/>
            <ac:picMk id="14" creationId="{3BC6EBB2-9BDC-4075-BA6B-43A9FBF9C86C}"/>
          </ac:picMkLst>
        </pc:picChg>
        <pc:picChg chg="add del">
          <ac:chgData name="Kalyan, Reddy (Contractor)" userId="c6029760-a830-4999-8e72-ba92e1f74ecc" providerId="ADAL" clId="{32D81C83-34C5-4ABF-8292-237C7F28D3AA}" dt="2025-04-22T07:23:35.904" v="383" actId="26606"/>
          <ac:picMkLst>
            <pc:docMk/>
            <pc:sldMk cId="0" sldId="259"/>
            <ac:picMk id="20" creationId="{E053F96F-4FF7-DD41-5FA9-8B04ADA8794E}"/>
          </ac:picMkLst>
        </pc:picChg>
      </pc:sldChg>
      <pc:sldChg chg="addSp delSp modSp mod setBg setClrOvrMap">
        <pc:chgData name="Kalyan, Reddy (Contractor)" userId="c6029760-a830-4999-8e72-ba92e1f74ecc" providerId="ADAL" clId="{32D81C83-34C5-4ABF-8292-237C7F28D3AA}" dt="2025-04-22T07:23:48.408" v="385" actId="26606"/>
        <pc:sldMkLst>
          <pc:docMk/>
          <pc:sldMk cId="0" sldId="260"/>
        </pc:sldMkLst>
        <pc:spChg chg="mod">
          <ac:chgData name="Kalyan, Reddy (Contractor)" userId="c6029760-a830-4999-8e72-ba92e1f74ecc" providerId="ADAL" clId="{32D81C83-34C5-4ABF-8292-237C7F28D3AA}" dt="2025-04-22T07:23:48.408" v="385" actId="26606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Kalyan, Reddy (Contractor)" userId="c6029760-a830-4999-8e72-ba92e1f74ecc" providerId="ADAL" clId="{32D81C83-34C5-4ABF-8292-237C7F28D3AA}" dt="2025-04-22T07:23:48.408" v="385" actId="26606"/>
          <ac:spMkLst>
            <pc:docMk/>
            <pc:sldMk cId="0" sldId="260"/>
            <ac:spMk id="3" creationId="{00000000-0000-0000-0000-000000000000}"/>
          </ac:spMkLst>
        </pc:spChg>
        <pc:spChg chg="del">
          <ac:chgData name="Kalyan, Reddy (Contractor)" userId="c6029760-a830-4999-8e72-ba92e1f74ecc" providerId="ADAL" clId="{32D81C83-34C5-4ABF-8292-237C7F28D3AA}" dt="2025-04-22T07:23:48.408" v="385" actId="26606"/>
          <ac:spMkLst>
            <pc:docMk/>
            <pc:sldMk cId="0" sldId="260"/>
            <ac:spMk id="8" creationId="{923E8915-D2AA-4327-A45A-972C3CA9574B}"/>
          </ac:spMkLst>
        </pc:spChg>
        <pc:spChg chg="del">
          <ac:chgData name="Kalyan, Reddy (Contractor)" userId="c6029760-a830-4999-8e72-ba92e1f74ecc" providerId="ADAL" clId="{32D81C83-34C5-4ABF-8292-237C7F28D3AA}" dt="2025-04-22T07:23:48.408" v="385" actId="26606"/>
          <ac:spMkLst>
            <pc:docMk/>
            <pc:sldMk cId="0" sldId="260"/>
            <ac:spMk id="10" creationId="{8302FC3C-9804-4950-B721-5FD704BA6065}"/>
          </ac:spMkLst>
        </pc:spChg>
        <pc:spChg chg="del">
          <ac:chgData name="Kalyan, Reddy (Contractor)" userId="c6029760-a830-4999-8e72-ba92e1f74ecc" providerId="ADAL" clId="{32D81C83-34C5-4ABF-8292-237C7F28D3AA}" dt="2025-04-22T07:23:48.408" v="385" actId="26606"/>
          <ac:spMkLst>
            <pc:docMk/>
            <pc:sldMk cId="0" sldId="260"/>
            <ac:spMk id="16" creationId="{F3798573-F27B-47EB-8EA4-7EE34954C2D6}"/>
          </ac:spMkLst>
        </pc:spChg>
        <pc:spChg chg="add">
          <ac:chgData name="Kalyan, Reddy (Contractor)" userId="c6029760-a830-4999-8e72-ba92e1f74ecc" providerId="ADAL" clId="{32D81C83-34C5-4ABF-8292-237C7F28D3AA}" dt="2025-04-22T07:23:48.408" v="385" actId="26606"/>
          <ac:spMkLst>
            <pc:docMk/>
            <pc:sldMk cId="0" sldId="260"/>
            <ac:spMk id="22" creationId="{25482F9D-E110-434E-9B4F-41A3F5CB2A2F}"/>
          </ac:spMkLst>
        </pc:spChg>
        <pc:spChg chg="add">
          <ac:chgData name="Kalyan, Reddy (Contractor)" userId="c6029760-a830-4999-8e72-ba92e1f74ecc" providerId="ADAL" clId="{32D81C83-34C5-4ABF-8292-237C7F28D3AA}" dt="2025-04-22T07:23:48.408" v="385" actId="26606"/>
          <ac:spMkLst>
            <pc:docMk/>
            <pc:sldMk cId="0" sldId="260"/>
            <ac:spMk id="24" creationId="{5779FF2E-BB5C-4805-AAD5-275495A2B7EF}"/>
          </ac:spMkLst>
        </pc:spChg>
        <pc:spChg chg="add">
          <ac:chgData name="Kalyan, Reddy (Contractor)" userId="c6029760-a830-4999-8e72-ba92e1f74ecc" providerId="ADAL" clId="{32D81C83-34C5-4ABF-8292-237C7F28D3AA}" dt="2025-04-22T07:23:48.408" v="385" actId="26606"/>
          <ac:spMkLst>
            <pc:docMk/>
            <pc:sldMk cId="0" sldId="260"/>
            <ac:spMk id="26" creationId="{6EB83258-50E7-4A51-8C48-ADA7CD7FCA02}"/>
          </ac:spMkLst>
        </pc:spChg>
        <pc:spChg chg="add">
          <ac:chgData name="Kalyan, Reddy (Contractor)" userId="c6029760-a830-4999-8e72-ba92e1f74ecc" providerId="ADAL" clId="{32D81C83-34C5-4ABF-8292-237C7F28D3AA}" dt="2025-04-22T07:23:48.408" v="385" actId="26606"/>
          <ac:spMkLst>
            <pc:docMk/>
            <pc:sldMk cId="0" sldId="260"/>
            <ac:spMk id="28" creationId="{A4188960-1398-409C-BA5D-F87CCB743390}"/>
          </ac:spMkLst>
        </pc:spChg>
        <pc:picChg chg="del">
          <ac:chgData name="Kalyan, Reddy (Contractor)" userId="c6029760-a830-4999-8e72-ba92e1f74ecc" providerId="ADAL" clId="{32D81C83-34C5-4ABF-8292-237C7F28D3AA}" dt="2025-04-22T07:23:48.408" v="385" actId="26606"/>
          <ac:picMkLst>
            <pc:docMk/>
            <pc:sldMk cId="0" sldId="260"/>
            <ac:picMk id="14" creationId="{3BC6EBB2-9BDC-4075-BA6B-43A9FBF9C86C}"/>
          </ac:picMkLst>
        </pc:picChg>
      </pc:sldChg>
      <pc:sldChg chg="addSp delSp modSp mod setBg setClrOvrMap">
        <pc:chgData name="Kalyan, Reddy (Contractor)" userId="c6029760-a830-4999-8e72-ba92e1f74ecc" providerId="ADAL" clId="{32D81C83-34C5-4ABF-8292-237C7F28D3AA}" dt="2025-04-22T07:25:48.509" v="419" actId="26606"/>
        <pc:sldMkLst>
          <pc:docMk/>
          <pc:sldMk cId="0" sldId="262"/>
        </pc:sldMkLst>
        <pc:spChg chg="mod">
          <ac:chgData name="Kalyan, Reddy (Contractor)" userId="c6029760-a830-4999-8e72-ba92e1f74ecc" providerId="ADAL" clId="{32D81C83-34C5-4ABF-8292-237C7F28D3AA}" dt="2025-04-22T07:25:48.509" v="419" actId="26606"/>
          <ac:spMkLst>
            <pc:docMk/>
            <pc:sldMk cId="0" sldId="262"/>
            <ac:spMk id="2" creationId="{00000000-0000-0000-0000-000000000000}"/>
          </ac:spMkLst>
        </pc:spChg>
        <pc:spChg chg="add del">
          <ac:chgData name="Kalyan, Reddy (Contractor)" userId="c6029760-a830-4999-8e72-ba92e1f74ecc" providerId="ADAL" clId="{32D81C83-34C5-4ABF-8292-237C7F28D3AA}" dt="2025-04-22T07:25:48.509" v="419" actId="26606"/>
          <ac:spMkLst>
            <pc:docMk/>
            <pc:sldMk cId="0" sldId="262"/>
            <ac:spMk id="10" creationId="{25482F9D-E110-434E-9B4F-41A3F5CB2A2F}"/>
          </ac:spMkLst>
        </pc:spChg>
        <pc:spChg chg="add del">
          <ac:chgData name="Kalyan, Reddy (Contractor)" userId="c6029760-a830-4999-8e72-ba92e1f74ecc" providerId="ADAL" clId="{32D81C83-34C5-4ABF-8292-237C7F28D3AA}" dt="2025-04-22T07:25:48.509" v="419" actId="26606"/>
          <ac:spMkLst>
            <pc:docMk/>
            <pc:sldMk cId="0" sldId="262"/>
            <ac:spMk id="12" creationId="{5779FF2E-BB5C-4805-AAD5-275495A2B7EF}"/>
          </ac:spMkLst>
        </pc:spChg>
        <pc:spChg chg="add del">
          <ac:chgData name="Kalyan, Reddy (Contractor)" userId="c6029760-a830-4999-8e72-ba92e1f74ecc" providerId="ADAL" clId="{32D81C83-34C5-4ABF-8292-237C7F28D3AA}" dt="2025-04-22T07:25:48.509" v="419" actId="26606"/>
          <ac:spMkLst>
            <pc:docMk/>
            <pc:sldMk cId="0" sldId="262"/>
            <ac:spMk id="14" creationId="{6EB83258-50E7-4A51-8C48-ADA7CD7FCA02}"/>
          </ac:spMkLst>
        </pc:spChg>
        <pc:spChg chg="add del">
          <ac:chgData name="Kalyan, Reddy (Contractor)" userId="c6029760-a830-4999-8e72-ba92e1f74ecc" providerId="ADAL" clId="{32D81C83-34C5-4ABF-8292-237C7F28D3AA}" dt="2025-04-22T07:25:48.509" v="419" actId="26606"/>
          <ac:spMkLst>
            <pc:docMk/>
            <pc:sldMk cId="0" sldId="262"/>
            <ac:spMk id="16" creationId="{A4188960-1398-409C-BA5D-F87CCB743390}"/>
          </ac:spMkLst>
        </pc:spChg>
        <pc:graphicFrameChg chg="mod modGraphic">
          <ac:chgData name="Kalyan, Reddy (Contractor)" userId="c6029760-a830-4999-8e72-ba92e1f74ecc" providerId="ADAL" clId="{32D81C83-34C5-4ABF-8292-237C7F28D3AA}" dt="2025-04-22T07:25:48.509" v="419" actId="26606"/>
          <ac:graphicFrameMkLst>
            <pc:docMk/>
            <pc:sldMk cId="0" sldId="262"/>
            <ac:graphicFrameMk id="5" creationId="{2AD789B7-3201-3905-A1E7-2E5FC33787AF}"/>
          </ac:graphicFrameMkLst>
        </pc:graphicFrameChg>
      </pc:sldChg>
      <pc:sldChg chg="addSp delSp modSp mod setBg setClrOvrMap">
        <pc:chgData name="Kalyan, Reddy (Contractor)" userId="c6029760-a830-4999-8e72-ba92e1f74ecc" providerId="ADAL" clId="{32D81C83-34C5-4ABF-8292-237C7F28D3AA}" dt="2025-04-22T07:33:50.628" v="468" actId="255"/>
        <pc:sldMkLst>
          <pc:docMk/>
          <pc:sldMk cId="0" sldId="263"/>
        </pc:sldMkLst>
        <pc:spChg chg="mod">
          <ac:chgData name="Kalyan, Reddy (Contractor)" userId="c6029760-a830-4999-8e72-ba92e1f74ecc" providerId="ADAL" clId="{32D81C83-34C5-4ABF-8292-237C7F28D3AA}" dt="2025-04-22T07:31:31.020" v="454" actId="26606"/>
          <ac:spMkLst>
            <pc:docMk/>
            <pc:sldMk cId="0" sldId="263"/>
            <ac:spMk id="2" creationId="{00000000-0000-0000-0000-000000000000}"/>
          </ac:spMkLst>
        </pc:spChg>
        <pc:spChg chg="add del mod">
          <ac:chgData name="Kalyan, Reddy (Contractor)" userId="c6029760-a830-4999-8e72-ba92e1f74ecc" providerId="ADAL" clId="{32D81C83-34C5-4ABF-8292-237C7F28D3AA}" dt="2025-04-22T07:31:10.401" v="452" actId="26606"/>
          <ac:spMkLst>
            <pc:docMk/>
            <pc:sldMk cId="0" sldId="263"/>
            <ac:spMk id="4" creationId="{2EE370C9-CCCD-9DFF-3686-45B8D0A0FFDB}"/>
          </ac:spMkLst>
        </pc:spChg>
        <pc:spChg chg="add del mod">
          <ac:chgData name="Kalyan, Reddy (Contractor)" userId="c6029760-a830-4999-8e72-ba92e1f74ecc" providerId="ADAL" clId="{32D81C83-34C5-4ABF-8292-237C7F28D3AA}" dt="2025-04-22T07:32:30.149" v="462" actId="478"/>
          <ac:spMkLst>
            <pc:docMk/>
            <pc:sldMk cId="0" sldId="263"/>
            <ac:spMk id="7" creationId="{681BF864-E07E-A213-9785-B140E4962C92}"/>
          </ac:spMkLst>
        </pc:spChg>
        <pc:spChg chg="add del">
          <ac:chgData name="Kalyan, Reddy (Contractor)" userId="c6029760-a830-4999-8e72-ba92e1f74ecc" providerId="ADAL" clId="{32D81C83-34C5-4ABF-8292-237C7F28D3AA}" dt="2025-04-22T07:31:10.401" v="452" actId="26606"/>
          <ac:spMkLst>
            <pc:docMk/>
            <pc:sldMk cId="0" sldId="263"/>
            <ac:spMk id="9" creationId="{25482F9D-E110-434E-9B4F-41A3F5CB2A2F}"/>
          </ac:spMkLst>
        </pc:spChg>
        <pc:spChg chg="add del">
          <ac:chgData name="Kalyan, Reddy (Contractor)" userId="c6029760-a830-4999-8e72-ba92e1f74ecc" providerId="ADAL" clId="{32D81C83-34C5-4ABF-8292-237C7F28D3AA}" dt="2025-04-22T07:31:10.401" v="452" actId="26606"/>
          <ac:spMkLst>
            <pc:docMk/>
            <pc:sldMk cId="0" sldId="263"/>
            <ac:spMk id="11" creationId="{5779FF2E-BB5C-4805-AAD5-275495A2B7EF}"/>
          </ac:spMkLst>
        </pc:spChg>
        <pc:spChg chg="add del">
          <ac:chgData name="Kalyan, Reddy (Contractor)" userId="c6029760-a830-4999-8e72-ba92e1f74ecc" providerId="ADAL" clId="{32D81C83-34C5-4ABF-8292-237C7F28D3AA}" dt="2025-04-22T07:31:10.401" v="452" actId="26606"/>
          <ac:spMkLst>
            <pc:docMk/>
            <pc:sldMk cId="0" sldId="263"/>
            <ac:spMk id="13" creationId="{6EB83258-50E7-4A51-8C48-ADA7CD7FCA02}"/>
          </ac:spMkLst>
        </pc:spChg>
        <pc:spChg chg="add del">
          <ac:chgData name="Kalyan, Reddy (Contractor)" userId="c6029760-a830-4999-8e72-ba92e1f74ecc" providerId="ADAL" clId="{32D81C83-34C5-4ABF-8292-237C7F28D3AA}" dt="2025-04-22T07:31:10.401" v="452" actId="26606"/>
          <ac:spMkLst>
            <pc:docMk/>
            <pc:sldMk cId="0" sldId="263"/>
            <ac:spMk id="15" creationId="{A4188960-1398-409C-BA5D-F87CCB743390}"/>
          </ac:spMkLst>
        </pc:spChg>
        <pc:spChg chg="add del">
          <ac:chgData name="Kalyan, Reddy (Contractor)" userId="c6029760-a830-4999-8e72-ba92e1f74ecc" providerId="ADAL" clId="{32D81C83-34C5-4ABF-8292-237C7F28D3AA}" dt="2025-04-22T07:31:10.371" v="451" actId="26606"/>
          <ac:spMkLst>
            <pc:docMk/>
            <pc:sldMk cId="0" sldId="263"/>
            <ac:spMk id="21" creationId="{81E3F4E1-B084-4FFF-9627-13782BE0BE4A}"/>
          </ac:spMkLst>
        </pc:spChg>
        <pc:spChg chg="add del">
          <ac:chgData name="Kalyan, Reddy (Contractor)" userId="c6029760-a830-4999-8e72-ba92e1f74ecc" providerId="ADAL" clId="{32D81C83-34C5-4ABF-8292-237C7F28D3AA}" dt="2025-04-22T07:31:10.371" v="451" actId="26606"/>
          <ac:spMkLst>
            <pc:docMk/>
            <pc:sldMk cId="0" sldId="263"/>
            <ac:spMk id="23" creationId="{1F8051AB-C2F8-461F-812A-3E58862141B3}"/>
          </ac:spMkLst>
        </pc:spChg>
        <pc:spChg chg="add del">
          <ac:chgData name="Kalyan, Reddy (Contractor)" userId="c6029760-a830-4999-8e72-ba92e1f74ecc" providerId="ADAL" clId="{32D81C83-34C5-4ABF-8292-237C7F28D3AA}" dt="2025-04-22T07:31:10.371" v="451" actId="26606"/>
          <ac:spMkLst>
            <pc:docMk/>
            <pc:sldMk cId="0" sldId="263"/>
            <ac:spMk id="25" creationId="{481E0C28-CB2F-425F-98C5-AF23B9B704DF}"/>
          </ac:spMkLst>
        </pc:spChg>
        <pc:spChg chg="add del">
          <ac:chgData name="Kalyan, Reddy (Contractor)" userId="c6029760-a830-4999-8e72-ba92e1f74ecc" providerId="ADAL" clId="{32D81C83-34C5-4ABF-8292-237C7F28D3AA}" dt="2025-04-22T07:31:10.371" v="451" actId="26606"/>
          <ac:spMkLst>
            <pc:docMk/>
            <pc:sldMk cId="0" sldId="263"/>
            <ac:spMk id="27" creationId="{2DB2879C-F0B1-4195-A323-E97B6065A78E}"/>
          </ac:spMkLst>
        </pc:spChg>
        <pc:spChg chg="add del">
          <ac:chgData name="Kalyan, Reddy (Contractor)" userId="c6029760-a830-4999-8e72-ba92e1f74ecc" providerId="ADAL" clId="{32D81C83-34C5-4ABF-8292-237C7F28D3AA}" dt="2025-04-22T07:31:31.020" v="454" actId="26606"/>
          <ac:spMkLst>
            <pc:docMk/>
            <pc:sldMk cId="0" sldId="263"/>
            <ac:spMk id="29" creationId="{81E3F4E1-B084-4FFF-9627-13782BE0BE4A}"/>
          </ac:spMkLst>
        </pc:spChg>
        <pc:spChg chg="add del">
          <ac:chgData name="Kalyan, Reddy (Contractor)" userId="c6029760-a830-4999-8e72-ba92e1f74ecc" providerId="ADAL" clId="{32D81C83-34C5-4ABF-8292-237C7F28D3AA}" dt="2025-04-22T07:31:31.020" v="454" actId="26606"/>
          <ac:spMkLst>
            <pc:docMk/>
            <pc:sldMk cId="0" sldId="263"/>
            <ac:spMk id="30" creationId="{1F8051AB-C2F8-461F-812A-3E58862141B3}"/>
          </ac:spMkLst>
        </pc:spChg>
        <pc:spChg chg="add del">
          <ac:chgData name="Kalyan, Reddy (Contractor)" userId="c6029760-a830-4999-8e72-ba92e1f74ecc" providerId="ADAL" clId="{32D81C83-34C5-4ABF-8292-237C7F28D3AA}" dt="2025-04-22T07:31:31.020" v="454" actId="26606"/>
          <ac:spMkLst>
            <pc:docMk/>
            <pc:sldMk cId="0" sldId="263"/>
            <ac:spMk id="31" creationId="{481E0C28-CB2F-425F-98C5-AF23B9B704DF}"/>
          </ac:spMkLst>
        </pc:spChg>
        <pc:spChg chg="add del">
          <ac:chgData name="Kalyan, Reddy (Contractor)" userId="c6029760-a830-4999-8e72-ba92e1f74ecc" providerId="ADAL" clId="{32D81C83-34C5-4ABF-8292-237C7F28D3AA}" dt="2025-04-22T07:31:31.020" v="454" actId="26606"/>
          <ac:spMkLst>
            <pc:docMk/>
            <pc:sldMk cId="0" sldId="263"/>
            <ac:spMk id="32" creationId="{2DB2879C-F0B1-4195-A323-E97B6065A78E}"/>
          </ac:spMkLst>
        </pc:spChg>
        <pc:spChg chg="add">
          <ac:chgData name="Kalyan, Reddy (Contractor)" userId="c6029760-a830-4999-8e72-ba92e1f74ecc" providerId="ADAL" clId="{32D81C83-34C5-4ABF-8292-237C7F28D3AA}" dt="2025-04-22T07:31:31.020" v="454" actId="26606"/>
          <ac:spMkLst>
            <pc:docMk/>
            <pc:sldMk cId="0" sldId="263"/>
            <ac:spMk id="38" creationId="{98AA0E06-14DE-4C1A-B11B-D05846A279E0}"/>
          </ac:spMkLst>
        </pc:spChg>
        <pc:graphicFrameChg chg="del mod">
          <ac:chgData name="Kalyan, Reddy (Contractor)" userId="c6029760-a830-4999-8e72-ba92e1f74ecc" providerId="ADAL" clId="{32D81C83-34C5-4ABF-8292-237C7F28D3AA}" dt="2025-04-22T07:30:25.350" v="424" actId="478"/>
          <ac:graphicFrameMkLst>
            <pc:docMk/>
            <pc:sldMk cId="0" sldId="263"/>
            <ac:graphicFrameMk id="5" creationId="{37AD61EA-6E19-BDAA-345B-4D05973FCC95}"/>
          </ac:graphicFrameMkLst>
        </pc:graphicFrameChg>
        <pc:graphicFrameChg chg="add del mod modGraphic">
          <ac:chgData name="Kalyan, Reddy (Contractor)" userId="c6029760-a830-4999-8e72-ba92e1f74ecc" providerId="ADAL" clId="{32D81C83-34C5-4ABF-8292-237C7F28D3AA}" dt="2025-04-22T07:33:50.628" v="468" actId="255"/>
          <ac:graphicFrameMkLst>
            <pc:docMk/>
            <pc:sldMk cId="0" sldId="263"/>
            <ac:graphicFrameMk id="33" creationId="{1CDF86EB-A97A-C63C-30AE-53C410048C94}"/>
          </ac:graphicFrameMkLst>
        </pc:graphicFrameChg>
      </pc:sldChg>
      <pc:sldChg chg="del">
        <pc:chgData name="Kalyan, Reddy (Contractor)" userId="c6029760-a830-4999-8e72-ba92e1f74ecc" providerId="ADAL" clId="{32D81C83-34C5-4ABF-8292-237C7F28D3AA}" dt="2025-04-22T07:34:49.605" v="469" actId="47"/>
        <pc:sldMkLst>
          <pc:docMk/>
          <pc:sldMk cId="0" sldId="265"/>
        </pc:sldMkLst>
      </pc:sldChg>
      <pc:sldChg chg="addSp delSp modSp mod setBg setClrOvrMap">
        <pc:chgData name="Kalyan, Reddy (Contractor)" userId="c6029760-a830-4999-8e72-ba92e1f74ecc" providerId="ADAL" clId="{32D81C83-34C5-4ABF-8292-237C7F28D3AA}" dt="2025-04-22T07:35:37.929" v="472" actId="26606"/>
        <pc:sldMkLst>
          <pc:docMk/>
          <pc:sldMk cId="0" sldId="269"/>
        </pc:sldMkLst>
        <pc:spChg chg="mod">
          <ac:chgData name="Kalyan, Reddy (Contractor)" userId="c6029760-a830-4999-8e72-ba92e1f74ecc" providerId="ADAL" clId="{32D81C83-34C5-4ABF-8292-237C7F28D3AA}" dt="2025-04-22T07:35:37.929" v="472" actId="26606"/>
          <ac:spMkLst>
            <pc:docMk/>
            <pc:sldMk cId="0" sldId="269"/>
            <ac:spMk id="2" creationId="{00000000-0000-0000-0000-000000000000}"/>
          </ac:spMkLst>
        </pc:spChg>
        <pc:spChg chg="add del">
          <ac:chgData name="Kalyan, Reddy (Contractor)" userId="c6029760-a830-4999-8e72-ba92e1f74ecc" providerId="ADAL" clId="{32D81C83-34C5-4ABF-8292-237C7F28D3AA}" dt="2025-04-22T07:35:37.929" v="472" actId="26606"/>
          <ac:spMkLst>
            <pc:docMk/>
            <pc:sldMk cId="0" sldId="269"/>
            <ac:spMk id="9" creationId="{81E3F4E1-B084-4FFF-9627-13782BE0BE4A}"/>
          </ac:spMkLst>
        </pc:spChg>
        <pc:spChg chg="add del">
          <ac:chgData name="Kalyan, Reddy (Contractor)" userId="c6029760-a830-4999-8e72-ba92e1f74ecc" providerId="ADAL" clId="{32D81C83-34C5-4ABF-8292-237C7F28D3AA}" dt="2025-04-22T07:35:37.929" v="472" actId="26606"/>
          <ac:spMkLst>
            <pc:docMk/>
            <pc:sldMk cId="0" sldId="269"/>
            <ac:spMk id="11" creationId="{1F8051AB-C2F8-461F-812A-3E58862141B3}"/>
          </ac:spMkLst>
        </pc:spChg>
        <pc:spChg chg="add del">
          <ac:chgData name="Kalyan, Reddy (Contractor)" userId="c6029760-a830-4999-8e72-ba92e1f74ecc" providerId="ADAL" clId="{32D81C83-34C5-4ABF-8292-237C7F28D3AA}" dt="2025-04-22T07:35:37.929" v="472" actId="26606"/>
          <ac:spMkLst>
            <pc:docMk/>
            <pc:sldMk cId="0" sldId="269"/>
            <ac:spMk id="13" creationId="{481E0C28-CB2F-425F-98C5-AF23B9B704DF}"/>
          </ac:spMkLst>
        </pc:spChg>
        <pc:spChg chg="add del">
          <ac:chgData name="Kalyan, Reddy (Contractor)" userId="c6029760-a830-4999-8e72-ba92e1f74ecc" providerId="ADAL" clId="{32D81C83-34C5-4ABF-8292-237C7F28D3AA}" dt="2025-04-22T07:35:37.929" v="472" actId="26606"/>
          <ac:spMkLst>
            <pc:docMk/>
            <pc:sldMk cId="0" sldId="269"/>
            <ac:spMk id="15" creationId="{2DB2879C-F0B1-4195-A323-E97B6065A78E}"/>
          </ac:spMkLst>
        </pc:spChg>
        <pc:spChg chg="add">
          <ac:chgData name="Kalyan, Reddy (Contractor)" userId="c6029760-a830-4999-8e72-ba92e1f74ecc" providerId="ADAL" clId="{32D81C83-34C5-4ABF-8292-237C7F28D3AA}" dt="2025-04-22T07:35:37.929" v="472" actId="26606"/>
          <ac:spMkLst>
            <pc:docMk/>
            <pc:sldMk cId="0" sldId="269"/>
            <ac:spMk id="20" creationId="{5124803A-C1BC-4BD0-8F1F-75704459B3CC}"/>
          </ac:spMkLst>
        </pc:spChg>
        <pc:spChg chg="add">
          <ac:chgData name="Kalyan, Reddy (Contractor)" userId="c6029760-a830-4999-8e72-ba92e1f74ecc" providerId="ADAL" clId="{32D81C83-34C5-4ABF-8292-237C7F28D3AA}" dt="2025-04-22T07:35:37.929" v="472" actId="26606"/>
          <ac:spMkLst>
            <pc:docMk/>
            <pc:sldMk cId="0" sldId="269"/>
            <ac:spMk id="22" creationId="{EFEF3C48-DBEC-43EF-95B1-E5F74E899B2B}"/>
          </ac:spMkLst>
        </pc:spChg>
        <pc:spChg chg="add">
          <ac:chgData name="Kalyan, Reddy (Contractor)" userId="c6029760-a830-4999-8e72-ba92e1f74ecc" providerId="ADAL" clId="{32D81C83-34C5-4ABF-8292-237C7F28D3AA}" dt="2025-04-22T07:35:37.929" v="472" actId="26606"/>
          <ac:spMkLst>
            <pc:docMk/>
            <pc:sldMk cId="0" sldId="269"/>
            <ac:spMk id="24" creationId="{47E04284-BF18-4F10-B2A9-EE1D7C56331E}"/>
          </ac:spMkLst>
        </pc:spChg>
        <pc:spChg chg="add">
          <ac:chgData name="Kalyan, Reddy (Contractor)" userId="c6029760-a830-4999-8e72-ba92e1f74ecc" providerId="ADAL" clId="{32D81C83-34C5-4ABF-8292-237C7F28D3AA}" dt="2025-04-22T07:35:37.929" v="472" actId="26606"/>
          <ac:spMkLst>
            <pc:docMk/>
            <pc:sldMk cId="0" sldId="269"/>
            <ac:spMk id="26" creationId="{FE8CD2F6-8CED-45A1-8AD6-5DF2C36A3501}"/>
          </ac:spMkLst>
        </pc:spChg>
        <pc:graphicFrameChg chg="mod modGraphic">
          <ac:chgData name="Kalyan, Reddy (Contractor)" userId="c6029760-a830-4999-8e72-ba92e1f74ecc" providerId="ADAL" clId="{32D81C83-34C5-4ABF-8292-237C7F28D3AA}" dt="2025-04-22T07:35:37.929" v="472" actId="26606"/>
          <ac:graphicFrameMkLst>
            <pc:docMk/>
            <pc:sldMk cId="0" sldId="269"/>
            <ac:graphicFrameMk id="5" creationId="{207E849A-3917-1AB2-3FF1-4153CC1E2265}"/>
          </ac:graphicFrameMkLst>
        </pc:graphicFrame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577AB-EAE3-479E-9B20-15505933EF55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2A7180D-12DA-4AA6-947B-1E5125277A12}">
      <dgm:prSet/>
      <dgm:spPr/>
      <dgm:t>
        <a:bodyPr/>
        <a:lstStyle/>
        <a:p>
          <a:r>
            <a:rPr lang="en-US" b="0" i="0"/>
            <a:t>Global Leader: Technology and business services.</a:t>
          </a:r>
          <a:endParaRPr lang="en-US"/>
        </a:p>
      </dgm:t>
    </dgm:pt>
    <dgm:pt modelId="{EEADF2C5-3500-4C21-BEB1-49D08A3733D1}" type="parTrans" cxnId="{85916C13-816A-4F58-B7F8-2615F8F94957}">
      <dgm:prSet/>
      <dgm:spPr/>
      <dgm:t>
        <a:bodyPr/>
        <a:lstStyle/>
        <a:p>
          <a:endParaRPr lang="en-US"/>
        </a:p>
      </dgm:t>
    </dgm:pt>
    <dgm:pt modelId="{D9EF616F-E86B-4510-8ED2-1C6D4CEC11D1}" type="sibTrans" cxnId="{85916C13-816A-4F58-B7F8-2615F8F94957}">
      <dgm:prSet/>
      <dgm:spPr/>
      <dgm:t>
        <a:bodyPr/>
        <a:lstStyle/>
        <a:p>
          <a:endParaRPr lang="en-US"/>
        </a:p>
      </dgm:t>
    </dgm:pt>
    <dgm:pt modelId="{75ADE3B3-FC76-4388-BC77-BC4F5890F39E}">
      <dgm:prSet/>
      <dgm:spPr/>
      <dgm:t>
        <a:bodyPr/>
        <a:lstStyle/>
        <a:p>
          <a:r>
            <a:rPr lang="en-US" b="0" i="0"/>
            <a:t>Focus: Digital transformation, agility, competitiveness.</a:t>
          </a:r>
          <a:endParaRPr lang="en-US"/>
        </a:p>
      </dgm:t>
    </dgm:pt>
    <dgm:pt modelId="{FCDCB2CE-B19A-4B17-A9D6-186810054EDF}" type="parTrans" cxnId="{225AD449-E62F-40DB-A95B-1B4B7687303F}">
      <dgm:prSet/>
      <dgm:spPr/>
      <dgm:t>
        <a:bodyPr/>
        <a:lstStyle/>
        <a:p>
          <a:endParaRPr lang="en-US"/>
        </a:p>
      </dgm:t>
    </dgm:pt>
    <dgm:pt modelId="{CF78D2CE-7707-495C-AA82-82CF97F908E7}" type="sibTrans" cxnId="{225AD449-E62F-40DB-A95B-1B4B7687303F}">
      <dgm:prSet/>
      <dgm:spPr/>
      <dgm:t>
        <a:bodyPr/>
        <a:lstStyle/>
        <a:p>
          <a:endParaRPr lang="en-US"/>
        </a:p>
      </dgm:t>
    </dgm:pt>
    <dgm:pt modelId="{B623A458-7C71-466A-8247-5E19599FC091}">
      <dgm:prSet/>
      <dgm:spPr/>
      <dgm:t>
        <a:bodyPr/>
        <a:lstStyle/>
        <a:p>
          <a:r>
            <a:rPr lang="en-US" b="0" i="0"/>
            <a:t>Technological Excellence: Investments in cloud, automation, AI, low-code platforms (PEGA).</a:t>
          </a:r>
          <a:endParaRPr lang="en-US"/>
        </a:p>
      </dgm:t>
    </dgm:pt>
    <dgm:pt modelId="{A9AFE026-CF2C-4263-9D51-E33CBD009FF0}" type="parTrans" cxnId="{6171FE48-3F58-4613-842C-5458DD37F790}">
      <dgm:prSet/>
      <dgm:spPr/>
      <dgm:t>
        <a:bodyPr/>
        <a:lstStyle/>
        <a:p>
          <a:endParaRPr lang="en-US"/>
        </a:p>
      </dgm:t>
    </dgm:pt>
    <dgm:pt modelId="{1B67BE28-1DEE-4BC1-8D1B-CA06F1393340}" type="sibTrans" cxnId="{6171FE48-3F58-4613-842C-5458DD37F790}">
      <dgm:prSet/>
      <dgm:spPr/>
      <dgm:t>
        <a:bodyPr/>
        <a:lstStyle/>
        <a:p>
          <a:endParaRPr lang="en-US"/>
        </a:p>
      </dgm:t>
    </dgm:pt>
    <dgm:pt modelId="{19CFF51C-E7B7-4685-A360-60C1F39E3DF7}">
      <dgm:prSet/>
      <dgm:spPr/>
      <dgm:t>
        <a:bodyPr/>
        <a:lstStyle/>
        <a:p>
          <a:r>
            <a:rPr lang="en-US" b="0" i="0"/>
            <a:t>Client Solutions: Customized, scalable, secure solutions for complex challenges.</a:t>
          </a:r>
          <a:endParaRPr lang="en-US"/>
        </a:p>
      </dgm:t>
    </dgm:pt>
    <dgm:pt modelId="{1847D1E6-021D-4B82-A1E6-C0DEFD3C4FC6}" type="parTrans" cxnId="{00E26604-5F8B-48E7-BB80-E8963F5FB648}">
      <dgm:prSet/>
      <dgm:spPr/>
      <dgm:t>
        <a:bodyPr/>
        <a:lstStyle/>
        <a:p>
          <a:endParaRPr lang="en-US"/>
        </a:p>
      </dgm:t>
    </dgm:pt>
    <dgm:pt modelId="{D2E143EB-6CEB-4C90-B532-1366F5CF1FC5}" type="sibTrans" cxnId="{00E26604-5F8B-48E7-BB80-E8963F5FB648}">
      <dgm:prSet/>
      <dgm:spPr/>
      <dgm:t>
        <a:bodyPr/>
        <a:lstStyle/>
        <a:p>
          <a:endParaRPr lang="en-US"/>
        </a:p>
      </dgm:t>
    </dgm:pt>
    <dgm:pt modelId="{C9ECEDAC-5EB9-49DC-989B-BB3A87861F8F}">
      <dgm:prSet/>
      <dgm:spPr/>
      <dgm:t>
        <a:bodyPr/>
        <a:lstStyle/>
        <a:p>
          <a:r>
            <a:rPr lang="en-US" b="0" i="0"/>
            <a:t>Trusted Partner: Emphasis on client satisfaction, foresight, operational excellence.</a:t>
          </a:r>
          <a:endParaRPr lang="en-US"/>
        </a:p>
      </dgm:t>
    </dgm:pt>
    <dgm:pt modelId="{A967C3DF-607B-4095-8038-F41062B37BE2}" type="parTrans" cxnId="{1E89BE5C-623F-4F13-A61F-692655F2F9B2}">
      <dgm:prSet/>
      <dgm:spPr/>
      <dgm:t>
        <a:bodyPr/>
        <a:lstStyle/>
        <a:p>
          <a:endParaRPr lang="en-US"/>
        </a:p>
      </dgm:t>
    </dgm:pt>
    <dgm:pt modelId="{CF363D8C-FF78-4F89-96E8-725965927911}" type="sibTrans" cxnId="{1E89BE5C-623F-4F13-A61F-692655F2F9B2}">
      <dgm:prSet/>
      <dgm:spPr/>
      <dgm:t>
        <a:bodyPr/>
        <a:lstStyle/>
        <a:p>
          <a:endParaRPr lang="en-US"/>
        </a:p>
      </dgm:t>
    </dgm:pt>
    <dgm:pt modelId="{6B56D07F-676C-42E7-95A8-8C22C7B9CD0A}" type="pres">
      <dgm:prSet presAssocID="{28F577AB-EAE3-479E-9B20-15505933EF55}" presName="diagram" presStyleCnt="0">
        <dgm:presLayoutVars>
          <dgm:dir/>
          <dgm:resizeHandles val="exact"/>
        </dgm:presLayoutVars>
      </dgm:prSet>
      <dgm:spPr/>
    </dgm:pt>
    <dgm:pt modelId="{A013C7EA-6D70-4C7B-BFE3-8BCD9C57C9DD}" type="pres">
      <dgm:prSet presAssocID="{42A7180D-12DA-4AA6-947B-1E5125277A12}" presName="node" presStyleLbl="node1" presStyleIdx="0" presStyleCnt="5">
        <dgm:presLayoutVars>
          <dgm:bulletEnabled val="1"/>
        </dgm:presLayoutVars>
      </dgm:prSet>
      <dgm:spPr/>
    </dgm:pt>
    <dgm:pt modelId="{776B980B-81C5-499D-B05A-3A10E288240B}" type="pres">
      <dgm:prSet presAssocID="{D9EF616F-E86B-4510-8ED2-1C6D4CEC11D1}" presName="sibTrans" presStyleCnt="0"/>
      <dgm:spPr/>
    </dgm:pt>
    <dgm:pt modelId="{A74AFAA1-097B-491B-AB1E-121AF1CDF28F}" type="pres">
      <dgm:prSet presAssocID="{75ADE3B3-FC76-4388-BC77-BC4F5890F39E}" presName="node" presStyleLbl="node1" presStyleIdx="1" presStyleCnt="5">
        <dgm:presLayoutVars>
          <dgm:bulletEnabled val="1"/>
        </dgm:presLayoutVars>
      </dgm:prSet>
      <dgm:spPr/>
    </dgm:pt>
    <dgm:pt modelId="{BBEE1511-176A-41AD-91EC-C522A2534BCD}" type="pres">
      <dgm:prSet presAssocID="{CF78D2CE-7707-495C-AA82-82CF97F908E7}" presName="sibTrans" presStyleCnt="0"/>
      <dgm:spPr/>
    </dgm:pt>
    <dgm:pt modelId="{FAE89ABA-47F6-40DC-9FC5-3AF7AE91E7CF}" type="pres">
      <dgm:prSet presAssocID="{B623A458-7C71-466A-8247-5E19599FC091}" presName="node" presStyleLbl="node1" presStyleIdx="2" presStyleCnt="5">
        <dgm:presLayoutVars>
          <dgm:bulletEnabled val="1"/>
        </dgm:presLayoutVars>
      </dgm:prSet>
      <dgm:spPr/>
    </dgm:pt>
    <dgm:pt modelId="{04A4D1DF-543C-475F-9C29-B6E3FEFA4B4D}" type="pres">
      <dgm:prSet presAssocID="{1B67BE28-1DEE-4BC1-8D1B-CA06F1393340}" presName="sibTrans" presStyleCnt="0"/>
      <dgm:spPr/>
    </dgm:pt>
    <dgm:pt modelId="{48372833-85E9-44E8-945D-EF55FC25D268}" type="pres">
      <dgm:prSet presAssocID="{19CFF51C-E7B7-4685-A360-60C1F39E3DF7}" presName="node" presStyleLbl="node1" presStyleIdx="3" presStyleCnt="5">
        <dgm:presLayoutVars>
          <dgm:bulletEnabled val="1"/>
        </dgm:presLayoutVars>
      </dgm:prSet>
      <dgm:spPr/>
    </dgm:pt>
    <dgm:pt modelId="{4E82A1B4-E411-464D-8F2A-B89651B7B634}" type="pres">
      <dgm:prSet presAssocID="{D2E143EB-6CEB-4C90-B532-1366F5CF1FC5}" presName="sibTrans" presStyleCnt="0"/>
      <dgm:spPr/>
    </dgm:pt>
    <dgm:pt modelId="{48314206-6DA0-4BB7-B3BF-A82E3C719324}" type="pres">
      <dgm:prSet presAssocID="{C9ECEDAC-5EB9-49DC-989B-BB3A87861F8F}" presName="node" presStyleLbl="node1" presStyleIdx="4" presStyleCnt="5">
        <dgm:presLayoutVars>
          <dgm:bulletEnabled val="1"/>
        </dgm:presLayoutVars>
      </dgm:prSet>
      <dgm:spPr/>
    </dgm:pt>
  </dgm:ptLst>
  <dgm:cxnLst>
    <dgm:cxn modelId="{00E26604-5F8B-48E7-BB80-E8963F5FB648}" srcId="{28F577AB-EAE3-479E-9B20-15505933EF55}" destId="{19CFF51C-E7B7-4685-A360-60C1F39E3DF7}" srcOrd="3" destOrd="0" parTransId="{1847D1E6-021D-4B82-A1E6-C0DEFD3C4FC6}" sibTransId="{D2E143EB-6CEB-4C90-B532-1366F5CF1FC5}"/>
    <dgm:cxn modelId="{FA32CC0B-33C7-4842-ABDF-D9D543F2033D}" type="presOf" srcId="{C9ECEDAC-5EB9-49DC-989B-BB3A87861F8F}" destId="{48314206-6DA0-4BB7-B3BF-A82E3C719324}" srcOrd="0" destOrd="0" presId="urn:microsoft.com/office/officeart/2005/8/layout/default"/>
    <dgm:cxn modelId="{85916C13-816A-4F58-B7F8-2615F8F94957}" srcId="{28F577AB-EAE3-479E-9B20-15505933EF55}" destId="{42A7180D-12DA-4AA6-947B-1E5125277A12}" srcOrd="0" destOrd="0" parTransId="{EEADF2C5-3500-4C21-BEB1-49D08A3733D1}" sibTransId="{D9EF616F-E86B-4510-8ED2-1C6D4CEC11D1}"/>
    <dgm:cxn modelId="{0D77E63B-DD29-4330-89B5-8593053CBD98}" type="presOf" srcId="{75ADE3B3-FC76-4388-BC77-BC4F5890F39E}" destId="{A74AFAA1-097B-491B-AB1E-121AF1CDF28F}" srcOrd="0" destOrd="0" presId="urn:microsoft.com/office/officeart/2005/8/layout/default"/>
    <dgm:cxn modelId="{1E89BE5C-623F-4F13-A61F-692655F2F9B2}" srcId="{28F577AB-EAE3-479E-9B20-15505933EF55}" destId="{C9ECEDAC-5EB9-49DC-989B-BB3A87861F8F}" srcOrd="4" destOrd="0" parTransId="{A967C3DF-607B-4095-8038-F41062B37BE2}" sibTransId="{CF363D8C-FF78-4F89-96E8-725965927911}"/>
    <dgm:cxn modelId="{6171FE48-3F58-4613-842C-5458DD37F790}" srcId="{28F577AB-EAE3-479E-9B20-15505933EF55}" destId="{B623A458-7C71-466A-8247-5E19599FC091}" srcOrd="2" destOrd="0" parTransId="{A9AFE026-CF2C-4263-9D51-E33CBD009FF0}" sibTransId="{1B67BE28-1DEE-4BC1-8D1B-CA06F1393340}"/>
    <dgm:cxn modelId="{225AD449-E62F-40DB-A95B-1B4B7687303F}" srcId="{28F577AB-EAE3-479E-9B20-15505933EF55}" destId="{75ADE3B3-FC76-4388-BC77-BC4F5890F39E}" srcOrd="1" destOrd="0" parTransId="{FCDCB2CE-B19A-4B17-A9D6-186810054EDF}" sibTransId="{CF78D2CE-7707-495C-AA82-82CF97F908E7}"/>
    <dgm:cxn modelId="{94198376-E462-48DB-BCCE-E09A4FB0B3D5}" type="presOf" srcId="{42A7180D-12DA-4AA6-947B-1E5125277A12}" destId="{A013C7EA-6D70-4C7B-BFE3-8BCD9C57C9DD}" srcOrd="0" destOrd="0" presId="urn:microsoft.com/office/officeart/2005/8/layout/default"/>
    <dgm:cxn modelId="{1117C1A0-7C5A-4872-B301-80C44F668D57}" type="presOf" srcId="{19CFF51C-E7B7-4685-A360-60C1F39E3DF7}" destId="{48372833-85E9-44E8-945D-EF55FC25D268}" srcOrd="0" destOrd="0" presId="urn:microsoft.com/office/officeart/2005/8/layout/default"/>
    <dgm:cxn modelId="{5A322CB0-1563-4BED-9CA3-E7A07F1A02BA}" type="presOf" srcId="{B623A458-7C71-466A-8247-5E19599FC091}" destId="{FAE89ABA-47F6-40DC-9FC5-3AF7AE91E7CF}" srcOrd="0" destOrd="0" presId="urn:microsoft.com/office/officeart/2005/8/layout/default"/>
    <dgm:cxn modelId="{4F1C72BA-5877-4FAB-B4BA-51DC201D09CF}" type="presOf" srcId="{28F577AB-EAE3-479E-9B20-15505933EF55}" destId="{6B56D07F-676C-42E7-95A8-8C22C7B9CD0A}" srcOrd="0" destOrd="0" presId="urn:microsoft.com/office/officeart/2005/8/layout/default"/>
    <dgm:cxn modelId="{9517BBE7-D8C8-4C6B-B679-E39A69AA0E0D}" type="presParOf" srcId="{6B56D07F-676C-42E7-95A8-8C22C7B9CD0A}" destId="{A013C7EA-6D70-4C7B-BFE3-8BCD9C57C9DD}" srcOrd="0" destOrd="0" presId="urn:microsoft.com/office/officeart/2005/8/layout/default"/>
    <dgm:cxn modelId="{93666029-E14F-4D21-A633-2A39B89B79CF}" type="presParOf" srcId="{6B56D07F-676C-42E7-95A8-8C22C7B9CD0A}" destId="{776B980B-81C5-499D-B05A-3A10E288240B}" srcOrd="1" destOrd="0" presId="urn:microsoft.com/office/officeart/2005/8/layout/default"/>
    <dgm:cxn modelId="{8BDDCE1F-2884-4898-B660-64DBF573AAB2}" type="presParOf" srcId="{6B56D07F-676C-42E7-95A8-8C22C7B9CD0A}" destId="{A74AFAA1-097B-491B-AB1E-121AF1CDF28F}" srcOrd="2" destOrd="0" presId="urn:microsoft.com/office/officeart/2005/8/layout/default"/>
    <dgm:cxn modelId="{0DA1821D-06CC-4001-8E70-EB6008575F45}" type="presParOf" srcId="{6B56D07F-676C-42E7-95A8-8C22C7B9CD0A}" destId="{BBEE1511-176A-41AD-91EC-C522A2534BCD}" srcOrd="3" destOrd="0" presId="urn:microsoft.com/office/officeart/2005/8/layout/default"/>
    <dgm:cxn modelId="{235E1571-35D9-4AFF-BBAA-AE60E34E48AB}" type="presParOf" srcId="{6B56D07F-676C-42E7-95A8-8C22C7B9CD0A}" destId="{FAE89ABA-47F6-40DC-9FC5-3AF7AE91E7CF}" srcOrd="4" destOrd="0" presId="urn:microsoft.com/office/officeart/2005/8/layout/default"/>
    <dgm:cxn modelId="{102F8FE9-7483-4ED4-BC8A-795F3B06E1B6}" type="presParOf" srcId="{6B56D07F-676C-42E7-95A8-8C22C7B9CD0A}" destId="{04A4D1DF-543C-475F-9C29-B6E3FEFA4B4D}" srcOrd="5" destOrd="0" presId="urn:microsoft.com/office/officeart/2005/8/layout/default"/>
    <dgm:cxn modelId="{C8D67E35-ADFF-4585-9281-A7B9575D6CD8}" type="presParOf" srcId="{6B56D07F-676C-42E7-95A8-8C22C7B9CD0A}" destId="{48372833-85E9-44E8-945D-EF55FC25D268}" srcOrd="6" destOrd="0" presId="urn:microsoft.com/office/officeart/2005/8/layout/default"/>
    <dgm:cxn modelId="{3D120DC0-172F-4F2F-9AC0-5E54CDD80378}" type="presParOf" srcId="{6B56D07F-676C-42E7-95A8-8C22C7B9CD0A}" destId="{4E82A1B4-E411-464D-8F2A-B89651B7B634}" srcOrd="7" destOrd="0" presId="urn:microsoft.com/office/officeart/2005/8/layout/default"/>
    <dgm:cxn modelId="{A25E3D66-EBB0-47C2-8877-58A938EC5250}" type="presParOf" srcId="{6B56D07F-676C-42E7-95A8-8C22C7B9CD0A}" destId="{48314206-6DA0-4BB7-B3BF-A82E3C71932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11269EA-C5AA-40AE-BBDD-75FA86A9CA0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18B3970-3D1E-49F5-88F0-0755F8A797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1. PEGA Academy &amp; Documentation</a:t>
          </a:r>
          <a:endParaRPr lang="en-US"/>
        </a:p>
      </dgm:t>
    </dgm:pt>
    <dgm:pt modelId="{6479CD79-D737-4C89-91EA-0B5D88359EDB}" type="parTrans" cxnId="{3E985B76-DAEA-483C-88C1-6DAF281257C9}">
      <dgm:prSet/>
      <dgm:spPr/>
      <dgm:t>
        <a:bodyPr/>
        <a:lstStyle/>
        <a:p>
          <a:endParaRPr lang="en-US"/>
        </a:p>
      </dgm:t>
    </dgm:pt>
    <dgm:pt modelId="{42A8C42C-284D-4A3B-9980-F867DC6CCECC}" type="sibTrans" cxnId="{3E985B76-DAEA-483C-88C1-6DAF281257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2730FF-63E8-4F36-83B6-684464C14C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2. Tekstac Learning Modules</a:t>
          </a:r>
          <a:endParaRPr lang="en-US"/>
        </a:p>
      </dgm:t>
    </dgm:pt>
    <dgm:pt modelId="{CCCA26E1-7A1C-47F2-9D9D-8D0986052B9B}" type="parTrans" cxnId="{74C72ABB-2E48-42B6-9643-D05EB450826D}">
      <dgm:prSet/>
      <dgm:spPr/>
      <dgm:t>
        <a:bodyPr/>
        <a:lstStyle/>
        <a:p>
          <a:endParaRPr lang="en-US"/>
        </a:p>
      </dgm:t>
    </dgm:pt>
    <dgm:pt modelId="{390657F3-36C2-459A-99B3-3707BF6926AE}" type="sibTrans" cxnId="{74C72ABB-2E48-42B6-9643-D05EB450826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7FDCAC7-1CA5-40F5-91DF-C29DCCB8C5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3. Udemy Course Materials</a:t>
          </a:r>
          <a:endParaRPr lang="en-US"/>
        </a:p>
      </dgm:t>
    </dgm:pt>
    <dgm:pt modelId="{CFA2D5A3-85D2-4576-AD53-054BEED14E7D}" type="parTrans" cxnId="{941E7155-D7E9-4BC7-91B6-7A10E6381900}">
      <dgm:prSet/>
      <dgm:spPr/>
      <dgm:t>
        <a:bodyPr/>
        <a:lstStyle/>
        <a:p>
          <a:endParaRPr lang="en-US"/>
        </a:p>
      </dgm:t>
    </dgm:pt>
    <dgm:pt modelId="{498449AF-991C-4AD9-897A-60D3742FB6F4}" type="sibTrans" cxnId="{941E7155-D7E9-4BC7-91B6-7A10E63819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1F7BB01-D25D-4E3E-B0D1-AE1136F22E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4. Postman Documentation</a:t>
          </a:r>
          <a:endParaRPr lang="en-US"/>
        </a:p>
      </dgm:t>
    </dgm:pt>
    <dgm:pt modelId="{E3FCEED2-ADDC-488A-B639-73A727CB8F0C}" type="parTrans" cxnId="{4D2E5FC7-0FEE-4A33-AEA6-65022D4633A9}">
      <dgm:prSet/>
      <dgm:spPr/>
      <dgm:t>
        <a:bodyPr/>
        <a:lstStyle/>
        <a:p>
          <a:endParaRPr lang="en-US"/>
        </a:p>
      </dgm:t>
    </dgm:pt>
    <dgm:pt modelId="{1EC863F7-AF6D-44CA-A139-950394523ABA}" type="sibTrans" cxnId="{4D2E5FC7-0FEE-4A33-AEA6-65022D4633A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576F47E-A994-4AE3-8D74-B53577F745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5. SQL Tutorials – GeeksForGeeks</a:t>
          </a:r>
          <a:endParaRPr lang="en-US"/>
        </a:p>
      </dgm:t>
    </dgm:pt>
    <dgm:pt modelId="{1554AC8E-C34C-4645-99C3-444F331BC4E7}" type="parTrans" cxnId="{5C260977-9F01-4EE2-AC34-2F40EC7D58D5}">
      <dgm:prSet/>
      <dgm:spPr/>
      <dgm:t>
        <a:bodyPr/>
        <a:lstStyle/>
        <a:p>
          <a:endParaRPr lang="en-US"/>
        </a:p>
      </dgm:t>
    </dgm:pt>
    <dgm:pt modelId="{F15FDD2E-34FB-48C4-8879-E24C135CBDCE}" type="sibTrans" cxnId="{5C260977-9F01-4EE2-AC34-2F40EC7D58D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6C82B3-5FE9-467B-A0C1-55C59154B9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6. Java &amp; Web Services – Oracle Docs</a:t>
          </a:r>
          <a:endParaRPr lang="en-US"/>
        </a:p>
      </dgm:t>
    </dgm:pt>
    <dgm:pt modelId="{3E3F071E-6ACB-487B-B5C1-35B02EF0752C}" type="parTrans" cxnId="{DF353C1F-9839-4CED-8D5B-A2C01FE59792}">
      <dgm:prSet/>
      <dgm:spPr/>
      <dgm:t>
        <a:bodyPr/>
        <a:lstStyle/>
        <a:p>
          <a:endParaRPr lang="en-US"/>
        </a:p>
      </dgm:t>
    </dgm:pt>
    <dgm:pt modelId="{25618868-B8BB-461A-91C0-15305C44C8EF}" type="sibTrans" cxnId="{DF353C1F-9839-4CED-8D5B-A2C01FE59792}">
      <dgm:prSet/>
      <dgm:spPr/>
      <dgm:t>
        <a:bodyPr/>
        <a:lstStyle/>
        <a:p>
          <a:endParaRPr lang="en-US"/>
        </a:p>
      </dgm:t>
    </dgm:pt>
    <dgm:pt modelId="{E7476355-675A-4784-B50C-1087771FC125}" type="pres">
      <dgm:prSet presAssocID="{911269EA-C5AA-40AE-BBDD-75FA86A9CA0A}" presName="root" presStyleCnt="0">
        <dgm:presLayoutVars>
          <dgm:dir/>
          <dgm:resizeHandles val="exact"/>
        </dgm:presLayoutVars>
      </dgm:prSet>
      <dgm:spPr/>
    </dgm:pt>
    <dgm:pt modelId="{A88ED575-7D2C-4385-91AE-841607FAAF39}" type="pres">
      <dgm:prSet presAssocID="{911269EA-C5AA-40AE-BBDD-75FA86A9CA0A}" presName="container" presStyleCnt="0">
        <dgm:presLayoutVars>
          <dgm:dir/>
          <dgm:resizeHandles val="exact"/>
        </dgm:presLayoutVars>
      </dgm:prSet>
      <dgm:spPr/>
    </dgm:pt>
    <dgm:pt modelId="{E90A41EC-6A24-4AAD-81CD-1C2DA077C0B5}" type="pres">
      <dgm:prSet presAssocID="{718B3970-3D1E-49F5-88F0-0755F8A79761}" presName="compNode" presStyleCnt="0"/>
      <dgm:spPr/>
    </dgm:pt>
    <dgm:pt modelId="{2C39B6F5-FF05-475C-B544-140EC33B88F6}" type="pres">
      <dgm:prSet presAssocID="{718B3970-3D1E-49F5-88F0-0755F8A79761}" presName="iconBgRect" presStyleLbl="bgShp" presStyleIdx="0" presStyleCnt="6"/>
      <dgm:spPr/>
    </dgm:pt>
    <dgm:pt modelId="{9F6B315F-105D-4914-B0E4-BD42135B4E69}" type="pres">
      <dgm:prSet presAssocID="{718B3970-3D1E-49F5-88F0-0755F8A7976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AD838F8A-FEF4-42E2-9673-499F55ABE09E}" type="pres">
      <dgm:prSet presAssocID="{718B3970-3D1E-49F5-88F0-0755F8A79761}" presName="spaceRect" presStyleCnt="0"/>
      <dgm:spPr/>
    </dgm:pt>
    <dgm:pt modelId="{CB30AD40-0BC4-429C-A523-201CD803506A}" type="pres">
      <dgm:prSet presAssocID="{718B3970-3D1E-49F5-88F0-0755F8A79761}" presName="textRect" presStyleLbl="revTx" presStyleIdx="0" presStyleCnt="6">
        <dgm:presLayoutVars>
          <dgm:chMax val="1"/>
          <dgm:chPref val="1"/>
        </dgm:presLayoutVars>
      </dgm:prSet>
      <dgm:spPr/>
    </dgm:pt>
    <dgm:pt modelId="{1AEB4E53-6694-49BA-B52F-1589DBB8063E}" type="pres">
      <dgm:prSet presAssocID="{42A8C42C-284D-4A3B-9980-F867DC6CCECC}" presName="sibTrans" presStyleLbl="sibTrans2D1" presStyleIdx="0" presStyleCnt="0"/>
      <dgm:spPr/>
    </dgm:pt>
    <dgm:pt modelId="{D4B1AA8D-A13A-4507-8946-75C7F880C701}" type="pres">
      <dgm:prSet presAssocID="{602730FF-63E8-4F36-83B6-684464C14C73}" presName="compNode" presStyleCnt="0"/>
      <dgm:spPr/>
    </dgm:pt>
    <dgm:pt modelId="{C2C8391A-05DB-4394-9066-A2CF71ADFE8C}" type="pres">
      <dgm:prSet presAssocID="{602730FF-63E8-4F36-83B6-684464C14C73}" presName="iconBgRect" presStyleLbl="bgShp" presStyleIdx="1" presStyleCnt="6"/>
      <dgm:spPr/>
    </dgm:pt>
    <dgm:pt modelId="{C2755ABB-0277-4DDA-94E1-3A89DA6F0548}" type="pres">
      <dgm:prSet presAssocID="{602730FF-63E8-4F36-83B6-684464C14C7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224B64C-89F1-447F-9540-90F661C8296E}" type="pres">
      <dgm:prSet presAssocID="{602730FF-63E8-4F36-83B6-684464C14C73}" presName="spaceRect" presStyleCnt="0"/>
      <dgm:spPr/>
    </dgm:pt>
    <dgm:pt modelId="{995DC620-ADD0-46DA-AF67-5C07EC933DFF}" type="pres">
      <dgm:prSet presAssocID="{602730FF-63E8-4F36-83B6-684464C14C73}" presName="textRect" presStyleLbl="revTx" presStyleIdx="1" presStyleCnt="6">
        <dgm:presLayoutVars>
          <dgm:chMax val="1"/>
          <dgm:chPref val="1"/>
        </dgm:presLayoutVars>
      </dgm:prSet>
      <dgm:spPr/>
    </dgm:pt>
    <dgm:pt modelId="{3B4165C0-6CA5-4F91-BC82-0B1CB7877B2F}" type="pres">
      <dgm:prSet presAssocID="{390657F3-36C2-459A-99B3-3707BF6926AE}" presName="sibTrans" presStyleLbl="sibTrans2D1" presStyleIdx="0" presStyleCnt="0"/>
      <dgm:spPr/>
    </dgm:pt>
    <dgm:pt modelId="{49EFDBD8-B06A-4D55-8BB8-218AAF68C0E5}" type="pres">
      <dgm:prSet presAssocID="{D7FDCAC7-1CA5-40F5-91DF-C29DCCB8C5D0}" presName="compNode" presStyleCnt="0"/>
      <dgm:spPr/>
    </dgm:pt>
    <dgm:pt modelId="{45E4BD62-7300-4D1E-820F-8FBA40A4330C}" type="pres">
      <dgm:prSet presAssocID="{D7FDCAC7-1CA5-40F5-91DF-C29DCCB8C5D0}" presName="iconBgRect" presStyleLbl="bgShp" presStyleIdx="2" presStyleCnt="6"/>
      <dgm:spPr/>
    </dgm:pt>
    <dgm:pt modelId="{DE525AB8-764E-47DF-AA01-0988ABA3A9C5}" type="pres">
      <dgm:prSet presAssocID="{D7FDCAC7-1CA5-40F5-91DF-C29DCCB8C5D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93F37743-D08E-4F12-A146-858C0798F1B1}" type="pres">
      <dgm:prSet presAssocID="{D7FDCAC7-1CA5-40F5-91DF-C29DCCB8C5D0}" presName="spaceRect" presStyleCnt="0"/>
      <dgm:spPr/>
    </dgm:pt>
    <dgm:pt modelId="{BAA4F2C9-1B83-40A4-BD18-2602F463D0D8}" type="pres">
      <dgm:prSet presAssocID="{D7FDCAC7-1CA5-40F5-91DF-C29DCCB8C5D0}" presName="textRect" presStyleLbl="revTx" presStyleIdx="2" presStyleCnt="6">
        <dgm:presLayoutVars>
          <dgm:chMax val="1"/>
          <dgm:chPref val="1"/>
        </dgm:presLayoutVars>
      </dgm:prSet>
      <dgm:spPr/>
    </dgm:pt>
    <dgm:pt modelId="{ED9F975E-25A5-458E-83A6-09C043F494C1}" type="pres">
      <dgm:prSet presAssocID="{498449AF-991C-4AD9-897A-60D3742FB6F4}" presName="sibTrans" presStyleLbl="sibTrans2D1" presStyleIdx="0" presStyleCnt="0"/>
      <dgm:spPr/>
    </dgm:pt>
    <dgm:pt modelId="{67CBBF74-F42E-4059-88E5-B1D487425050}" type="pres">
      <dgm:prSet presAssocID="{E1F7BB01-D25D-4E3E-B0D1-AE1136F22EBC}" presName="compNode" presStyleCnt="0"/>
      <dgm:spPr/>
    </dgm:pt>
    <dgm:pt modelId="{92EEA8F9-F080-408C-955B-3C4A800B6486}" type="pres">
      <dgm:prSet presAssocID="{E1F7BB01-D25D-4E3E-B0D1-AE1136F22EBC}" presName="iconBgRect" presStyleLbl="bgShp" presStyleIdx="3" presStyleCnt="6"/>
      <dgm:spPr/>
    </dgm:pt>
    <dgm:pt modelId="{4E3FF08D-D546-4D73-8CFE-1D641BC57B5D}" type="pres">
      <dgm:prSet presAssocID="{E1F7BB01-D25D-4E3E-B0D1-AE1136F22EB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2495118-F5A7-4825-89E9-CB6A16598784}" type="pres">
      <dgm:prSet presAssocID="{E1F7BB01-D25D-4E3E-B0D1-AE1136F22EBC}" presName="spaceRect" presStyleCnt="0"/>
      <dgm:spPr/>
    </dgm:pt>
    <dgm:pt modelId="{2D321933-1012-4676-9066-ABF20DF94CD7}" type="pres">
      <dgm:prSet presAssocID="{E1F7BB01-D25D-4E3E-B0D1-AE1136F22EBC}" presName="textRect" presStyleLbl="revTx" presStyleIdx="3" presStyleCnt="6">
        <dgm:presLayoutVars>
          <dgm:chMax val="1"/>
          <dgm:chPref val="1"/>
        </dgm:presLayoutVars>
      </dgm:prSet>
      <dgm:spPr/>
    </dgm:pt>
    <dgm:pt modelId="{A7B08936-5922-49F6-BD32-25E2E162E220}" type="pres">
      <dgm:prSet presAssocID="{1EC863F7-AF6D-44CA-A139-950394523ABA}" presName="sibTrans" presStyleLbl="sibTrans2D1" presStyleIdx="0" presStyleCnt="0"/>
      <dgm:spPr/>
    </dgm:pt>
    <dgm:pt modelId="{3533B0AA-C9C9-4A7C-92EE-A7F679ABE011}" type="pres">
      <dgm:prSet presAssocID="{5576F47E-A994-4AE3-8D74-B53577F7454B}" presName="compNode" presStyleCnt="0"/>
      <dgm:spPr/>
    </dgm:pt>
    <dgm:pt modelId="{039B098B-4F11-4F6B-AE2A-47C3350D38F5}" type="pres">
      <dgm:prSet presAssocID="{5576F47E-A994-4AE3-8D74-B53577F7454B}" presName="iconBgRect" presStyleLbl="bgShp" presStyleIdx="4" presStyleCnt="6"/>
      <dgm:spPr/>
    </dgm:pt>
    <dgm:pt modelId="{E7E6BA13-1C03-48FB-A463-F64C93D9D251}" type="pres">
      <dgm:prSet presAssocID="{5576F47E-A994-4AE3-8D74-B53577F7454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5BCF62A-FC80-48CD-BC56-67B763285D7C}" type="pres">
      <dgm:prSet presAssocID="{5576F47E-A994-4AE3-8D74-B53577F7454B}" presName="spaceRect" presStyleCnt="0"/>
      <dgm:spPr/>
    </dgm:pt>
    <dgm:pt modelId="{C254B420-E64B-4A8D-8DDD-A71F8AA6A2B1}" type="pres">
      <dgm:prSet presAssocID="{5576F47E-A994-4AE3-8D74-B53577F7454B}" presName="textRect" presStyleLbl="revTx" presStyleIdx="4" presStyleCnt="6">
        <dgm:presLayoutVars>
          <dgm:chMax val="1"/>
          <dgm:chPref val="1"/>
        </dgm:presLayoutVars>
      </dgm:prSet>
      <dgm:spPr/>
    </dgm:pt>
    <dgm:pt modelId="{EAEC640D-01E9-4FDE-A2C6-8DF868F35657}" type="pres">
      <dgm:prSet presAssocID="{F15FDD2E-34FB-48C4-8879-E24C135CBDCE}" presName="sibTrans" presStyleLbl="sibTrans2D1" presStyleIdx="0" presStyleCnt="0"/>
      <dgm:spPr/>
    </dgm:pt>
    <dgm:pt modelId="{34E95FC8-4951-4534-83D7-B245E77524DE}" type="pres">
      <dgm:prSet presAssocID="{D26C82B3-5FE9-467B-A0C1-55C59154B982}" presName="compNode" presStyleCnt="0"/>
      <dgm:spPr/>
    </dgm:pt>
    <dgm:pt modelId="{0AFCCA13-D7FD-44F6-9F85-0C94AF883B31}" type="pres">
      <dgm:prSet presAssocID="{D26C82B3-5FE9-467B-A0C1-55C59154B982}" presName="iconBgRect" presStyleLbl="bgShp" presStyleIdx="5" presStyleCnt="6"/>
      <dgm:spPr/>
    </dgm:pt>
    <dgm:pt modelId="{842B807C-DF71-4724-BB02-F24B86E3C1C7}" type="pres">
      <dgm:prSet presAssocID="{D26C82B3-5FE9-467B-A0C1-55C59154B98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6BBB7C6-7197-4A2B-9A14-0C16935BDF3A}" type="pres">
      <dgm:prSet presAssocID="{D26C82B3-5FE9-467B-A0C1-55C59154B982}" presName="spaceRect" presStyleCnt="0"/>
      <dgm:spPr/>
    </dgm:pt>
    <dgm:pt modelId="{952A0F1C-9AEA-49B7-A270-176FDAAF49CA}" type="pres">
      <dgm:prSet presAssocID="{D26C82B3-5FE9-467B-A0C1-55C59154B98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EB8CC04-CA52-4851-8F33-1436354D621A}" type="presOf" srcId="{911269EA-C5AA-40AE-BBDD-75FA86A9CA0A}" destId="{E7476355-675A-4784-B50C-1087771FC125}" srcOrd="0" destOrd="0" presId="urn:microsoft.com/office/officeart/2018/2/layout/IconCircleList"/>
    <dgm:cxn modelId="{A349640B-EDA9-43FA-BC8A-E0ED454AEE4D}" type="presOf" srcId="{D7FDCAC7-1CA5-40F5-91DF-C29DCCB8C5D0}" destId="{BAA4F2C9-1B83-40A4-BD18-2602F463D0D8}" srcOrd="0" destOrd="0" presId="urn:microsoft.com/office/officeart/2018/2/layout/IconCircleList"/>
    <dgm:cxn modelId="{17AAA40D-D424-4E6C-9F28-C5C8452AE77B}" type="presOf" srcId="{602730FF-63E8-4F36-83B6-684464C14C73}" destId="{995DC620-ADD0-46DA-AF67-5C07EC933DFF}" srcOrd="0" destOrd="0" presId="urn:microsoft.com/office/officeart/2018/2/layout/IconCircleList"/>
    <dgm:cxn modelId="{DF353C1F-9839-4CED-8D5B-A2C01FE59792}" srcId="{911269EA-C5AA-40AE-BBDD-75FA86A9CA0A}" destId="{D26C82B3-5FE9-467B-A0C1-55C59154B982}" srcOrd="5" destOrd="0" parTransId="{3E3F071E-6ACB-487B-B5C1-35B02EF0752C}" sibTransId="{25618868-B8BB-461A-91C0-15305C44C8EF}"/>
    <dgm:cxn modelId="{F4644736-C398-4EC6-AD2F-4A620FB549CE}" type="presOf" srcId="{1EC863F7-AF6D-44CA-A139-950394523ABA}" destId="{A7B08936-5922-49F6-BD32-25E2E162E220}" srcOrd="0" destOrd="0" presId="urn:microsoft.com/office/officeart/2018/2/layout/IconCircleList"/>
    <dgm:cxn modelId="{F3DCEA61-ECBA-483D-B3FC-7247BA28CDBD}" type="presOf" srcId="{5576F47E-A994-4AE3-8D74-B53577F7454B}" destId="{C254B420-E64B-4A8D-8DDD-A71F8AA6A2B1}" srcOrd="0" destOrd="0" presId="urn:microsoft.com/office/officeart/2018/2/layout/IconCircleList"/>
    <dgm:cxn modelId="{C6315268-1C37-41AA-B2D5-024809EC9F70}" type="presOf" srcId="{E1F7BB01-D25D-4E3E-B0D1-AE1136F22EBC}" destId="{2D321933-1012-4676-9066-ABF20DF94CD7}" srcOrd="0" destOrd="0" presId="urn:microsoft.com/office/officeart/2018/2/layout/IconCircleList"/>
    <dgm:cxn modelId="{F8563149-1CA5-4080-841C-DC56A43F1592}" type="presOf" srcId="{F15FDD2E-34FB-48C4-8879-E24C135CBDCE}" destId="{EAEC640D-01E9-4FDE-A2C6-8DF868F35657}" srcOrd="0" destOrd="0" presId="urn:microsoft.com/office/officeart/2018/2/layout/IconCircleList"/>
    <dgm:cxn modelId="{941E7155-D7E9-4BC7-91B6-7A10E6381900}" srcId="{911269EA-C5AA-40AE-BBDD-75FA86A9CA0A}" destId="{D7FDCAC7-1CA5-40F5-91DF-C29DCCB8C5D0}" srcOrd="2" destOrd="0" parTransId="{CFA2D5A3-85D2-4576-AD53-054BEED14E7D}" sibTransId="{498449AF-991C-4AD9-897A-60D3742FB6F4}"/>
    <dgm:cxn modelId="{3E985B76-DAEA-483C-88C1-6DAF281257C9}" srcId="{911269EA-C5AA-40AE-BBDD-75FA86A9CA0A}" destId="{718B3970-3D1E-49F5-88F0-0755F8A79761}" srcOrd="0" destOrd="0" parTransId="{6479CD79-D737-4C89-91EA-0B5D88359EDB}" sibTransId="{42A8C42C-284D-4A3B-9980-F867DC6CCECC}"/>
    <dgm:cxn modelId="{5C260977-9F01-4EE2-AC34-2F40EC7D58D5}" srcId="{911269EA-C5AA-40AE-BBDD-75FA86A9CA0A}" destId="{5576F47E-A994-4AE3-8D74-B53577F7454B}" srcOrd="4" destOrd="0" parTransId="{1554AC8E-C34C-4645-99C3-444F331BC4E7}" sibTransId="{F15FDD2E-34FB-48C4-8879-E24C135CBDCE}"/>
    <dgm:cxn modelId="{7A1E105A-4CF9-4E5E-82B3-2AAF12330D89}" type="presOf" srcId="{390657F3-36C2-459A-99B3-3707BF6926AE}" destId="{3B4165C0-6CA5-4F91-BC82-0B1CB7877B2F}" srcOrd="0" destOrd="0" presId="urn:microsoft.com/office/officeart/2018/2/layout/IconCircleList"/>
    <dgm:cxn modelId="{A223BD85-062C-4F36-ABAA-4E2ECD869815}" type="presOf" srcId="{D26C82B3-5FE9-467B-A0C1-55C59154B982}" destId="{952A0F1C-9AEA-49B7-A270-176FDAAF49CA}" srcOrd="0" destOrd="0" presId="urn:microsoft.com/office/officeart/2018/2/layout/IconCircleList"/>
    <dgm:cxn modelId="{30CF158D-71A4-4691-B85D-5AA6915B2FC4}" type="presOf" srcId="{718B3970-3D1E-49F5-88F0-0755F8A79761}" destId="{CB30AD40-0BC4-429C-A523-201CD803506A}" srcOrd="0" destOrd="0" presId="urn:microsoft.com/office/officeart/2018/2/layout/IconCircleList"/>
    <dgm:cxn modelId="{E64B3DB7-351A-4D0E-8A32-08AEBC74D832}" type="presOf" srcId="{42A8C42C-284D-4A3B-9980-F867DC6CCECC}" destId="{1AEB4E53-6694-49BA-B52F-1589DBB8063E}" srcOrd="0" destOrd="0" presId="urn:microsoft.com/office/officeart/2018/2/layout/IconCircleList"/>
    <dgm:cxn modelId="{74C72ABB-2E48-42B6-9643-D05EB450826D}" srcId="{911269EA-C5AA-40AE-BBDD-75FA86A9CA0A}" destId="{602730FF-63E8-4F36-83B6-684464C14C73}" srcOrd="1" destOrd="0" parTransId="{CCCA26E1-7A1C-47F2-9D9D-8D0986052B9B}" sibTransId="{390657F3-36C2-459A-99B3-3707BF6926AE}"/>
    <dgm:cxn modelId="{4D2E5FC7-0FEE-4A33-AEA6-65022D4633A9}" srcId="{911269EA-C5AA-40AE-BBDD-75FA86A9CA0A}" destId="{E1F7BB01-D25D-4E3E-B0D1-AE1136F22EBC}" srcOrd="3" destOrd="0" parTransId="{E3FCEED2-ADDC-488A-B639-73A727CB8F0C}" sibTransId="{1EC863F7-AF6D-44CA-A139-950394523ABA}"/>
    <dgm:cxn modelId="{572F95F3-95CA-499B-8DE3-DF32607F6922}" type="presOf" srcId="{498449AF-991C-4AD9-897A-60D3742FB6F4}" destId="{ED9F975E-25A5-458E-83A6-09C043F494C1}" srcOrd="0" destOrd="0" presId="urn:microsoft.com/office/officeart/2018/2/layout/IconCircleList"/>
    <dgm:cxn modelId="{0A117F30-353D-4443-9649-6F66E3810088}" type="presParOf" srcId="{E7476355-675A-4784-B50C-1087771FC125}" destId="{A88ED575-7D2C-4385-91AE-841607FAAF39}" srcOrd="0" destOrd="0" presId="urn:microsoft.com/office/officeart/2018/2/layout/IconCircleList"/>
    <dgm:cxn modelId="{33A8668E-0331-4C35-BFFE-91F022228A3E}" type="presParOf" srcId="{A88ED575-7D2C-4385-91AE-841607FAAF39}" destId="{E90A41EC-6A24-4AAD-81CD-1C2DA077C0B5}" srcOrd="0" destOrd="0" presId="urn:microsoft.com/office/officeart/2018/2/layout/IconCircleList"/>
    <dgm:cxn modelId="{DE50AA2E-1593-4198-976A-0F1A575E7A3A}" type="presParOf" srcId="{E90A41EC-6A24-4AAD-81CD-1C2DA077C0B5}" destId="{2C39B6F5-FF05-475C-B544-140EC33B88F6}" srcOrd="0" destOrd="0" presId="urn:microsoft.com/office/officeart/2018/2/layout/IconCircleList"/>
    <dgm:cxn modelId="{65A4DD26-AEFA-4261-B4E8-FDF193AF5127}" type="presParOf" srcId="{E90A41EC-6A24-4AAD-81CD-1C2DA077C0B5}" destId="{9F6B315F-105D-4914-B0E4-BD42135B4E69}" srcOrd="1" destOrd="0" presId="urn:microsoft.com/office/officeart/2018/2/layout/IconCircleList"/>
    <dgm:cxn modelId="{8908E14B-F83C-4AAF-9E71-2D584B8B7DA0}" type="presParOf" srcId="{E90A41EC-6A24-4AAD-81CD-1C2DA077C0B5}" destId="{AD838F8A-FEF4-42E2-9673-499F55ABE09E}" srcOrd="2" destOrd="0" presId="urn:microsoft.com/office/officeart/2018/2/layout/IconCircleList"/>
    <dgm:cxn modelId="{E8BB8024-D577-45A7-8B9F-6AD0572CA726}" type="presParOf" srcId="{E90A41EC-6A24-4AAD-81CD-1C2DA077C0B5}" destId="{CB30AD40-0BC4-429C-A523-201CD803506A}" srcOrd="3" destOrd="0" presId="urn:microsoft.com/office/officeart/2018/2/layout/IconCircleList"/>
    <dgm:cxn modelId="{C6238FF3-6EE0-4362-B2B7-C5BD6BAADE19}" type="presParOf" srcId="{A88ED575-7D2C-4385-91AE-841607FAAF39}" destId="{1AEB4E53-6694-49BA-B52F-1589DBB8063E}" srcOrd="1" destOrd="0" presId="urn:microsoft.com/office/officeart/2018/2/layout/IconCircleList"/>
    <dgm:cxn modelId="{CF62F418-5687-43E6-8E23-CA2A3E564E2B}" type="presParOf" srcId="{A88ED575-7D2C-4385-91AE-841607FAAF39}" destId="{D4B1AA8D-A13A-4507-8946-75C7F880C701}" srcOrd="2" destOrd="0" presId="urn:microsoft.com/office/officeart/2018/2/layout/IconCircleList"/>
    <dgm:cxn modelId="{FB53CD90-1DCF-4557-B5FD-59056AF470A3}" type="presParOf" srcId="{D4B1AA8D-A13A-4507-8946-75C7F880C701}" destId="{C2C8391A-05DB-4394-9066-A2CF71ADFE8C}" srcOrd="0" destOrd="0" presId="urn:microsoft.com/office/officeart/2018/2/layout/IconCircleList"/>
    <dgm:cxn modelId="{68DE424C-86D0-4963-AA6E-2EB1A6E0266A}" type="presParOf" srcId="{D4B1AA8D-A13A-4507-8946-75C7F880C701}" destId="{C2755ABB-0277-4DDA-94E1-3A89DA6F0548}" srcOrd="1" destOrd="0" presId="urn:microsoft.com/office/officeart/2018/2/layout/IconCircleList"/>
    <dgm:cxn modelId="{495BFA9E-2D34-4ADB-9AB2-90B736FB4FE4}" type="presParOf" srcId="{D4B1AA8D-A13A-4507-8946-75C7F880C701}" destId="{4224B64C-89F1-447F-9540-90F661C8296E}" srcOrd="2" destOrd="0" presId="urn:microsoft.com/office/officeart/2018/2/layout/IconCircleList"/>
    <dgm:cxn modelId="{38ADB712-5A67-4173-B7A7-E62F1A524EAA}" type="presParOf" srcId="{D4B1AA8D-A13A-4507-8946-75C7F880C701}" destId="{995DC620-ADD0-46DA-AF67-5C07EC933DFF}" srcOrd="3" destOrd="0" presId="urn:microsoft.com/office/officeart/2018/2/layout/IconCircleList"/>
    <dgm:cxn modelId="{5BD09B43-C3DE-4765-A31E-4F032468FDDB}" type="presParOf" srcId="{A88ED575-7D2C-4385-91AE-841607FAAF39}" destId="{3B4165C0-6CA5-4F91-BC82-0B1CB7877B2F}" srcOrd="3" destOrd="0" presId="urn:microsoft.com/office/officeart/2018/2/layout/IconCircleList"/>
    <dgm:cxn modelId="{B375E64A-4F83-4BF6-9B4D-2672862F5CD4}" type="presParOf" srcId="{A88ED575-7D2C-4385-91AE-841607FAAF39}" destId="{49EFDBD8-B06A-4D55-8BB8-218AAF68C0E5}" srcOrd="4" destOrd="0" presId="urn:microsoft.com/office/officeart/2018/2/layout/IconCircleList"/>
    <dgm:cxn modelId="{7DF89EC9-4D80-4832-A5B7-99CEE9B9AA6D}" type="presParOf" srcId="{49EFDBD8-B06A-4D55-8BB8-218AAF68C0E5}" destId="{45E4BD62-7300-4D1E-820F-8FBA40A4330C}" srcOrd="0" destOrd="0" presId="urn:microsoft.com/office/officeart/2018/2/layout/IconCircleList"/>
    <dgm:cxn modelId="{815CB5C8-BC07-4346-A481-AB54FCA8350F}" type="presParOf" srcId="{49EFDBD8-B06A-4D55-8BB8-218AAF68C0E5}" destId="{DE525AB8-764E-47DF-AA01-0988ABA3A9C5}" srcOrd="1" destOrd="0" presId="urn:microsoft.com/office/officeart/2018/2/layout/IconCircleList"/>
    <dgm:cxn modelId="{AA81329F-2AAC-493E-884F-A4E22A995772}" type="presParOf" srcId="{49EFDBD8-B06A-4D55-8BB8-218AAF68C0E5}" destId="{93F37743-D08E-4F12-A146-858C0798F1B1}" srcOrd="2" destOrd="0" presId="urn:microsoft.com/office/officeart/2018/2/layout/IconCircleList"/>
    <dgm:cxn modelId="{85BE88DE-6F75-47AD-89FC-18A43065191F}" type="presParOf" srcId="{49EFDBD8-B06A-4D55-8BB8-218AAF68C0E5}" destId="{BAA4F2C9-1B83-40A4-BD18-2602F463D0D8}" srcOrd="3" destOrd="0" presId="urn:microsoft.com/office/officeart/2018/2/layout/IconCircleList"/>
    <dgm:cxn modelId="{5C8093F6-D571-4B07-BC0B-987DDE7E6530}" type="presParOf" srcId="{A88ED575-7D2C-4385-91AE-841607FAAF39}" destId="{ED9F975E-25A5-458E-83A6-09C043F494C1}" srcOrd="5" destOrd="0" presId="urn:microsoft.com/office/officeart/2018/2/layout/IconCircleList"/>
    <dgm:cxn modelId="{20F3CF6C-30C1-4DB6-9814-413B5B46CED9}" type="presParOf" srcId="{A88ED575-7D2C-4385-91AE-841607FAAF39}" destId="{67CBBF74-F42E-4059-88E5-B1D487425050}" srcOrd="6" destOrd="0" presId="urn:microsoft.com/office/officeart/2018/2/layout/IconCircleList"/>
    <dgm:cxn modelId="{5DC21E09-355E-4690-A1BD-C57AC62977A9}" type="presParOf" srcId="{67CBBF74-F42E-4059-88E5-B1D487425050}" destId="{92EEA8F9-F080-408C-955B-3C4A800B6486}" srcOrd="0" destOrd="0" presId="urn:microsoft.com/office/officeart/2018/2/layout/IconCircleList"/>
    <dgm:cxn modelId="{8F90D72E-3607-4284-88B9-210FC7DC72CA}" type="presParOf" srcId="{67CBBF74-F42E-4059-88E5-B1D487425050}" destId="{4E3FF08D-D546-4D73-8CFE-1D641BC57B5D}" srcOrd="1" destOrd="0" presId="urn:microsoft.com/office/officeart/2018/2/layout/IconCircleList"/>
    <dgm:cxn modelId="{398CB1C0-2836-40DE-908E-B26237E1692D}" type="presParOf" srcId="{67CBBF74-F42E-4059-88E5-B1D487425050}" destId="{72495118-F5A7-4825-89E9-CB6A16598784}" srcOrd="2" destOrd="0" presId="urn:microsoft.com/office/officeart/2018/2/layout/IconCircleList"/>
    <dgm:cxn modelId="{07D57417-1364-497B-A15F-20A3AD55DF37}" type="presParOf" srcId="{67CBBF74-F42E-4059-88E5-B1D487425050}" destId="{2D321933-1012-4676-9066-ABF20DF94CD7}" srcOrd="3" destOrd="0" presId="urn:microsoft.com/office/officeart/2018/2/layout/IconCircleList"/>
    <dgm:cxn modelId="{091574EB-235D-4D19-8174-DD0B5D1B80E9}" type="presParOf" srcId="{A88ED575-7D2C-4385-91AE-841607FAAF39}" destId="{A7B08936-5922-49F6-BD32-25E2E162E220}" srcOrd="7" destOrd="0" presId="urn:microsoft.com/office/officeart/2018/2/layout/IconCircleList"/>
    <dgm:cxn modelId="{1F463A0E-BC12-4D18-880A-23A9777A7381}" type="presParOf" srcId="{A88ED575-7D2C-4385-91AE-841607FAAF39}" destId="{3533B0AA-C9C9-4A7C-92EE-A7F679ABE011}" srcOrd="8" destOrd="0" presId="urn:microsoft.com/office/officeart/2018/2/layout/IconCircleList"/>
    <dgm:cxn modelId="{3A7BA600-ECC1-4E55-9F5A-D40CA67E151E}" type="presParOf" srcId="{3533B0AA-C9C9-4A7C-92EE-A7F679ABE011}" destId="{039B098B-4F11-4F6B-AE2A-47C3350D38F5}" srcOrd="0" destOrd="0" presId="urn:microsoft.com/office/officeart/2018/2/layout/IconCircleList"/>
    <dgm:cxn modelId="{E70348BC-F6B9-4D2E-BB3F-44408E7A6676}" type="presParOf" srcId="{3533B0AA-C9C9-4A7C-92EE-A7F679ABE011}" destId="{E7E6BA13-1C03-48FB-A463-F64C93D9D251}" srcOrd="1" destOrd="0" presId="urn:microsoft.com/office/officeart/2018/2/layout/IconCircleList"/>
    <dgm:cxn modelId="{95F1BD2C-4715-4D8C-8E43-9B58943073BF}" type="presParOf" srcId="{3533B0AA-C9C9-4A7C-92EE-A7F679ABE011}" destId="{25BCF62A-FC80-48CD-BC56-67B763285D7C}" srcOrd="2" destOrd="0" presId="urn:microsoft.com/office/officeart/2018/2/layout/IconCircleList"/>
    <dgm:cxn modelId="{E99C954B-9693-4BAB-95BF-432BCA68AF1D}" type="presParOf" srcId="{3533B0AA-C9C9-4A7C-92EE-A7F679ABE011}" destId="{C254B420-E64B-4A8D-8DDD-A71F8AA6A2B1}" srcOrd="3" destOrd="0" presId="urn:microsoft.com/office/officeart/2018/2/layout/IconCircleList"/>
    <dgm:cxn modelId="{9FFDDA59-6071-40B3-A028-4AE9FCC9F755}" type="presParOf" srcId="{A88ED575-7D2C-4385-91AE-841607FAAF39}" destId="{EAEC640D-01E9-4FDE-A2C6-8DF868F35657}" srcOrd="9" destOrd="0" presId="urn:microsoft.com/office/officeart/2018/2/layout/IconCircleList"/>
    <dgm:cxn modelId="{DA3AF2D1-E2FD-4AE2-B740-0E42778AB721}" type="presParOf" srcId="{A88ED575-7D2C-4385-91AE-841607FAAF39}" destId="{34E95FC8-4951-4534-83D7-B245E77524DE}" srcOrd="10" destOrd="0" presId="urn:microsoft.com/office/officeart/2018/2/layout/IconCircleList"/>
    <dgm:cxn modelId="{767CC4C1-CB86-4484-BDC5-33B3B9799120}" type="presParOf" srcId="{34E95FC8-4951-4534-83D7-B245E77524DE}" destId="{0AFCCA13-D7FD-44F6-9F85-0C94AF883B31}" srcOrd="0" destOrd="0" presId="urn:microsoft.com/office/officeart/2018/2/layout/IconCircleList"/>
    <dgm:cxn modelId="{49BBE7D7-C22C-4A12-BEE1-C5E6672C565A}" type="presParOf" srcId="{34E95FC8-4951-4534-83D7-B245E77524DE}" destId="{842B807C-DF71-4724-BB02-F24B86E3C1C7}" srcOrd="1" destOrd="0" presId="urn:microsoft.com/office/officeart/2018/2/layout/IconCircleList"/>
    <dgm:cxn modelId="{5ACC77F3-EC37-4980-974A-DDD7D60BF70E}" type="presParOf" srcId="{34E95FC8-4951-4534-83D7-B245E77524DE}" destId="{E6BBB7C6-7197-4A2B-9A14-0C16935BDF3A}" srcOrd="2" destOrd="0" presId="urn:microsoft.com/office/officeart/2018/2/layout/IconCircleList"/>
    <dgm:cxn modelId="{12825B46-4D77-462A-8DF4-DDECFD2A9439}" type="presParOf" srcId="{34E95FC8-4951-4534-83D7-B245E77524DE}" destId="{952A0F1C-9AEA-49B7-A270-176FDAAF49C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E406D2-630D-494A-8663-F9CA2CF8DEA0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5E12FAE-ACDC-481A-8BD6-23F23BEC8A99}">
      <dgm:prSet/>
      <dgm:spPr/>
      <dgm:t>
        <a:bodyPr/>
        <a:lstStyle/>
        <a:p>
          <a:r>
            <a:rPr lang="en-US" b="0" i="0"/>
            <a:t>Technology-Driven: Modern tools for workflow streamlining, customer engagement, rapid application delivery (PEGA).</a:t>
          </a:r>
          <a:endParaRPr lang="en-US"/>
        </a:p>
      </dgm:t>
    </dgm:pt>
    <dgm:pt modelId="{2C0E56B1-FDEC-4BAC-AA9B-3856B98271C2}" type="parTrans" cxnId="{90CE742A-764B-4B9F-82CB-C80B1132CE26}">
      <dgm:prSet/>
      <dgm:spPr/>
      <dgm:t>
        <a:bodyPr/>
        <a:lstStyle/>
        <a:p>
          <a:endParaRPr lang="en-US"/>
        </a:p>
      </dgm:t>
    </dgm:pt>
    <dgm:pt modelId="{58687434-B19B-46E4-B4C6-0A3AAEB35C7D}" type="sibTrans" cxnId="{90CE742A-764B-4B9F-82CB-C80B1132CE26}">
      <dgm:prSet/>
      <dgm:spPr/>
      <dgm:t>
        <a:bodyPr/>
        <a:lstStyle/>
        <a:p>
          <a:endParaRPr lang="en-US"/>
        </a:p>
      </dgm:t>
    </dgm:pt>
    <dgm:pt modelId="{309A56C0-BA3F-46A6-82DC-C153F0EB399F}">
      <dgm:prSet/>
      <dgm:spPr/>
      <dgm:t>
        <a:bodyPr/>
        <a:lstStyle/>
        <a:p>
          <a:r>
            <a:rPr lang="en-US" b="0" i="0"/>
            <a:t>Employee Growth: Continuous learning, hands-on experience, mentoring, certifications.</a:t>
          </a:r>
          <a:endParaRPr lang="en-US"/>
        </a:p>
      </dgm:t>
    </dgm:pt>
    <dgm:pt modelId="{8E32B309-7B9D-48BA-A9F1-9E274DD6FE1D}" type="parTrans" cxnId="{5E30B829-0705-4F5E-A9E5-A5E5AB70E82A}">
      <dgm:prSet/>
      <dgm:spPr/>
      <dgm:t>
        <a:bodyPr/>
        <a:lstStyle/>
        <a:p>
          <a:endParaRPr lang="en-US"/>
        </a:p>
      </dgm:t>
    </dgm:pt>
    <dgm:pt modelId="{B1C8922E-0A61-4FE1-951D-95C6306F3930}" type="sibTrans" cxnId="{5E30B829-0705-4F5E-A9E5-A5E5AB70E82A}">
      <dgm:prSet/>
      <dgm:spPr/>
      <dgm:t>
        <a:bodyPr/>
        <a:lstStyle/>
        <a:p>
          <a:endParaRPr lang="en-US"/>
        </a:p>
      </dgm:t>
    </dgm:pt>
    <dgm:pt modelId="{1A4279F9-62EF-47C4-B390-1D3C855A49BD}">
      <dgm:prSet/>
      <dgm:spPr/>
      <dgm:t>
        <a:bodyPr/>
        <a:lstStyle/>
        <a:p>
          <a:r>
            <a:rPr lang="en-US" b="0" i="0"/>
            <a:t>Work-Life Balance: Flexible arrangements, professional and personal growth opportunities.</a:t>
          </a:r>
          <a:endParaRPr lang="en-US"/>
        </a:p>
      </dgm:t>
    </dgm:pt>
    <dgm:pt modelId="{ED092628-46DC-4D55-9749-C6EBE31334A1}" type="parTrans" cxnId="{3E606227-7A14-462E-B361-92B9D23AD65E}">
      <dgm:prSet/>
      <dgm:spPr/>
      <dgm:t>
        <a:bodyPr/>
        <a:lstStyle/>
        <a:p>
          <a:endParaRPr lang="en-US"/>
        </a:p>
      </dgm:t>
    </dgm:pt>
    <dgm:pt modelId="{60ECAA53-73AF-4226-B6C2-0916910FF723}" type="sibTrans" cxnId="{3E606227-7A14-462E-B361-92B9D23AD65E}">
      <dgm:prSet/>
      <dgm:spPr/>
      <dgm:t>
        <a:bodyPr/>
        <a:lstStyle/>
        <a:p>
          <a:endParaRPr lang="en-US"/>
        </a:p>
      </dgm:t>
    </dgm:pt>
    <dgm:pt modelId="{D296D070-203B-4912-A81E-8FFA49D7C3BE}">
      <dgm:prSet/>
      <dgm:spPr/>
      <dgm:t>
        <a:bodyPr/>
        <a:lstStyle/>
        <a:p>
          <a:r>
            <a:rPr lang="en-US" b="0" i="0"/>
            <a:t>Global Presence: 35+ countries, 300+ delivery centers, major development centers in India.</a:t>
          </a:r>
          <a:endParaRPr lang="en-US"/>
        </a:p>
      </dgm:t>
    </dgm:pt>
    <dgm:pt modelId="{6D5DB0AA-2C92-412B-86EF-BA391670E09A}" type="parTrans" cxnId="{384D4333-E4BC-4F38-9752-4FD05FF273DC}">
      <dgm:prSet/>
      <dgm:spPr/>
      <dgm:t>
        <a:bodyPr/>
        <a:lstStyle/>
        <a:p>
          <a:endParaRPr lang="en-US"/>
        </a:p>
      </dgm:t>
    </dgm:pt>
    <dgm:pt modelId="{11C24EC7-20F1-4132-B388-7C0723F0655F}" type="sibTrans" cxnId="{384D4333-E4BC-4F38-9752-4FD05FF273DC}">
      <dgm:prSet/>
      <dgm:spPr/>
      <dgm:t>
        <a:bodyPr/>
        <a:lstStyle/>
        <a:p>
          <a:endParaRPr lang="en-US"/>
        </a:p>
      </dgm:t>
    </dgm:pt>
    <dgm:pt modelId="{F45ED67F-1AED-45A0-ABF2-4F5C72157D98}">
      <dgm:prSet/>
      <dgm:spPr/>
      <dgm:t>
        <a:bodyPr/>
        <a:lstStyle/>
        <a:p>
          <a:r>
            <a:rPr lang="en-US" b="0" i="0"/>
            <a:t>Domain Expertise: Banking, healthcare, retail, insurance, manufacturing, energy, telecom, public sector.</a:t>
          </a:r>
          <a:endParaRPr lang="en-US"/>
        </a:p>
      </dgm:t>
    </dgm:pt>
    <dgm:pt modelId="{4E2D8DB7-0C01-4C33-BB0D-6E931D4037D5}" type="parTrans" cxnId="{13403311-A817-4A61-88FC-CF69DFB5536A}">
      <dgm:prSet/>
      <dgm:spPr/>
      <dgm:t>
        <a:bodyPr/>
        <a:lstStyle/>
        <a:p>
          <a:endParaRPr lang="en-US"/>
        </a:p>
      </dgm:t>
    </dgm:pt>
    <dgm:pt modelId="{3FB8CF86-E1A6-4885-B06B-CA824031FBA0}" type="sibTrans" cxnId="{13403311-A817-4A61-88FC-CF69DFB5536A}">
      <dgm:prSet/>
      <dgm:spPr/>
      <dgm:t>
        <a:bodyPr/>
        <a:lstStyle/>
        <a:p>
          <a:endParaRPr lang="en-US"/>
        </a:p>
      </dgm:t>
    </dgm:pt>
    <dgm:pt modelId="{1408001F-DF5B-453A-89A0-226E05002734}" type="pres">
      <dgm:prSet presAssocID="{38E406D2-630D-494A-8663-F9CA2CF8DEA0}" presName="diagram" presStyleCnt="0">
        <dgm:presLayoutVars>
          <dgm:dir/>
          <dgm:resizeHandles val="exact"/>
        </dgm:presLayoutVars>
      </dgm:prSet>
      <dgm:spPr/>
    </dgm:pt>
    <dgm:pt modelId="{BC540894-E892-4CC7-9877-124E341C0156}" type="pres">
      <dgm:prSet presAssocID="{65E12FAE-ACDC-481A-8BD6-23F23BEC8A99}" presName="node" presStyleLbl="node1" presStyleIdx="0" presStyleCnt="5">
        <dgm:presLayoutVars>
          <dgm:bulletEnabled val="1"/>
        </dgm:presLayoutVars>
      </dgm:prSet>
      <dgm:spPr/>
    </dgm:pt>
    <dgm:pt modelId="{C36BA529-0354-466E-AE76-75FC021CAB59}" type="pres">
      <dgm:prSet presAssocID="{58687434-B19B-46E4-B4C6-0A3AAEB35C7D}" presName="sibTrans" presStyleCnt="0"/>
      <dgm:spPr/>
    </dgm:pt>
    <dgm:pt modelId="{0371810F-95D2-4186-84C5-D2E0EE6DEF4E}" type="pres">
      <dgm:prSet presAssocID="{309A56C0-BA3F-46A6-82DC-C153F0EB399F}" presName="node" presStyleLbl="node1" presStyleIdx="1" presStyleCnt="5">
        <dgm:presLayoutVars>
          <dgm:bulletEnabled val="1"/>
        </dgm:presLayoutVars>
      </dgm:prSet>
      <dgm:spPr/>
    </dgm:pt>
    <dgm:pt modelId="{3E5529EE-5C67-4F65-BB20-33B2CC1E7109}" type="pres">
      <dgm:prSet presAssocID="{B1C8922E-0A61-4FE1-951D-95C6306F3930}" presName="sibTrans" presStyleCnt="0"/>
      <dgm:spPr/>
    </dgm:pt>
    <dgm:pt modelId="{77B5092A-3E4A-42C2-9687-BD3DFA95FDE5}" type="pres">
      <dgm:prSet presAssocID="{1A4279F9-62EF-47C4-B390-1D3C855A49BD}" presName="node" presStyleLbl="node1" presStyleIdx="2" presStyleCnt="5">
        <dgm:presLayoutVars>
          <dgm:bulletEnabled val="1"/>
        </dgm:presLayoutVars>
      </dgm:prSet>
      <dgm:spPr/>
    </dgm:pt>
    <dgm:pt modelId="{556178C1-58CC-45F3-90B8-EE8DF614D473}" type="pres">
      <dgm:prSet presAssocID="{60ECAA53-73AF-4226-B6C2-0916910FF723}" presName="sibTrans" presStyleCnt="0"/>
      <dgm:spPr/>
    </dgm:pt>
    <dgm:pt modelId="{189E9E0B-F806-48EE-9DFE-7FBA5EC592BA}" type="pres">
      <dgm:prSet presAssocID="{D296D070-203B-4912-A81E-8FFA49D7C3BE}" presName="node" presStyleLbl="node1" presStyleIdx="3" presStyleCnt="5">
        <dgm:presLayoutVars>
          <dgm:bulletEnabled val="1"/>
        </dgm:presLayoutVars>
      </dgm:prSet>
      <dgm:spPr/>
    </dgm:pt>
    <dgm:pt modelId="{5A52FE0B-4CE9-4E99-9485-90C2B8F03661}" type="pres">
      <dgm:prSet presAssocID="{11C24EC7-20F1-4132-B388-7C0723F0655F}" presName="sibTrans" presStyleCnt="0"/>
      <dgm:spPr/>
    </dgm:pt>
    <dgm:pt modelId="{B7AAE556-C1BF-412C-8EA4-C58789BE1010}" type="pres">
      <dgm:prSet presAssocID="{F45ED67F-1AED-45A0-ABF2-4F5C72157D98}" presName="node" presStyleLbl="node1" presStyleIdx="4" presStyleCnt="5">
        <dgm:presLayoutVars>
          <dgm:bulletEnabled val="1"/>
        </dgm:presLayoutVars>
      </dgm:prSet>
      <dgm:spPr/>
    </dgm:pt>
  </dgm:ptLst>
  <dgm:cxnLst>
    <dgm:cxn modelId="{13403311-A817-4A61-88FC-CF69DFB5536A}" srcId="{38E406D2-630D-494A-8663-F9CA2CF8DEA0}" destId="{F45ED67F-1AED-45A0-ABF2-4F5C72157D98}" srcOrd="4" destOrd="0" parTransId="{4E2D8DB7-0C01-4C33-BB0D-6E931D4037D5}" sibTransId="{3FB8CF86-E1A6-4885-B06B-CA824031FBA0}"/>
    <dgm:cxn modelId="{3E606227-7A14-462E-B361-92B9D23AD65E}" srcId="{38E406D2-630D-494A-8663-F9CA2CF8DEA0}" destId="{1A4279F9-62EF-47C4-B390-1D3C855A49BD}" srcOrd="2" destOrd="0" parTransId="{ED092628-46DC-4D55-9749-C6EBE31334A1}" sibTransId="{60ECAA53-73AF-4226-B6C2-0916910FF723}"/>
    <dgm:cxn modelId="{5E30B829-0705-4F5E-A9E5-A5E5AB70E82A}" srcId="{38E406D2-630D-494A-8663-F9CA2CF8DEA0}" destId="{309A56C0-BA3F-46A6-82DC-C153F0EB399F}" srcOrd="1" destOrd="0" parTransId="{8E32B309-7B9D-48BA-A9F1-9E274DD6FE1D}" sibTransId="{B1C8922E-0A61-4FE1-951D-95C6306F3930}"/>
    <dgm:cxn modelId="{90CE742A-764B-4B9F-82CB-C80B1132CE26}" srcId="{38E406D2-630D-494A-8663-F9CA2CF8DEA0}" destId="{65E12FAE-ACDC-481A-8BD6-23F23BEC8A99}" srcOrd="0" destOrd="0" parTransId="{2C0E56B1-FDEC-4BAC-AA9B-3856B98271C2}" sibTransId="{58687434-B19B-46E4-B4C6-0A3AAEB35C7D}"/>
    <dgm:cxn modelId="{384D4333-E4BC-4F38-9752-4FD05FF273DC}" srcId="{38E406D2-630D-494A-8663-F9CA2CF8DEA0}" destId="{D296D070-203B-4912-A81E-8FFA49D7C3BE}" srcOrd="3" destOrd="0" parTransId="{6D5DB0AA-2C92-412B-86EF-BA391670E09A}" sibTransId="{11C24EC7-20F1-4132-B388-7C0723F0655F}"/>
    <dgm:cxn modelId="{6611BC49-BEEB-41AB-B37C-8ECA2EEF4948}" type="presOf" srcId="{F45ED67F-1AED-45A0-ABF2-4F5C72157D98}" destId="{B7AAE556-C1BF-412C-8EA4-C58789BE1010}" srcOrd="0" destOrd="0" presId="urn:microsoft.com/office/officeart/2005/8/layout/default"/>
    <dgm:cxn modelId="{D51F4194-F641-4F4A-B426-1AA4DA70F201}" type="presOf" srcId="{65E12FAE-ACDC-481A-8BD6-23F23BEC8A99}" destId="{BC540894-E892-4CC7-9877-124E341C0156}" srcOrd="0" destOrd="0" presId="urn:microsoft.com/office/officeart/2005/8/layout/default"/>
    <dgm:cxn modelId="{60C49CA6-6421-40F3-AAA2-BFADAF067BEA}" type="presOf" srcId="{D296D070-203B-4912-A81E-8FFA49D7C3BE}" destId="{189E9E0B-F806-48EE-9DFE-7FBA5EC592BA}" srcOrd="0" destOrd="0" presId="urn:microsoft.com/office/officeart/2005/8/layout/default"/>
    <dgm:cxn modelId="{FB613BBF-AB75-41A1-8241-447AE4148FBA}" type="presOf" srcId="{309A56C0-BA3F-46A6-82DC-C153F0EB399F}" destId="{0371810F-95D2-4186-84C5-D2E0EE6DEF4E}" srcOrd="0" destOrd="0" presId="urn:microsoft.com/office/officeart/2005/8/layout/default"/>
    <dgm:cxn modelId="{5663C0E5-71F7-4B69-B2C0-541C540CA9C3}" type="presOf" srcId="{38E406D2-630D-494A-8663-F9CA2CF8DEA0}" destId="{1408001F-DF5B-453A-89A0-226E05002734}" srcOrd="0" destOrd="0" presId="urn:microsoft.com/office/officeart/2005/8/layout/default"/>
    <dgm:cxn modelId="{D25682EB-29A5-4A07-9C98-876833E15551}" type="presOf" srcId="{1A4279F9-62EF-47C4-B390-1D3C855A49BD}" destId="{77B5092A-3E4A-42C2-9687-BD3DFA95FDE5}" srcOrd="0" destOrd="0" presId="urn:microsoft.com/office/officeart/2005/8/layout/default"/>
    <dgm:cxn modelId="{8C973B57-9010-44F5-9AE8-5B10179B5DFD}" type="presParOf" srcId="{1408001F-DF5B-453A-89A0-226E05002734}" destId="{BC540894-E892-4CC7-9877-124E341C0156}" srcOrd="0" destOrd="0" presId="urn:microsoft.com/office/officeart/2005/8/layout/default"/>
    <dgm:cxn modelId="{E93EB030-A8ED-40AA-829D-0B2893C5D9A0}" type="presParOf" srcId="{1408001F-DF5B-453A-89A0-226E05002734}" destId="{C36BA529-0354-466E-AE76-75FC021CAB59}" srcOrd="1" destOrd="0" presId="urn:microsoft.com/office/officeart/2005/8/layout/default"/>
    <dgm:cxn modelId="{5092BCE2-B23F-4F51-B5DF-56DAA5A239C5}" type="presParOf" srcId="{1408001F-DF5B-453A-89A0-226E05002734}" destId="{0371810F-95D2-4186-84C5-D2E0EE6DEF4E}" srcOrd="2" destOrd="0" presId="urn:microsoft.com/office/officeart/2005/8/layout/default"/>
    <dgm:cxn modelId="{15A80CE3-519A-4251-BC16-4DA9C876C741}" type="presParOf" srcId="{1408001F-DF5B-453A-89A0-226E05002734}" destId="{3E5529EE-5C67-4F65-BB20-33B2CC1E7109}" srcOrd="3" destOrd="0" presId="urn:microsoft.com/office/officeart/2005/8/layout/default"/>
    <dgm:cxn modelId="{6C9A19F3-40A5-42B5-A152-2E47DCB25980}" type="presParOf" srcId="{1408001F-DF5B-453A-89A0-226E05002734}" destId="{77B5092A-3E4A-42C2-9687-BD3DFA95FDE5}" srcOrd="4" destOrd="0" presId="urn:microsoft.com/office/officeart/2005/8/layout/default"/>
    <dgm:cxn modelId="{86230903-5974-48D8-A638-2F049816EC52}" type="presParOf" srcId="{1408001F-DF5B-453A-89A0-226E05002734}" destId="{556178C1-58CC-45F3-90B8-EE8DF614D473}" srcOrd="5" destOrd="0" presId="urn:microsoft.com/office/officeart/2005/8/layout/default"/>
    <dgm:cxn modelId="{8030FD83-BF7F-4C9D-B237-A70A1BEC9F37}" type="presParOf" srcId="{1408001F-DF5B-453A-89A0-226E05002734}" destId="{189E9E0B-F806-48EE-9DFE-7FBA5EC592BA}" srcOrd="6" destOrd="0" presId="urn:microsoft.com/office/officeart/2005/8/layout/default"/>
    <dgm:cxn modelId="{7BAD799F-3AA4-4446-A7AE-A17F9E721EA2}" type="presParOf" srcId="{1408001F-DF5B-453A-89A0-226E05002734}" destId="{5A52FE0B-4CE9-4E99-9485-90C2B8F03661}" srcOrd="7" destOrd="0" presId="urn:microsoft.com/office/officeart/2005/8/layout/default"/>
    <dgm:cxn modelId="{30BC30AC-C1B1-49F3-844B-15E24B236848}" type="presParOf" srcId="{1408001F-DF5B-453A-89A0-226E05002734}" destId="{B7AAE556-C1BF-412C-8EA4-C58789BE101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4DDDC9-9903-462E-9253-4A84458371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7E2C157-83CB-4478-B899-BB0410722AEB}">
      <dgm:prSet/>
      <dgm:spPr/>
      <dgm:t>
        <a:bodyPr/>
        <a:lstStyle/>
        <a:p>
          <a:r>
            <a:rPr lang="en-US" b="0" i="0"/>
            <a:t>Hardware: Laptop with minimum 8 GB RAM, i5 processor.</a:t>
          </a:r>
          <a:endParaRPr lang="en-US"/>
        </a:p>
      </dgm:t>
    </dgm:pt>
    <dgm:pt modelId="{A66D888D-036C-469E-823F-E3524EE51F90}" type="parTrans" cxnId="{5BE6BE09-CD73-439F-BABD-A9706DD8AF83}">
      <dgm:prSet/>
      <dgm:spPr/>
      <dgm:t>
        <a:bodyPr/>
        <a:lstStyle/>
        <a:p>
          <a:endParaRPr lang="en-US"/>
        </a:p>
      </dgm:t>
    </dgm:pt>
    <dgm:pt modelId="{E0F3CE72-A1A5-4061-A4C5-EFA4EEEA315A}" type="sibTrans" cxnId="{5BE6BE09-CD73-439F-BABD-A9706DD8AF83}">
      <dgm:prSet/>
      <dgm:spPr/>
      <dgm:t>
        <a:bodyPr/>
        <a:lstStyle/>
        <a:p>
          <a:endParaRPr lang="en-US"/>
        </a:p>
      </dgm:t>
    </dgm:pt>
    <dgm:pt modelId="{EFCFC80A-427C-403E-BA8E-FED744CAD74A}">
      <dgm:prSet/>
      <dgm:spPr/>
      <dgm:t>
        <a:bodyPr/>
        <a:lstStyle/>
        <a:p>
          <a:r>
            <a:rPr lang="en-US" b="0" i="0"/>
            <a:t>Software: PEGA Platform, Postman, MySQL, Java SDK, SoapUI, Eclipse, Chrome, Tekstac Platform.</a:t>
          </a:r>
          <a:endParaRPr lang="en-US"/>
        </a:p>
      </dgm:t>
    </dgm:pt>
    <dgm:pt modelId="{C39E990B-6708-4930-9239-4508698440CC}" type="parTrans" cxnId="{B2D1B6BF-3B63-41CA-84F3-5A8B07F7F13D}">
      <dgm:prSet/>
      <dgm:spPr/>
      <dgm:t>
        <a:bodyPr/>
        <a:lstStyle/>
        <a:p>
          <a:endParaRPr lang="en-US"/>
        </a:p>
      </dgm:t>
    </dgm:pt>
    <dgm:pt modelId="{65EDB23A-5421-4A84-B884-DC9F93C2DAE8}" type="sibTrans" cxnId="{B2D1B6BF-3B63-41CA-84F3-5A8B07F7F13D}">
      <dgm:prSet/>
      <dgm:spPr/>
      <dgm:t>
        <a:bodyPr/>
        <a:lstStyle/>
        <a:p>
          <a:endParaRPr lang="en-US"/>
        </a:p>
      </dgm:t>
    </dgm:pt>
    <dgm:pt modelId="{7AF6CF4E-3991-4775-BC7F-0A5281403607}" type="pres">
      <dgm:prSet presAssocID="{E24DDDC9-9903-462E-9253-4A84458371CE}" presName="root" presStyleCnt="0">
        <dgm:presLayoutVars>
          <dgm:dir/>
          <dgm:resizeHandles val="exact"/>
        </dgm:presLayoutVars>
      </dgm:prSet>
      <dgm:spPr/>
    </dgm:pt>
    <dgm:pt modelId="{192330F3-6188-4930-9EA3-F1C93A7AC77E}" type="pres">
      <dgm:prSet presAssocID="{C7E2C157-83CB-4478-B899-BB0410722AEB}" presName="compNode" presStyleCnt="0"/>
      <dgm:spPr/>
    </dgm:pt>
    <dgm:pt modelId="{DAB1BADF-C4D4-4680-B33A-8C21AD8AD92A}" type="pres">
      <dgm:prSet presAssocID="{C7E2C157-83CB-4478-B899-BB0410722AEB}" presName="bgRect" presStyleLbl="bgShp" presStyleIdx="0" presStyleCnt="2"/>
      <dgm:spPr/>
    </dgm:pt>
    <dgm:pt modelId="{40272653-49FA-4BEC-9B35-32FA10B670F7}" type="pres">
      <dgm:prSet presAssocID="{C7E2C157-83CB-4478-B899-BB0410722AE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C02B97D-8EA8-4820-AAFB-B45D1CCF7714}" type="pres">
      <dgm:prSet presAssocID="{C7E2C157-83CB-4478-B899-BB0410722AEB}" presName="spaceRect" presStyleCnt="0"/>
      <dgm:spPr/>
    </dgm:pt>
    <dgm:pt modelId="{D3BA8948-840E-4E4D-8264-46C4D2A2495B}" type="pres">
      <dgm:prSet presAssocID="{C7E2C157-83CB-4478-B899-BB0410722AEB}" presName="parTx" presStyleLbl="revTx" presStyleIdx="0" presStyleCnt="2">
        <dgm:presLayoutVars>
          <dgm:chMax val="0"/>
          <dgm:chPref val="0"/>
        </dgm:presLayoutVars>
      </dgm:prSet>
      <dgm:spPr/>
    </dgm:pt>
    <dgm:pt modelId="{CEBCF77D-4D90-4323-BD5B-7A98DB9ABEF2}" type="pres">
      <dgm:prSet presAssocID="{E0F3CE72-A1A5-4061-A4C5-EFA4EEEA315A}" presName="sibTrans" presStyleCnt="0"/>
      <dgm:spPr/>
    </dgm:pt>
    <dgm:pt modelId="{063D67B5-84DC-4F6E-AA30-9CA01BDFD73C}" type="pres">
      <dgm:prSet presAssocID="{EFCFC80A-427C-403E-BA8E-FED744CAD74A}" presName="compNode" presStyleCnt="0"/>
      <dgm:spPr/>
    </dgm:pt>
    <dgm:pt modelId="{CF26AC66-B7E6-4D52-BA9A-55A5156D79BB}" type="pres">
      <dgm:prSet presAssocID="{EFCFC80A-427C-403E-BA8E-FED744CAD74A}" presName="bgRect" presStyleLbl="bgShp" presStyleIdx="1" presStyleCnt="2"/>
      <dgm:spPr/>
    </dgm:pt>
    <dgm:pt modelId="{4B8D2550-C8DD-4E56-AC0A-D3C2E3D7B3FC}" type="pres">
      <dgm:prSet presAssocID="{EFCFC80A-427C-403E-BA8E-FED744CAD74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7150A0D9-864C-4857-A8AB-4C3882258DC2}" type="pres">
      <dgm:prSet presAssocID="{EFCFC80A-427C-403E-BA8E-FED744CAD74A}" presName="spaceRect" presStyleCnt="0"/>
      <dgm:spPr/>
    </dgm:pt>
    <dgm:pt modelId="{38030CD8-581A-4071-B20F-B3A04C2034F2}" type="pres">
      <dgm:prSet presAssocID="{EFCFC80A-427C-403E-BA8E-FED744CAD74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BE6BE09-CD73-439F-BABD-A9706DD8AF83}" srcId="{E24DDDC9-9903-462E-9253-4A84458371CE}" destId="{C7E2C157-83CB-4478-B899-BB0410722AEB}" srcOrd="0" destOrd="0" parTransId="{A66D888D-036C-469E-823F-E3524EE51F90}" sibTransId="{E0F3CE72-A1A5-4061-A4C5-EFA4EEEA315A}"/>
    <dgm:cxn modelId="{B2D1B6BF-3B63-41CA-84F3-5A8B07F7F13D}" srcId="{E24DDDC9-9903-462E-9253-4A84458371CE}" destId="{EFCFC80A-427C-403E-BA8E-FED744CAD74A}" srcOrd="1" destOrd="0" parTransId="{C39E990B-6708-4930-9239-4508698440CC}" sibTransId="{65EDB23A-5421-4A84-B884-DC9F93C2DAE8}"/>
    <dgm:cxn modelId="{CEAEDDD3-1F5C-4C13-B1B0-E314D077181D}" type="presOf" srcId="{C7E2C157-83CB-4478-B899-BB0410722AEB}" destId="{D3BA8948-840E-4E4D-8264-46C4D2A2495B}" srcOrd="0" destOrd="0" presId="urn:microsoft.com/office/officeart/2018/2/layout/IconVerticalSolidList"/>
    <dgm:cxn modelId="{8B011DEB-A35B-4185-97BC-9AE49CC79750}" type="presOf" srcId="{E24DDDC9-9903-462E-9253-4A84458371CE}" destId="{7AF6CF4E-3991-4775-BC7F-0A5281403607}" srcOrd="0" destOrd="0" presId="urn:microsoft.com/office/officeart/2018/2/layout/IconVerticalSolidList"/>
    <dgm:cxn modelId="{E991EFFF-AC2B-4A51-9C1F-095A8F89EA39}" type="presOf" srcId="{EFCFC80A-427C-403E-BA8E-FED744CAD74A}" destId="{38030CD8-581A-4071-B20F-B3A04C2034F2}" srcOrd="0" destOrd="0" presId="urn:microsoft.com/office/officeart/2018/2/layout/IconVerticalSolidList"/>
    <dgm:cxn modelId="{5546C1A6-CCE7-4454-8F2B-9AC5BFC768B9}" type="presParOf" srcId="{7AF6CF4E-3991-4775-BC7F-0A5281403607}" destId="{192330F3-6188-4930-9EA3-F1C93A7AC77E}" srcOrd="0" destOrd="0" presId="urn:microsoft.com/office/officeart/2018/2/layout/IconVerticalSolidList"/>
    <dgm:cxn modelId="{7CA265A5-5470-4A06-844F-DC643DFA5598}" type="presParOf" srcId="{192330F3-6188-4930-9EA3-F1C93A7AC77E}" destId="{DAB1BADF-C4D4-4680-B33A-8C21AD8AD92A}" srcOrd="0" destOrd="0" presId="urn:microsoft.com/office/officeart/2018/2/layout/IconVerticalSolidList"/>
    <dgm:cxn modelId="{C4A056F1-00FF-4CFF-A403-F877088E6F3F}" type="presParOf" srcId="{192330F3-6188-4930-9EA3-F1C93A7AC77E}" destId="{40272653-49FA-4BEC-9B35-32FA10B670F7}" srcOrd="1" destOrd="0" presId="urn:microsoft.com/office/officeart/2018/2/layout/IconVerticalSolidList"/>
    <dgm:cxn modelId="{E97E0C52-B170-4E5B-8A3B-E62AEC1A0260}" type="presParOf" srcId="{192330F3-6188-4930-9EA3-F1C93A7AC77E}" destId="{0C02B97D-8EA8-4820-AAFB-B45D1CCF7714}" srcOrd="2" destOrd="0" presId="urn:microsoft.com/office/officeart/2018/2/layout/IconVerticalSolidList"/>
    <dgm:cxn modelId="{41C296EF-B15A-424D-B1E4-F9FFB4C37CF9}" type="presParOf" srcId="{192330F3-6188-4930-9EA3-F1C93A7AC77E}" destId="{D3BA8948-840E-4E4D-8264-46C4D2A2495B}" srcOrd="3" destOrd="0" presId="urn:microsoft.com/office/officeart/2018/2/layout/IconVerticalSolidList"/>
    <dgm:cxn modelId="{36A41A20-94CD-4C6D-9322-FF7368CE3DDA}" type="presParOf" srcId="{7AF6CF4E-3991-4775-BC7F-0A5281403607}" destId="{CEBCF77D-4D90-4323-BD5B-7A98DB9ABEF2}" srcOrd="1" destOrd="0" presId="urn:microsoft.com/office/officeart/2018/2/layout/IconVerticalSolidList"/>
    <dgm:cxn modelId="{225D6972-E5C8-4DC5-984F-309DE6D318FA}" type="presParOf" srcId="{7AF6CF4E-3991-4775-BC7F-0A5281403607}" destId="{063D67B5-84DC-4F6E-AA30-9CA01BDFD73C}" srcOrd="2" destOrd="0" presId="urn:microsoft.com/office/officeart/2018/2/layout/IconVerticalSolidList"/>
    <dgm:cxn modelId="{0DCB4195-1702-4349-A273-153B2025F4B1}" type="presParOf" srcId="{063D67B5-84DC-4F6E-AA30-9CA01BDFD73C}" destId="{CF26AC66-B7E6-4D52-BA9A-55A5156D79BB}" srcOrd="0" destOrd="0" presId="urn:microsoft.com/office/officeart/2018/2/layout/IconVerticalSolidList"/>
    <dgm:cxn modelId="{940CCAEB-727B-49F5-A84F-3BADE4195105}" type="presParOf" srcId="{063D67B5-84DC-4F6E-AA30-9CA01BDFD73C}" destId="{4B8D2550-C8DD-4E56-AC0A-D3C2E3D7B3FC}" srcOrd="1" destOrd="0" presId="urn:microsoft.com/office/officeart/2018/2/layout/IconVerticalSolidList"/>
    <dgm:cxn modelId="{5F61D3E3-591F-4DC2-9E2E-60F55B8A2D1C}" type="presParOf" srcId="{063D67B5-84DC-4F6E-AA30-9CA01BDFD73C}" destId="{7150A0D9-864C-4857-A8AB-4C3882258DC2}" srcOrd="2" destOrd="0" presId="urn:microsoft.com/office/officeart/2018/2/layout/IconVerticalSolidList"/>
    <dgm:cxn modelId="{01856C10-DA9F-47FD-856A-9BB578B7B849}" type="presParOf" srcId="{063D67B5-84DC-4F6E-AA30-9CA01BDFD73C}" destId="{38030CD8-581A-4071-B20F-B3A04C2034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891C96-8FDD-45DF-BE3E-F02219A043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1CE2DD-2EA4-4F75-8FC6-7D2128D1D9F2}">
      <dgm:prSet/>
      <dgm:spPr/>
      <dgm:t>
        <a:bodyPr/>
        <a:lstStyle/>
        <a:p>
          <a:r>
            <a:rPr lang="en-US" b="0" i="0" dirty="0"/>
            <a:t>Project: Implementation of Insurance claims management case life cycle in PEGA.</a:t>
          </a:r>
          <a:endParaRPr lang="en-US" dirty="0"/>
        </a:p>
      </dgm:t>
    </dgm:pt>
    <dgm:pt modelId="{1AD1996D-175F-4CDA-B10E-33531F24E856}" type="parTrans" cxnId="{5A05D3A2-0D1B-412C-BD61-F544BE8B7C9B}">
      <dgm:prSet/>
      <dgm:spPr/>
      <dgm:t>
        <a:bodyPr/>
        <a:lstStyle/>
        <a:p>
          <a:endParaRPr lang="en-US"/>
        </a:p>
      </dgm:t>
    </dgm:pt>
    <dgm:pt modelId="{11A190AB-16D4-49ED-8E4C-72DD8935BA49}" type="sibTrans" cxnId="{5A05D3A2-0D1B-412C-BD61-F544BE8B7C9B}">
      <dgm:prSet/>
      <dgm:spPr/>
      <dgm:t>
        <a:bodyPr/>
        <a:lstStyle/>
        <a:p>
          <a:endParaRPr lang="en-US"/>
        </a:p>
      </dgm:t>
    </dgm:pt>
    <dgm:pt modelId="{17DF8DE5-67D2-4945-A0E0-063007245AEE}">
      <dgm:prSet/>
      <dgm:spPr/>
      <dgm:t>
        <a:bodyPr/>
        <a:lstStyle/>
        <a:p>
          <a:r>
            <a:rPr lang="en-US" b="0" i="0"/>
            <a:t>Subjects Learned: Java Collections, MySQL, REST/SOAP Web Services, PEGA Tool.</a:t>
          </a:r>
          <a:endParaRPr lang="en-US"/>
        </a:p>
      </dgm:t>
    </dgm:pt>
    <dgm:pt modelId="{488B11F7-0A17-4A7D-B053-3832BBFEB745}" type="parTrans" cxnId="{CE5603EA-DDD6-4489-9F3A-BEDFEA294D1E}">
      <dgm:prSet/>
      <dgm:spPr/>
      <dgm:t>
        <a:bodyPr/>
        <a:lstStyle/>
        <a:p>
          <a:endParaRPr lang="en-US"/>
        </a:p>
      </dgm:t>
    </dgm:pt>
    <dgm:pt modelId="{8094FE92-77E4-4D66-9C26-669F1281FBF3}" type="sibTrans" cxnId="{CE5603EA-DDD6-4489-9F3A-BEDFEA294D1E}">
      <dgm:prSet/>
      <dgm:spPr/>
      <dgm:t>
        <a:bodyPr/>
        <a:lstStyle/>
        <a:p>
          <a:endParaRPr lang="en-US"/>
        </a:p>
      </dgm:t>
    </dgm:pt>
    <dgm:pt modelId="{DAAE6B13-9191-48A1-A288-79984E3B324E}">
      <dgm:prSet/>
      <dgm:spPr/>
      <dgm:t>
        <a:bodyPr/>
        <a:lstStyle/>
        <a:p>
          <a:r>
            <a:rPr lang="en-US" b="0" i="0"/>
            <a:t>Tools Used: PEGA, Postman, Eclipse, MySQL, Tekstac, Udemy.</a:t>
          </a:r>
          <a:endParaRPr lang="en-US"/>
        </a:p>
      </dgm:t>
    </dgm:pt>
    <dgm:pt modelId="{BB160ECD-D892-4AF3-87BA-ED7D3E149987}" type="parTrans" cxnId="{191FC71A-B4AC-4F67-8113-2FEA2E8D72CC}">
      <dgm:prSet/>
      <dgm:spPr/>
      <dgm:t>
        <a:bodyPr/>
        <a:lstStyle/>
        <a:p>
          <a:endParaRPr lang="en-US"/>
        </a:p>
      </dgm:t>
    </dgm:pt>
    <dgm:pt modelId="{B89D03F7-BE46-4B15-98B9-5FFF66C93338}" type="sibTrans" cxnId="{191FC71A-B4AC-4F67-8113-2FEA2E8D72CC}">
      <dgm:prSet/>
      <dgm:spPr/>
      <dgm:t>
        <a:bodyPr/>
        <a:lstStyle/>
        <a:p>
          <a:endParaRPr lang="en-US"/>
        </a:p>
      </dgm:t>
    </dgm:pt>
    <dgm:pt modelId="{A5A9B803-BAD3-4128-8976-CC3256F0B664}" type="pres">
      <dgm:prSet presAssocID="{F2891C96-8FDD-45DF-BE3E-F02219A04332}" presName="root" presStyleCnt="0">
        <dgm:presLayoutVars>
          <dgm:dir/>
          <dgm:resizeHandles val="exact"/>
        </dgm:presLayoutVars>
      </dgm:prSet>
      <dgm:spPr/>
    </dgm:pt>
    <dgm:pt modelId="{787869B8-3651-424A-8227-FA915291F145}" type="pres">
      <dgm:prSet presAssocID="{8E1CE2DD-2EA4-4F75-8FC6-7D2128D1D9F2}" presName="compNode" presStyleCnt="0"/>
      <dgm:spPr/>
    </dgm:pt>
    <dgm:pt modelId="{F9C69AE3-325D-4D4A-A1B9-0DBA9F7513DE}" type="pres">
      <dgm:prSet presAssocID="{8E1CE2DD-2EA4-4F75-8FC6-7D2128D1D9F2}" presName="bgRect" presStyleLbl="bgShp" presStyleIdx="0" presStyleCnt="3"/>
      <dgm:spPr/>
    </dgm:pt>
    <dgm:pt modelId="{C5B9F918-EA52-4DEB-94AE-FD5B944A1813}" type="pres">
      <dgm:prSet presAssocID="{8E1CE2DD-2EA4-4F75-8FC6-7D2128D1D9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5F5D78A4-3816-41FC-82C1-BBCAC262275D}" type="pres">
      <dgm:prSet presAssocID="{8E1CE2DD-2EA4-4F75-8FC6-7D2128D1D9F2}" presName="spaceRect" presStyleCnt="0"/>
      <dgm:spPr/>
    </dgm:pt>
    <dgm:pt modelId="{2052292C-A419-42F2-9D1F-7DFBF6BEFB35}" type="pres">
      <dgm:prSet presAssocID="{8E1CE2DD-2EA4-4F75-8FC6-7D2128D1D9F2}" presName="parTx" presStyleLbl="revTx" presStyleIdx="0" presStyleCnt="3">
        <dgm:presLayoutVars>
          <dgm:chMax val="0"/>
          <dgm:chPref val="0"/>
        </dgm:presLayoutVars>
      </dgm:prSet>
      <dgm:spPr/>
    </dgm:pt>
    <dgm:pt modelId="{8050B547-1325-414F-8739-D37ACE12E5A5}" type="pres">
      <dgm:prSet presAssocID="{11A190AB-16D4-49ED-8E4C-72DD8935BA49}" presName="sibTrans" presStyleCnt="0"/>
      <dgm:spPr/>
    </dgm:pt>
    <dgm:pt modelId="{6637EE90-2F6D-4B96-A70E-ECA989677951}" type="pres">
      <dgm:prSet presAssocID="{17DF8DE5-67D2-4945-A0E0-063007245AEE}" presName="compNode" presStyleCnt="0"/>
      <dgm:spPr/>
    </dgm:pt>
    <dgm:pt modelId="{6C7B5E3F-2B2C-47E5-9A71-F2308B57E7CF}" type="pres">
      <dgm:prSet presAssocID="{17DF8DE5-67D2-4945-A0E0-063007245AEE}" presName="bgRect" presStyleLbl="bgShp" presStyleIdx="1" presStyleCnt="3"/>
      <dgm:spPr/>
    </dgm:pt>
    <dgm:pt modelId="{FA3A2E3A-AFC3-411C-AD6C-3F5DAE46B40A}" type="pres">
      <dgm:prSet presAssocID="{17DF8DE5-67D2-4945-A0E0-063007245A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A2B62AFB-0E3D-4D89-870E-99989DAA9A51}" type="pres">
      <dgm:prSet presAssocID="{17DF8DE5-67D2-4945-A0E0-063007245AEE}" presName="spaceRect" presStyleCnt="0"/>
      <dgm:spPr/>
    </dgm:pt>
    <dgm:pt modelId="{6194A573-655B-49D0-B6E6-7CA9824CF74E}" type="pres">
      <dgm:prSet presAssocID="{17DF8DE5-67D2-4945-A0E0-063007245AEE}" presName="parTx" presStyleLbl="revTx" presStyleIdx="1" presStyleCnt="3">
        <dgm:presLayoutVars>
          <dgm:chMax val="0"/>
          <dgm:chPref val="0"/>
        </dgm:presLayoutVars>
      </dgm:prSet>
      <dgm:spPr/>
    </dgm:pt>
    <dgm:pt modelId="{62F040C0-8C92-454A-902C-D4757FE249A4}" type="pres">
      <dgm:prSet presAssocID="{8094FE92-77E4-4D66-9C26-669F1281FBF3}" presName="sibTrans" presStyleCnt="0"/>
      <dgm:spPr/>
    </dgm:pt>
    <dgm:pt modelId="{49AB53E6-DE3B-45B3-A322-6C9FBBA860FF}" type="pres">
      <dgm:prSet presAssocID="{DAAE6B13-9191-48A1-A288-79984E3B324E}" presName="compNode" presStyleCnt="0"/>
      <dgm:spPr/>
    </dgm:pt>
    <dgm:pt modelId="{54D19AE6-D240-4FE8-BE07-FB12986C9BB4}" type="pres">
      <dgm:prSet presAssocID="{DAAE6B13-9191-48A1-A288-79984E3B324E}" presName="bgRect" presStyleLbl="bgShp" presStyleIdx="2" presStyleCnt="3"/>
      <dgm:spPr/>
    </dgm:pt>
    <dgm:pt modelId="{2F21F452-91BC-4464-9C34-AC8F295C6471}" type="pres">
      <dgm:prSet presAssocID="{DAAE6B13-9191-48A1-A288-79984E3B324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E8D0664-3682-4388-A02C-78EF88AF35DF}" type="pres">
      <dgm:prSet presAssocID="{DAAE6B13-9191-48A1-A288-79984E3B324E}" presName="spaceRect" presStyleCnt="0"/>
      <dgm:spPr/>
    </dgm:pt>
    <dgm:pt modelId="{8B54464E-6F28-4202-A59B-9F16B3C1659D}" type="pres">
      <dgm:prSet presAssocID="{DAAE6B13-9191-48A1-A288-79984E3B324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91FC71A-B4AC-4F67-8113-2FEA2E8D72CC}" srcId="{F2891C96-8FDD-45DF-BE3E-F02219A04332}" destId="{DAAE6B13-9191-48A1-A288-79984E3B324E}" srcOrd="2" destOrd="0" parTransId="{BB160ECD-D892-4AF3-87BA-ED7D3E149987}" sibTransId="{B89D03F7-BE46-4B15-98B9-5FFF66C93338}"/>
    <dgm:cxn modelId="{CF69D965-99E3-4EB1-9C9B-FFF802215DFD}" type="presOf" srcId="{F2891C96-8FDD-45DF-BE3E-F02219A04332}" destId="{A5A9B803-BAD3-4128-8976-CC3256F0B664}" srcOrd="0" destOrd="0" presId="urn:microsoft.com/office/officeart/2018/2/layout/IconVerticalSolidList"/>
    <dgm:cxn modelId="{283EEE6A-58DD-45B5-9932-502C61942C91}" type="presOf" srcId="{8E1CE2DD-2EA4-4F75-8FC6-7D2128D1D9F2}" destId="{2052292C-A419-42F2-9D1F-7DFBF6BEFB35}" srcOrd="0" destOrd="0" presId="urn:microsoft.com/office/officeart/2018/2/layout/IconVerticalSolidList"/>
    <dgm:cxn modelId="{62FC466C-CC56-4746-8C54-64E6F075D6B6}" type="presOf" srcId="{17DF8DE5-67D2-4945-A0E0-063007245AEE}" destId="{6194A573-655B-49D0-B6E6-7CA9824CF74E}" srcOrd="0" destOrd="0" presId="urn:microsoft.com/office/officeart/2018/2/layout/IconVerticalSolidList"/>
    <dgm:cxn modelId="{D06A9484-68B8-427F-BEB5-40B5025FC0F7}" type="presOf" srcId="{DAAE6B13-9191-48A1-A288-79984E3B324E}" destId="{8B54464E-6F28-4202-A59B-9F16B3C1659D}" srcOrd="0" destOrd="0" presId="urn:microsoft.com/office/officeart/2018/2/layout/IconVerticalSolidList"/>
    <dgm:cxn modelId="{5A05D3A2-0D1B-412C-BD61-F544BE8B7C9B}" srcId="{F2891C96-8FDD-45DF-BE3E-F02219A04332}" destId="{8E1CE2DD-2EA4-4F75-8FC6-7D2128D1D9F2}" srcOrd="0" destOrd="0" parTransId="{1AD1996D-175F-4CDA-B10E-33531F24E856}" sibTransId="{11A190AB-16D4-49ED-8E4C-72DD8935BA49}"/>
    <dgm:cxn modelId="{CE5603EA-DDD6-4489-9F3A-BEDFEA294D1E}" srcId="{F2891C96-8FDD-45DF-BE3E-F02219A04332}" destId="{17DF8DE5-67D2-4945-A0E0-063007245AEE}" srcOrd="1" destOrd="0" parTransId="{488B11F7-0A17-4A7D-B053-3832BBFEB745}" sibTransId="{8094FE92-77E4-4D66-9C26-669F1281FBF3}"/>
    <dgm:cxn modelId="{60C61A74-E528-4090-AA89-210B4E4D6A1D}" type="presParOf" srcId="{A5A9B803-BAD3-4128-8976-CC3256F0B664}" destId="{787869B8-3651-424A-8227-FA915291F145}" srcOrd="0" destOrd="0" presId="urn:microsoft.com/office/officeart/2018/2/layout/IconVerticalSolidList"/>
    <dgm:cxn modelId="{8008027E-3A46-4855-B3D8-EDF4DF707BC5}" type="presParOf" srcId="{787869B8-3651-424A-8227-FA915291F145}" destId="{F9C69AE3-325D-4D4A-A1B9-0DBA9F7513DE}" srcOrd="0" destOrd="0" presId="urn:microsoft.com/office/officeart/2018/2/layout/IconVerticalSolidList"/>
    <dgm:cxn modelId="{262FE21F-9166-4862-A4CE-67924DA3AF55}" type="presParOf" srcId="{787869B8-3651-424A-8227-FA915291F145}" destId="{C5B9F918-EA52-4DEB-94AE-FD5B944A1813}" srcOrd="1" destOrd="0" presId="urn:microsoft.com/office/officeart/2018/2/layout/IconVerticalSolidList"/>
    <dgm:cxn modelId="{A1936A0C-AAE5-4D22-9AD1-3C9AB21EBAA0}" type="presParOf" srcId="{787869B8-3651-424A-8227-FA915291F145}" destId="{5F5D78A4-3816-41FC-82C1-BBCAC262275D}" srcOrd="2" destOrd="0" presId="urn:microsoft.com/office/officeart/2018/2/layout/IconVerticalSolidList"/>
    <dgm:cxn modelId="{1BBD5719-2ABA-419B-AA2A-F4A2CD276F52}" type="presParOf" srcId="{787869B8-3651-424A-8227-FA915291F145}" destId="{2052292C-A419-42F2-9D1F-7DFBF6BEFB35}" srcOrd="3" destOrd="0" presId="urn:microsoft.com/office/officeart/2018/2/layout/IconVerticalSolidList"/>
    <dgm:cxn modelId="{E478F204-09CB-4F04-8409-166DDB6D203A}" type="presParOf" srcId="{A5A9B803-BAD3-4128-8976-CC3256F0B664}" destId="{8050B547-1325-414F-8739-D37ACE12E5A5}" srcOrd="1" destOrd="0" presId="urn:microsoft.com/office/officeart/2018/2/layout/IconVerticalSolidList"/>
    <dgm:cxn modelId="{77A14405-32F3-497D-8439-E9416231729F}" type="presParOf" srcId="{A5A9B803-BAD3-4128-8976-CC3256F0B664}" destId="{6637EE90-2F6D-4B96-A70E-ECA989677951}" srcOrd="2" destOrd="0" presId="urn:microsoft.com/office/officeart/2018/2/layout/IconVerticalSolidList"/>
    <dgm:cxn modelId="{F6AB4A3C-ECE1-4C2C-9B88-5F90179C0979}" type="presParOf" srcId="{6637EE90-2F6D-4B96-A70E-ECA989677951}" destId="{6C7B5E3F-2B2C-47E5-9A71-F2308B57E7CF}" srcOrd="0" destOrd="0" presId="urn:microsoft.com/office/officeart/2018/2/layout/IconVerticalSolidList"/>
    <dgm:cxn modelId="{6E31AED1-1446-4085-8E88-F37D93058DC0}" type="presParOf" srcId="{6637EE90-2F6D-4B96-A70E-ECA989677951}" destId="{FA3A2E3A-AFC3-411C-AD6C-3F5DAE46B40A}" srcOrd="1" destOrd="0" presId="urn:microsoft.com/office/officeart/2018/2/layout/IconVerticalSolidList"/>
    <dgm:cxn modelId="{5E691CBF-D73C-48DF-A422-690716401515}" type="presParOf" srcId="{6637EE90-2F6D-4B96-A70E-ECA989677951}" destId="{A2B62AFB-0E3D-4D89-870E-99989DAA9A51}" srcOrd="2" destOrd="0" presId="urn:microsoft.com/office/officeart/2018/2/layout/IconVerticalSolidList"/>
    <dgm:cxn modelId="{E12FBFF1-A90E-41EE-B51C-92684E292602}" type="presParOf" srcId="{6637EE90-2F6D-4B96-A70E-ECA989677951}" destId="{6194A573-655B-49D0-B6E6-7CA9824CF74E}" srcOrd="3" destOrd="0" presId="urn:microsoft.com/office/officeart/2018/2/layout/IconVerticalSolidList"/>
    <dgm:cxn modelId="{BCEBD444-85DB-42E2-9987-E94C4BF31A56}" type="presParOf" srcId="{A5A9B803-BAD3-4128-8976-CC3256F0B664}" destId="{62F040C0-8C92-454A-902C-D4757FE249A4}" srcOrd="3" destOrd="0" presId="urn:microsoft.com/office/officeart/2018/2/layout/IconVerticalSolidList"/>
    <dgm:cxn modelId="{70584594-2932-4D94-9B51-15F493017DDF}" type="presParOf" srcId="{A5A9B803-BAD3-4128-8976-CC3256F0B664}" destId="{49AB53E6-DE3B-45B3-A322-6C9FBBA860FF}" srcOrd="4" destOrd="0" presId="urn:microsoft.com/office/officeart/2018/2/layout/IconVerticalSolidList"/>
    <dgm:cxn modelId="{049D755B-5AA4-4757-8212-8EFF2CE4C090}" type="presParOf" srcId="{49AB53E6-DE3B-45B3-A322-6C9FBBA860FF}" destId="{54D19AE6-D240-4FE8-BE07-FB12986C9BB4}" srcOrd="0" destOrd="0" presId="urn:microsoft.com/office/officeart/2018/2/layout/IconVerticalSolidList"/>
    <dgm:cxn modelId="{6327D2BD-2894-40FB-9981-E39A6DFCB25E}" type="presParOf" srcId="{49AB53E6-DE3B-45B3-A322-6C9FBBA860FF}" destId="{2F21F452-91BC-4464-9C34-AC8F295C6471}" srcOrd="1" destOrd="0" presId="urn:microsoft.com/office/officeart/2018/2/layout/IconVerticalSolidList"/>
    <dgm:cxn modelId="{B6A0BE6F-3594-4859-AD10-463381F17111}" type="presParOf" srcId="{49AB53E6-DE3B-45B3-A322-6C9FBBA860FF}" destId="{AE8D0664-3682-4388-A02C-78EF88AF35DF}" srcOrd="2" destOrd="0" presId="urn:microsoft.com/office/officeart/2018/2/layout/IconVerticalSolidList"/>
    <dgm:cxn modelId="{6CDED0F7-872D-48CB-9C69-F0A283A6A37C}" type="presParOf" srcId="{49AB53E6-DE3B-45B3-A322-6C9FBBA860FF}" destId="{8B54464E-6F28-4202-A59B-9F16B3C165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EE2ACE-9BCA-4D7A-B1FC-317D726F9D2D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DF2B36C-2F9D-4725-9827-E6B853320D16}">
      <dgm:prSet custT="1"/>
      <dgm:spPr/>
      <dgm:t>
        <a:bodyPr/>
        <a:lstStyle/>
        <a:p>
          <a:r>
            <a:rPr lang="en-US" sz="1800" b="0" i="0" dirty="0"/>
            <a:t>Introduction of the Project Carried Out Project Title: Automation of Customer Case Management System using PEGA</a:t>
          </a:r>
          <a:endParaRPr lang="en-US" sz="1800" dirty="0"/>
        </a:p>
      </dgm:t>
    </dgm:pt>
    <dgm:pt modelId="{FB6BA652-055E-49CD-8EAF-4D037CFE2DAB}" type="parTrans" cxnId="{BA8B1195-5B4F-40E7-8390-DB2B543FE409}">
      <dgm:prSet/>
      <dgm:spPr/>
      <dgm:t>
        <a:bodyPr/>
        <a:lstStyle/>
        <a:p>
          <a:endParaRPr lang="en-US"/>
        </a:p>
      </dgm:t>
    </dgm:pt>
    <dgm:pt modelId="{1ACEC997-6A82-4814-83CE-DD117F2EAEEF}" type="sibTrans" cxnId="{BA8B1195-5B4F-40E7-8390-DB2B543FE409}">
      <dgm:prSet/>
      <dgm:spPr/>
      <dgm:t>
        <a:bodyPr/>
        <a:lstStyle/>
        <a:p>
          <a:endParaRPr lang="en-US"/>
        </a:p>
      </dgm:t>
    </dgm:pt>
    <dgm:pt modelId="{94A80EFB-D59C-45C8-81C4-F4D81CF486FB}">
      <dgm:prSet custT="1"/>
      <dgm:spPr/>
      <dgm:t>
        <a:bodyPr/>
        <a:lstStyle/>
        <a:p>
          <a:r>
            <a:rPr lang="en-US" sz="1800" b="0" i="0" dirty="0"/>
            <a:t>Platform: PEGA Low-Code Application Development</a:t>
          </a:r>
          <a:endParaRPr lang="en-US" sz="1800" dirty="0"/>
        </a:p>
      </dgm:t>
    </dgm:pt>
    <dgm:pt modelId="{9562C66F-4C38-4B14-9C97-35F9423C5704}" type="parTrans" cxnId="{29286281-5FD3-4679-86BD-1191B7604AF7}">
      <dgm:prSet/>
      <dgm:spPr/>
      <dgm:t>
        <a:bodyPr/>
        <a:lstStyle/>
        <a:p>
          <a:endParaRPr lang="en-US"/>
        </a:p>
      </dgm:t>
    </dgm:pt>
    <dgm:pt modelId="{8A46E720-916C-49AC-B90F-4555F278B1B1}" type="sibTrans" cxnId="{29286281-5FD3-4679-86BD-1191B7604AF7}">
      <dgm:prSet/>
      <dgm:spPr/>
      <dgm:t>
        <a:bodyPr/>
        <a:lstStyle/>
        <a:p>
          <a:endParaRPr lang="en-US"/>
        </a:p>
      </dgm:t>
    </dgm:pt>
    <dgm:pt modelId="{7D79A0A0-0E06-4BB0-A813-4B645347FE44}">
      <dgm:prSet custT="1"/>
      <dgm:spPr/>
      <dgm:t>
        <a:bodyPr/>
        <a:lstStyle/>
        <a:p>
          <a:r>
            <a:rPr lang="en-US" sz="1800" b="0" i="0" dirty="0"/>
            <a:t>Objective: To design and implement a workflow-based solution for managing customer service requests</a:t>
          </a:r>
          <a:endParaRPr lang="en-US" sz="1800" dirty="0"/>
        </a:p>
      </dgm:t>
    </dgm:pt>
    <dgm:pt modelId="{C15B5836-BACC-406E-B8C7-079BF9587E7A}" type="parTrans" cxnId="{7F67722F-0D43-44A9-9FE2-A83A3C54873B}">
      <dgm:prSet/>
      <dgm:spPr/>
      <dgm:t>
        <a:bodyPr/>
        <a:lstStyle/>
        <a:p>
          <a:endParaRPr lang="en-US"/>
        </a:p>
      </dgm:t>
    </dgm:pt>
    <dgm:pt modelId="{289896E3-C045-4A4A-9B2C-0A9C18E6ACCF}" type="sibTrans" cxnId="{7F67722F-0D43-44A9-9FE2-A83A3C54873B}">
      <dgm:prSet/>
      <dgm:spPr/>
      <dgm:t>
        <a:bodyPr/>
        <a:lstStyle/>
        <a:p>
          <a:endParaRPr lang="en-US"/>
        </a:p>
      </dgm:t>
    </dgm:pt>
    <dgm:pt modelId="{1D4E48C3-EE82-4D35-BC55-AA24745D8BD1}">
      <dgm:prSet custT="1"/>
      <dgm:spPr/>
      <dgm:t>
        <a:bodyPr/>
        <a:lstStyle/>
        <a:p>
          <a:r>
            <a:rPr lang="en-US" sz="1800" b="0" i="0" dirty="0"/>
            <a:t>Key Focus Areas:</a:t>
          </a:r>
          <a:endParaRPr lang="en-US" sz="1800" dirty="0"/>
        </a:p>
      </dgm:t>
    </dgm:pt>
    <dgm:pt modelId="{8698138B-8B08-44D5-B74E-88E9CCCE0991}" type="parTrans" cxnId="{02BCC917-45CC-4017-89C3-9AC46A762EEC}">
      <dgm:prSet/>
      <dgm:spPr/>
      <dgm:t>
        <a:bodyPr/>
        <a:lstStyle/>
        <a:p>
          <a:endParaRPr lang="en-US"/>
        </a:p>
      </dgm:t>
    </dgm:pt>
    <dgm:pt modelId="{14468728-9034-4B17-A7DA-523D047B3CA3}" type="sibTrans" cxnId="{02BCC917-45CC-4017-89C3-9AC46A762EEC}">
      <dgm:prSet/>
      <dgm:spPr/>
      <dgm:t>
        <a:bodyPr/>
        <a:lstStyle/>
        <a:p>
          <a:endParaRPr lang="en-US"/>
        </a:p>
      </dgm:t>
    </dgm:pt>
    <dgm:pt modelId="{A80F1DFE-0B1C-427E-8FC0-137018988159}">
      <dgm:prSet custT="1"/>
      <dgm:spPr/>
      <dgm:t>
        <a:bodyPr/>
        <a:lstStyle/>
        <a:p>
          <a:r>
            <a:rPr lang="en-US" sz="1800" b="0" i="0" dirty="0"/>
            <a:t>Creation of case types with defined stages and processes</a:t>
          </a:r>
          <a:endParaRPr lang="en-US" sz="1800" dirty="0"/>
        </a:p>
      </dgm:t>
    </dgm:pt>
    <dgm:pt modelId="{251A59BF-4852-4821-B1D1-3D1EB8B4110D}" type="parTrans" cxnId="{6FFC8093-B769-4A7E-B027-6FB6DC368239}">
      <dgm:prSet/>
      <dgm:spPr/>
      <dgm:t>
        <a:bodyPr/>
        <a:lstStyle/>
        <a:p>
          <a:endParaRPr lang="en-US"/>
        </a:p>
      </dgm:t>
    </dgm:pt>
    <dgm:pt modelId="{3EF21F18-94F6-4856-AFDA-BEE0F374D266}" type="sibTrans" cxnId="{6FFC8093-B769-4A7E-B027-6FB6DC368239}">
      <dgm:prSet/>
      <dgm:spPr/>
      <dgm:t>
        <a:bodyPr/>
        <a:lstStyle/>
        <a:p>
          <a:endParaRPr lang="en-US"/>
        </a:p>
      </dgm:t>
    </dgm:pt>
    <dgm:pt modelId="{48E4CBC9-93C6-4FB1-A142-A05D2BD522DE}">
      <dgm:prSet custT="1"/>
      <dgm:spPr/>
      <dgm:t>
        <a:bodyPr/>
        <a:lstStyle/>
        <a:p>
          <a:r>
            <a:rPr lang="en-US" sz="1800" b="0" i="0" dirty="0"/>
            <a:t>Integration with external systems using SOAP and REST APIs</a:t>
          </a:r>
          <a:endParaRPr lang="en-US" sz="1800" dirty="0"/>
        </a:p>
      </dgm:t>
    </dgm:pt>
    <dgm:pt modelId="{DF069140-8EDD-4BED-AEDC-D01C17011C19}" type="parTrans" cxnId="{49C7D8AF-FA9D-4A3F-86F8-05686F190682}">
      <dgm:prSet/>
      <dgm:spPr/>
      <dgm:t>
        <a:bodyPr/>
        <a:lstStyle/>
        <a:p>
          <a:endParaRPr lang="en-US"/>
        </a:p>
      </dgm:t>
    </dgm:pt>
    <dgm:pt modelId="{7DE03BD7-C502-43AA-A607-6E2AB6DB03E6}" type="sibTrans" cxnId="{49C7D8AF-FA9D-4A3F-86F8-05686F190682}">
      <dgm:prSet/>
      <dgm:spPr/>
      <dgm:t>
        <a:bodyPr/>
        <a:lstStyle/>
        <a:p>
          <a:endParaRPr lang="en-US"/>
        </a:p>
      </dgm:t>
    </dgm:pt>
    <dgm:pt modelId="{D92F2193-DA16-4833-846E-A1053385524E}">
      <dgm:prSet custT="1"/>
      <dgm:spPr/>
      <dgm:t>
        <a:bodyPr/>
        <a:lstStyle/>
        <a:p>
          <a:r>
            <a:rPr lang="en-US" sz="1800" b="0" i="0" dirty="0"/>
            <a:t>Implementation of business rules and decision logic</a:t>
          </a:r>
          <a:endParaRPr lang="en-US" sz="1800" dirty="0"/>
        </a:p>
      </dgm:t>
    </dgm:pt>
    <dgm:pt modelId="{90663FF9-3D8F-4E62-9668-301ACC958343}" type="parTrans" cxnId="{1647DA41-051F-42AA-AC1F-6ECB53F9E0A1}">
      <dgm:prSet/>
      <dgm:spPr/>
      <dgm:t>
        <a:bodyPr/>
        <a:lstStyle/>
        <a:p>
          <a:endParaRPr lang="en-US"/>
        </a:p>
      </dgm:t>
    </dgm:pt>
    <dgm:pt modelId="{A988B22E-DDE2-4C82-927E-9284DA8F0F25}" type="sibTrans" cxnId="{1647DA41-051F-42AA-AC1F-6ECB53F9E0A1}">
      <dgm:prSet/>
      <dgm:spPr/>
      <dgm:t>
        <a:bodyPr/>
        <a:lstStyle/>
        <a:p>
          <a:endParaRPr lang="en-US"/>
        </a:p>
      </dgm:t>
    </dgm:pt>
    <dgm:pt modelId="{17735AEF-8AE9-4F4A-A698-CE043585466E}">
      <dgm:prSet custT="1"/>
      <dgm:spPr/>
      <dgm:t>
        <a:bodyPr/>
        <a:lstStyle/>
        <a:p>
          <a:r>
            <a:rPr lang="en-US" sz="1800" b="0" i="0" dirty="0"/>
            <a:t>Role-based access control and case flow automation</a:t>
          </a:r>
          <a:endParaRPr lang="en-US" sz="1800" dirty="0"/>
        </a:p>
      </dgm:t>
    </dgm:pt>
    <dgm:pt modelId="{22776400-95A1-495A-A592-7F0377F33C6E}" type="parTrans" cxnId="{BE712E41-89E8-46A6-8BF0-4F8AA1061518}">
      <dgm:prSet/>
      <dgm:spPr/>
      <dgm:t>
        <a:bodyPr/>
        <a:lstStyle/>
        <a:p>
          <a:endParaRPr lang="en-US"/>
        </a:p>
      </dgm:t>
    </dgm:pt>
    <dgm:pt modelId="{D0002353-9680-472F-8697-62E123DA812E}" type="sibTrans" cxnId="{BE712E41-89E8-46A6-8BF0-4F8AA1061518}">
      <dgm:prSet/>
      <dgm:spPr/>
      <dgm:t>
        <a:bodyPr/>
        <a:lstStyle/>
        <a:p>
          <a:endParaRPr lang="en-US"/>
        </a:p>
      </dgm:t>
    </dgm:pt>
    <dgm:pt modelId="{3E13DE90-1330-4D03-A727-20AD30DA9E32}">
      <dgm:prSet custT="1"/>
      <dgm:spPr/>
      <dgm:t>
        <a:bodyPr/>
        <a:lstStyle/>
        <a:p>
          <a:r>
            <a:rPr lang="en-US" sz="1800" b="0" i="0" dirty="0"/>
            <a:t>Outcome: Improved process efficiency, traceability, and reduced manual intervention</a:t>
          </a:r>
          <a:endParaRPr lang="en-US" sz="1800" dirty="0"/>
        </a:p>
      </dgm:t>
    </dgm:pt>
    <dgm:pt modelId="{391240E3-9032-49DA-819C-23ED14B179AB}" type="parTrans" cxnId="{F6A7F59D-E3D9-4716-A5D8-7B52548FF8DE}">
      <dgm:prSet/>
      <dgm:spPr/>
      <dgm:t>
        <a:bodyPr/>
        <a:lstStyle/>
        <a:p>
          <a:endParaRPr lang="en-US"/>
        </a:p>
      </dgm:t>
    </dgm:pt>
    <dgm:pt modelId="{1087A5C5-A896-416C-88F5-952728EE16DD}" type="sibTrans" cxnId="{F6A7F59D-E3D9-4716-A5D8-7B52548FF8DE}">
      <dgm:prSet/>
      <dgm:spPr/>
      <dgm:t>
        <a:bodyPr/>
        <a:lstStyle/>
        <a:p>
          <a:endParaRPr lang="en-US"/>
        </a:p>
      </dgm:t>
    </dgm:pt>
    <dgm:pt modelId="{19EF6049-3E10-4FC1-A41A-10886B8A1CED}" type="pres">
      <dgm:prSet presAssocID="{5CEE2ACE-9BCA-4D7A-B1FC-317D726F9D2D}" presName="vert0" presStyleCnt="0">
        <dgm:presLayoutVars>
          <dgm:dir/>
          <dgm:animOne val="branch"/>
          <dgm:animLvl val="lvl"/>
        </dgm:presLayoutVars>
      </dgm:prSet>
      <dgm:spPr/>
    </dgm:pt>
    <dgm:pt modelId="{BB358ECC-DCA3-456E-8600-C58EC251BAC6}" type="pres">
      <dgm:prSet presAssocID="{0DF2B36C-2F9D-4725-9827-E6B853320D16}" presName="thickLine" presStyleLbl="alignNode1" presStyleIdx="0" presStyleCnt="9"/>
      <dgm:spPr/>
    </dgm:pt>
    <dgm:pt modelId="{89F4E00F-BE0E-4694-9809-57F56B48BE1A}" type="pres">
      <dgm:prSet presAssocID="{0DF2B36C-2F9D-4725-9827-E6B853320D16}" presName="horz1" presStyleCnt="0"/>
      <dgm:spPr/>
    </dgm:pt>
    <dgm:pt modelId="{E41B0BF1-63E5-4CE3-8E1A-158DDB7B9414}" type="pres">
      <dgm:prSet presAssocID="{0DF2B36C-2F9D-4725-9827-E6B853320D16}" presName="tx1" presStyleLbl="revTx" presStyleIdx="0" presStyleCnt="9"/>
      <dgm:spPr/>
    </dgm:pt>
    <dgm:pt modelId="{999349BA-6003-4189-8BEC-7ECF68B6E7EE}" type="pres">
      <dgm:prSet presAssocID="{0DF2B36C-2F9D-4725-9827-E6B853320D16}" presName="vert1" presStyleCnt="0"/>
      <dgm:spPr/>
    </dgm:pt>
    <dgm:pt modelId="{AD8CFE1B-6EDD-4147-855F-2DEEF2FFA45E}" type="pres">
      <dgm:prSet presAssocID="{94A80EFB-D59C-45C8-81C4-F4D81CF486FB}" presName="thickLine" presStyleLbl="alignNode1" presStyleIdx="1" presStyleCnt="9"/>
      <dgm:spPr/>
    </dgm:pt>
    <dgm:pt modelId="{80706A3D-4BC3-413B-9024-1E31BC91618D}" type="pres">
      <dgm:prSet presAssocID="{94A80EFB-D59C-45C8-81C4-F4D81CF486FB}" presName="horz1" presStyleCnt="0"/>
      <dgm:spPr/>
    </dgm:pt>
    <dgm:pt modelId="{BDC0785D-31DB-476F-9973-4A57D8A4EED0}" type="pres">
      <dgm:prSet presAssocID="{94A80EFB-D59C-45C8-81C4-F4D81CF486FB}" presName="tx1" presStyleLbl="revTx" presStyleIdx="1" presStyleCnt="9"/>
      <dgm:spPr/>
    </dgm:pt>
    <dgm:pt modelId="{52FA69D6-841E-4A65-97ED-467354DB1006}" type="pres">
      <dgm:prSet presAssocID="{94A80EFB-D59C-45C8-81C4-F4D81CF486FB}" presName="vert1" presStyleCnt="0"/>
      <dgm:spPr/>
    </dgm:pt>
    <dgm:pt modelId="{6827B8CF-370C-4ADF-85F6-0749748FABD1}" type="pres">
      <dgm:prSet presAssocID="{7D79A0A0-0E06-4BB0-A813-4B645347FE44}" presName="thickLine" presStyleLbl="alignNode1" presStyleIdx="2" presStyleCnt="9"/>
      <dgm:spPr/>
    </dgm:pt>
    <dgm:pt modelId="{B80F8CC2-A32E-4326-A272-E49CE010E477}" type="pres">
      <dgm:prSet presAssocID="{7D79A0A0-0E06-4BB0-A813-4B645347FE44}" presName="horz1" presStyleCnt="0"/>
      <dgm:spPr/>
    </dgm:pt>
    <dgm:pt modelId="{BF26E7FC-C23A-43FD-A9E0-45DE581CBDED}" type="pres">
      <dgm:prSet presAssocID="{7D79A0A0-0E06-4BB0-A813-4B645347FE44}" presName="tx1" presStyleLbl="revTx" presStyleIdx="2" presStyleCnt="9"/>
      <dgm:spPr/>
    </dgm:pt>
    <dgm:pt modelId="{A27F04F5-7021-45C6-81E8-558D85BF3E28}" type="pres">
      <dgm:prSet presAssocID="{7D79A0A0-0E06-4BB0-A813-4B645347FE44}" presName="vert1" presStyleCnt="0"/>
      <dgm:spPr/>
    </dgm:pt>
    <dgm:pt modelId="{E619E9ED-2CED-4978-B2B4-24AB24F8EA3B}" type="pres">
      <dgm:prSet presAssocID="{1D4E48C3-EE82-4D35-BC55-AA24745D8BD1}" presName="thickLine" presStyleLbl="alignNode1" presStyleIdx="3" presStyleCnt="9"/>
      <dgm:spPr/>
    </dgm:pt>
    <dgm:pt modelId="{8DB32FFE-A4A9-402A-B4BB-9D23B52A2027}" type="pres">
      <dgm:prSet presAssocID="{1D4E48C3-EE82-4D35-BC55-AA24745D8BD1}" presName="horz1" presStyleCnt="0"/>
      <dgm:spPr/>
    </dgm:pt>
    <dgm:pt modelId="{F8BEC7A2-AC7E-49DD-9B6B-9EB0803633D6}" type="pres">
      <dgm:prSet presAssocID="{1D4E48C3-EE82-4D35-BC55-AA24745D8BD1}" presName="tx1" presStyleLbl="revTx" presStyleIdx="3" presStyleCnt="9"/>
      <dgm:spPr/>
    </dgm:pt>
    <dgm:pt modelId="{DE444B86-640E-4538-B30B-B9EDB00440AD}" type="pres">
      <dgm:prSet presAssocID="{1D4E48C3-EE82-4D35-BC55-AA24745D8BD1}" presName="vert1" presStyleCnt="0"/>
      <dgm:spPr/>
    </dgm:pt>
    <dgm:pt modelId="{1265718A-3F65-42CF-A8E2-8D9C5ED2D2DF}" type="pres">
      <dgm:prSet presAssocID="{A80F1DFE-0B1C-427E-8FC0-137018988159}" presName="thickLine" presStyleLbl="alignNode1" presStyleIdx="4" presStyleCnt="9"/>
      <dgm:spPr/>
    </dgm:pt>
    <dgm:pt modelId="{1A388211-1526-4453-A00A-02779C70A97C}" type="pres">
      <dgm:prSet presAssocID="{A80F1DFE-0B1C-427E-8FC0-137018988159}" presName="horz1" presStyleCnt="0"/>
      <dgm:spPr/>
    </dgm:pt>
    <dgm:pt modelId="{4463A365-B48A-4F84-8A3E-5ACCD6C07A4C}" type="pres">
      <dgm:prSet presAssocID="{A80F1DFE-0B1C-427E-8FC0-137018988159}" presName="tx1" presStyleLbl="revTx" presStyleIdx="4" presStyleCnt="9"/>
      <dgm:spPr/>
    </dgm:pt>
    <dgm:pt modelId="{395D99C4-1D44-4E7D-A998-9C757C6994F0}" type="pres">
      <dgm:prSet presAssocID="{A80F1DFE-0B1C-427E-8FC0-137018988159}" presName="vert1" presStyleCnt="0"/>
      <dgm:spPr/>
    </dgm:pt>
    <dgm:pt modelId="{066A9790-91D3-4F2E-AFD7-E6D45126782B}" type="pres">
      <dgm:prSet presAssocID="{48E4CBC9-93C6-4FB1-A142-A05D2BD522DE}" presName="thickLine" presStyleLbl="alignNode1" presStyleIdx="5" presStyleCnt="9"/>
      <dgm:spPr/>
    </dgm:pt>
    <dgm:pt modelId="{C315C640-AC25-45E4-B9A4-6B80979B936F}" type="pres">
      <dgm:prSet presAssocID="{48E4CBC9-93C6-4FB1-A142-A05D2BD522DE}" presName="horz1" presStyleCnt="0"/>
      <dgm:spPr/>
    </dgm:pt>
    <dgm:pt modelId="{2DCC94D2-3BCF-44E3-9C63-F77E0E5FAB55}" type="pres">
      <dgm:prSet presAssocID="{48E4CBC9-93C6-4FB1-A142-A05D2BD522DE}" presName="tx1" presStyleLbl="revTx" presStyleIdx="5" presStyleCnt="9"/>
      <dgm:spPr/>
    </dgm:pt>
    <dgm:pt modelId="{DE3AAE38-ED43-480A-83EE-387EF509FB9D}" type="pres">
      <dgm:prSet presAssocID="{48E4CBC9-93C6-4FB1-A142-A05D2BD522DE}" presName="vert1" presStyleCnt="0"/>
      <dgm:spPr/>
    </dgm:pt>
    <dgm:pt modelId="{97933A3F-5AE5-4273-882D-A52C0E0E63EB}" type="pres">
      <dgm:prSet presAssocID="{D92F2193-DA16-4833-846E-A1053385524E}" presName="thickLine" presStyleLbl="alignNode1" presStyleIdx="6" presStyleCnt="9"/>
      <dgm:spPr/>
    </dgm:pt>
    <dgm:pt modelId="{8FC3FD4F-1D3C-48BF-884C-F2C869996E0D}" type="pres">
      <dgm:prSet presAssocID="{D92F2193-DA16-4833-846E-A1053385524E}" presName="horz1" presStyleCnt="0"/>
      <dgm:spPr/>
    </dgm:pt>
    <dgm:pt modelId="{9A8E0509-CA68-402B-B1F6-9B9B54D6264D}" type="pres">
      <dgm:prSet presAssocID="{D92F2193-DA16-4833-846E-A1053385524E}" presName="tx1" presStyleLbl="revTx" presStyleIdx="6" presStyleCnt="9"/>
      <dgm:spPr/>
    </dgm:pt>
    <dgm:pt modelId="{8EBC7B51-8FF4-4A8A-B914-089C93E2CF5F}" type="pres">
      <dgm:prSet presAssocID="{D92F2193-DA16-4833-846E-A1053385524E}" presName="vert1" presStyleCnt="0"/>
      <dgm:spPr/>
    </dgm:pt>
    <dgm:pt modelId="{22C8E764-4364-432B-82A8-67088D90404F}" type="pres">
      <dgm:prSet presAssocID="{17735AEF-8AE9-4F4A-A698-CE043585466E}" presName="thickLine" presStyleLbl="alignNode1" presStyleIdx="7" presStyleCnt="9"/>
      <dgm:spPr/>
    </dgm:pt>
    <dgm:pt modelId="{F571DEE7-9139-4A10-B75F-C1B4F68366D8}" type="pres">
      <dgm:prSet presAssocID="{17735AEF-8AE9-4F4A-A698-CE043585466E}" presName="horz1" presStyleCnt="0"/>
      <dgm:spPr/>
    </dgm:pt>
    <dgm:pt modelId="{B8B598B4-C460-4EA2-B88D-5F0DCB965B91}" type="pres">
      <dgm:prSet presAssocID="{17735AEF-8AE9-4F4A-A698-CE043585466E}" presName="tx1" presStyleLbl="revTx" presStyleIdx="7" presStyleCnt="9"/>
      <dgm:spPr/>
    </dgm:pt>
    <dgm:pt modelId="{773CF850-EEF0-4560-8370-44AC7D369579}" type="pres">
      <dgm:prSet presAssocID="{17735AEF-8AE9-4F4A-A698-CE043585466E}" presName="vert1" presStyleCnt="0"/>
      <dgm:spPr/>
    </dgm:pt>
    <dgm:pt modelId="{22079EC0-77BD-4D96-BB90-51B6803A9EBC}" type="pres">
      <dgm:prSet presAssocID="{3E13DE90-1330-4D03-A727-20AD30DA9E32}" presName="thickLine" presStyleLbl="alignNode1" presStyleIdx="8" presStyleCnt="9"/>
      <dgm:spPr/>
    </dgm:pt>
    <dgm:pt modelId="{1B27BBB8-4EED-4A0B-9A8F-9BF361DF07C4}" type="pres">
      <dgm:prSet presAssocID="{3E13DE90-1330-4D03-A727-20AD30DA9E32}" presName="horz1" presStyleCnt="0"/>
      <dgm:spPr/>
    </dgm:pt>
    <dgm:pt modelId="{61D3EB57-E500-477C-9F8B-D2A65A4E43D0}" type="pres">
      <dgm:prSet presAssocID="{3E13DE90-1330-4D03-A727-20AD30DA9E32}" presName="tx1" presStyleLbl="revTx" presStyleIdx="8" presStyleCnt="9"/>
      <dgm:spPr/>
    </dgm:pt>
    <dgm:pt modelId="{33BBACD7-18D5-43BC-B283-1077FD395998}" type="pres">
      <dgm:prSet presAssocID="{3E13DE90-1330-4D03-A727-20AD30DA9E32}" presName="vert1" presStyleCnt="0"/>
      <dgm:spPr/>
    </dgm:pt>
  </dgm:ptLst>
  <dgm:cxnLst>
    <dgm:cxn modelId="{02BCC917-45CC-4017-89C3-9AC46A762EEC}" srcId="{5CEE2ACE-9BCA-4D7A-B1FC-317D726F9D2D}" destId="{1D4E48C3-EE82-4D35-BC55-AA24745D8BD1}" srcOrd="3" destOrd="0" parTransId="{8698138B-8B08-44D5-B74E-88E9CCCE0991}" sibTransId="{14468728-9034-4B17-A7DA-523D047B3CA3}"/>
    <dgm:cxn modelId="{396AEF17-31A8-4104-8844-271912763581}" type="presOf" srcId="{48E4CBC9-93C6-4FB1-A142-A05D2BD522DE}" destId="{2DCC94D2-3BCF-44E3-9C63-F77E0E5FAB55}" srcOrd="0" destOrd="0" presId="urn:microsoft.com/office/officeart/2008/layout/LinedList"/>
    <dgm:cxn modelId="{E5CE181D-FF23-4097-B728-CD034359128A}" type="presOf" srcId="{7D79A0A0-0E06-4BB0-A813-4B645347FE44}" destId="{BF26E7FC-C23A-43FD-A9E0-45DE581CBDED}" srcOrd="0" destOrd="0" presId="urn:microsoft.com/office/officeart/2008/layout/LinedList"/>
    <dgm:cxn modelId="{7F67722F-0D43-44A9-9FE2-A83A3C54873B}" srcId="{5CEE2ACE-9BCA-4D7A-B1FC-317D726F9D2D}" destId="{7D79A0A0-0E06-4BB0-A813-4B645347FE44}" srcOrd="2" destOrd="0" parTransId="{C15B5836-BACC-406E-B8C7-079BF9587E7A}" sibTransId="{289896E3-C045-4A4A-9B2C-0A9C18E6ACCF}"/>
    <dgm:cxn modelId="{6A6A5D38-8019-406A-99A3-CEBC112D3747}" type="presOf" srcId="{1D4E48C3-EE82-4D35-BC55-AA24745D8BD1}" destId="{F8BEC7A2-AC7E-49DD-9B6B-9EB0803633D6}" srcOrd="0" destOrd="0" presId="urn:microsoft.com/office/officeart/2008/layout/LinedList"/>
    <dgm:cxn modelId="{228E0C40-5F5E-42FF-BD71-1C019C835B59}" type="presOf" srcId="{3E13DE90-1330-4D03-A727-20AD30DA9E32}" destId="{61D3EB57-E500-477C-9F8B-D2A65A4E43D0}" srcOrd="0" destOrd="0" presId="urn:microsoft.com/office/officeart/2008/layout/LinedList"/>
    <dgm:cxn modelId="{BE712E41-89E8-46A6-8BF0-4F8AA1061518}" srcId="{5CEE2ACE-9BCA-4D7A-B1FC-317D726F9D2D}" destId="{17735AEF-8AE9-4F4A-A698-CE043585466E}" srcOrd="7" destOrd="0" parTransId="{22776400-95A1-495A-A592-7F0377F33C6E}" sibTransId="{D0002353-9680-472F-8697-62E123DA812E}"/>
    <dgm:cxn modelId="{1647DA41-051F-42AA-AC1F-6ECB53F9E0A1}" srcId="{5CEE2ACE-9BCA-4D7A-B1FC-317D726F9D2D}" destId="{D92F2193-DA16-4833-846E-A1053385524E}" srcOrd="6" destOrd="0" parTransId="{90663FF9-3D8F-4E62-9668-301ACC958343}" sibTransId="{A988B22E-DDE2-4C82-927E-9284DA8F0F25}"/>
    <dgm:cxn modelId="{4A46316F-0165-4EBC-A514-24F869EB2C10}" type="presOf" srcId="{5CEE2ACE-9BCA-4D7A-B1FC-317D726F9D2D}" destId="{19EF6049-3E10-4FC1-A41A-10886B8A1CED}" srcOrd="0" destOrd="0" presId="urn:microsoft.com/office/officeart/2008/layout/LinedList"/>
    <dgm:cxn modelId="{060D2C72-304D-47E2-A15F-0A6979EC0983}" type="presOf" srcId="{0DF2B36C-2F9D-4725-9827-E6B853320D16}" destId="{E41B0BF1-63E5-4CE3-8E1A-158DDB7B9414}" srcOrd="0" destOrd="0" presId="urn:microsoft.com/office/officeart/2008/layout/LinedList"/>
    <dgm:cxn modelId="{4D68D37A-B22F-4D6D-B5CB-4AB3068EA0AA}" type="presOf" srcId="{D92F2193-DA16-4833-846E-A1053385524E}" destId="{9A8E0509-CA68-402B-B1F6-9B9B54D6264D}" srcOrd="0" destOrd="0" presId="urn:microsoft.com/office/officeart/2008/layout/LinedList"/>
    <dgm:cxn modelId="{B3300480-C483-4363-8E53-9DD0EED9D606}" type="presOf" srcId="{17735AEF-8AE9-4F4A-A698-CE043585466E}" destId="{B8B598B4-C460-4EA2-B88D-5F0DCB965B91}" srcOrd="0" destOrd="0" presId="urn:microsoft.com/office/officeart/2008/layout/LinedList"/>
    <dgm:cxn modelId="{29286281-5FD3-4679-86BD-1191B7604AF7}" srcId="{5CEE2ACE-9BCA-4D7A-B1FC-317D726F9D2D}" destId="{94A80EFB-D59C-45C8-81C4-F4D81CF486FB}" srcOrd="1" destOrd="0" parTransId="{9562C66F-4C38-4B14-9C97-35F9423C5704}" sibTransId="{8A46E720-916C-49AC-B90F-4555F278B1B1}"/>
    <dgm:cxn modelId="{435A2C8C-5BBE-4798-8707-72CD3C64FB5A}" type="presOf" srcId="{94A80EFB-D59C-45C8-81C4-F4D81CF486FB}" destId="{BDC0785D-31DB-476F-9973-4A57D8A4EED0}" srcOrd="0" destOrd="0" presId="urn:microsoft.com/office/officeart/2008/layout/LinedList"/>
    <dgm:cxn modelId="{6FFC8093-B769-4A7E-B027-6FB6DC368239}" srcId="{5CEE2ACE-9BCA-4D7A-B1FC-317D726F9D2D}" destId="{A80F1DFE-0B1C-427E-8FC0-137018988159}" srcOrd="4" destOrd="0" parTransId="{251A59BF-4852-4821-B1D1-3D1EB8B4110D}" sibTransId="{3EF21F18-94F6-4856-AFDA-BEE0F374D266}"/>
    <dgm:cxn modelId="{BA8B1195-5B4F-40E7-8390-DB2B543FE409}" srcId="{5CEE2ACE-9BCA-4D7A-B1FC-317D726F9D2D}" destId="{0DF2B36C-2F9D-4725-9827-E6B853320D16}" srcOrd="0" destOrd="0" parTransId="{FB6BA652-055E-49CD-8EAF-4D037CFE2DAB}" sibTransId="{1ACEC997-6A82-4814-83CE-DD117F2EAEEF}"/>
    <dgm:cxn modelId="{F6A7F59D-E3D9-4716-A5D8-7B52548FF8DE}" srcId="{5CEE2ACE-9BCA-4D7A-B1FC-317D726F9D2D}" destId="{3E13DE90-1330-4D03-A727-20AD30DA9E32}" srcOrd="8" destOrd="0" parTransId="{391240E3-9032-49DA-819C-23ED14B179AB}" sibTransId="{1087A5C5-A896-416C-88F5-952728EE16DD}"/>
    <dgm:cxn modelId="{49C7D8AF-FA9D-4A3F-86F8-05686F190682}" srcId="{5CEE2ACE-9BCA-4D7A-B1FC-317D726F9D2D}" destId="{48E4CBC9-93C6-4FB1-A142-A05D2BD522DE}" srcOrd="5" destOrd="0" parTransId="{DF069140-8EDD-4BED-AEDC-D01C17011C19}" sibTransId="{7DE03BD7-C502-43AA-A607-6E2AB6DB03E6}"/>
    <dgm:cxn modelId="{B9AA40C7-6E77-41A4-A724-1D996339ABEA}" type="presOf" srcId="{A80F1DFE-0B1C-427E-8FC0-137018988159}" destId="{4463A365-B48A-4F84-8A3E-5ACCD6C07A4C}" srcOrd="0" destOrd="0" presId="urn:microsoft.com/office/officeart/2008/layout/LinedList"/>
    <dgm:cxn modelId="{DF3D1EF0-3AA6-4D30-B2D2-3D87839F9EF2}" type="presParOf" srcId="{19EF6049-3E10-4FC1-A41A-10886B8A1CED}" destId="{BB358ECC-DCA3-456E-8600-C58EC251BAC6}" srcOrd="0" destOrd="0" presId="urn:microsoft.com/office/officeart/2008/layout/LinedList"/>
    <dgm:cxn modelId="{732DB8AD-F91A-4453-8142-E477EEDD8A47}" type="presParOf" srcId="{19EF6049-3E10-4FC1-A41A-10886B8A1CED}" destId="{89F4E00F-BE0E-4694-9809-57F56B48BE1A}" srcOrd="1" destOrd="0" presId="urn:microsoft.com/office/officeart/2008/layout/LinedList"/>
    <dgm:cxn modelId="{82DD1AFF-FC4D-4C64-BD3A-D568AA54CFCA}" type="presParOf" srcId="{89F4E00F-BE0E-4694-9809-57F56B48BE1A}" destId="{E41B0BF1-63E5-4CE3-8E1A-158DDB7B9414}" srcOrd="0" destOrd="0" presId="urn:microsoft.com/office/officeart/2008/layout/LinedList"/>
    <dgm:cxn modelId="{EDE3C559-1B6C-4914-80FA-9463F036BCDD}" type="presParOf" srcId="{89F4E00F-BE0E-4694-9809-57F56B48BE1A}" destId="{999349BA-6003-4189-8BEC-7ECF68B6E7EE}" srcOrd="1" destOrd="0" presId="urn:microsoft.com/office/officeart/2008/layout/LinedList"/>
    <dgm:cxn modelId="{CFDF78D5-AAB7-4BAE-BF4C-7B6C690A1A49}" type="presParOf" srcId="{19EF6049-3E10-4FC1-A41A-10886B8A1CED}" destId="{AD8CFE1B-6EDD-4147-855F-2DEEF2FFA45E}" srcOrd="2" destOrd="0" presId="urn:microsoft.com/office/officeart/2008/layout/LinedList"/>
    <dgm:cxn modelId="{EF02277A-B193-4396-9B45-0FE7B9BB2DF8}" type="presParOf" srcId="{19EF6049-3E10-4FC1-A41A-10886B8A1CED}" destId="{80706A3D-4BC3-413B-9024-1E31BC91618D}" srcOrd="3" destOrd="0" presId="urn:microsoft.com/office/officeart/2008/layout/LinedList"/>
    <dgm:cxn modelId="{FD9B7F93-4503-46D1-9004-E51E8B2F0F49}" type="presParOf" srcId="{80706A3D-4BC3-413B-9024-1E31BC91618D}" destId="{BDC0785D-31DB-476F-9973-4A57D8A4EED0}" srcOrd="0" destOrd="0" presId="urn:microsoft.com/office/officeart/2008/layout/LinedList"/>
    <dgm:cxn modelId="{E0A69A29-020D-41A0-BC4D-3258D06DB98C}" type="presParOf" srcId="{80706A3D-4BC3-413B-9024-1E31BC91618D}" destId="{52FA69D6-841E-4A65-97ED-467354DB1006}" srcOrd="1" destOrd="0" presId="urn:microsoft.com/office/officeart/2008/layout/LinedList"/>
    <dgm:cxn modelId="{DF047125-77B1-4D34-A42D-C2C905C2DF7E}" type="presParOf" srcId="{19EF6049-3E10-4FC1-A41A-10886B8A1CED}" destId="{6827B8CF-370C-4ADF-85F6-0749748FABD1}" srcOrd="4" destOrd="0" presId="urn:microsoft.com/office/officeart/2008/layout/LinedList"/>
    <dgm:cxn modelId="{93A9D37E-E04B-4A42-8B2D-3AC85CA8D9B5}" type="presParOf" srcId="{19EF6049-3E10-4FC1-A41A-10886B8A1CED}" destId="{B80F8CC2-A32E-4326-A272-E49CE010E477}" srcOrd="5" destOrd="0" presId="urn:microsoft.com/office/officeart/2008/layout/LinedList"/>
    <dgm:cxn modelId="{ED46BC67-216B-46B8-8F72-462F5F884A95}" type="presParOf" srcId="{B80F8CC2-A32E-4326-A272-E49CE010E477}" destId="{BF26E7FC-C23A-43FD-A9E0-45DE581CBDED}" srcOrd="0" destOrd="0" presId="urn:microsoft.com/office/officeart/2008/layout/LinedList"/>
    <dgm:cxn modelId="{19B814DF-CF80-4F97-BCA0-2A6922F77142}" type="presParOf" srcId="{B80F8CC2-A32E-4326-A272-E49CE010E477}" destId="{A27F04F5-7021-45C6-81E8-558D85BF3E28}" srcOrd="1" destOrd="0" presId="urn:microsoft.com/office/officeart/2008/layout/LinedList"/>
    <dgm:cxn modelId="{9C91CA5C-6945-4561-86F6-B40697B284F6}" type="presParOf" srcId="{19EF6049-3E10-4FC1-A41A-10886B8A1CED}" destId="{E619E9ED-2CED-4978-B2B4-24AB24F8EA3B}" srcOrd="6" destOrd="0" presId="urn:microsoft.com/office/officeart/2008/layout/LinedList"/>
    <dgm:cxn modelId="{251D0311-8896-4024-BDBE-D27EECF91CF0}" type="presParOf" srcId="{19EF6049-3E10-4FC1-A41A-10886B8A1CED}" destId="{8DB32FFE-A4A9-402A-B4BB-9D23B52A2027}" srcOrd="7" destOrd="0" presId="urn:microsoft.com/office/officeart/2008/layout/LinedList"/>
    <dgm:cxn modelId="{3A8B44EE-89F9-40EE-BE82-6950FE2FC2FC}" type="presParOf" srcId="{8DB32FFE-A4A9-402A-B4BB-9D23B52A2027}" destId="{F8BEC7A2-AC7E-49DD-9B6B-9EB0803633D6}" srcOrd="0" destOrd="0" presId="urn:microsoft.com/office/officeart/2008/layout/LinedList"/>
    <dgm:cxn modelId="{451A19D6-830D-45BA-B873-A5E82E08BACD}" type="presParOf" srcId="{8DB32FFE-A4A9-402A-B4BB-9D23B52A2027}" destId="{DE444B86-640E-4538-B30B-B9EDB00440AD}" srcOrd="1" destOrd="0" presId="urn:microsoft.com/office/officeart/2008/layout/LinedList"/>
    <dgm:cxn modelId="{4AA63ACE-1A8E-4A3B-AE19-29B14C0B2806}" type="presParOf" srcId="{19EF6049-3E10-4FC1-A41A-10886B8A1CED}" destId="{1265718A-3F65-42CF-A8E2-8D9C5ED2D2DF}" srcOrd="8" destOrd="0" presId="urn:microsoft.com/office/officeart/2008/layout/LinedList"/>
    <dgm:cxn modelId="{95D002E3-9C9E-4CEA-A633-7422AE1FFB65}" type="presParOf" srcId="{19EF6049-3E10-4FC1-A41A-10886B8A1CED}" destId="{1A388211-1526-4453-A00A-02779C70A97C}" srcOrd="9" destOrd="0" presId="urn:microsoft.com/office/officeart/2008/layout/LinedList"/>
    <dgm:cxn modelId="{A1015B13-120A-4C33-97AC-1166FAE2587A}" type="presParOf" srcId="{1A388211-1526-4453-A00A-02779C70A97C}" destId="{4463A365-B48A-4F84-8A3E-5ACCD6C07A4C}" srcOrd="0" destOrd="0" presId="urn:microsoft.com/office/officeart/2008/layout/LinedList"/>
    <dgm:cxn modelId="{E62FDFDE-AF1F-4658-8510-233601DC3653}" type="presParOf" srcId="{1A388211-1526-4453-A00A-02779C70A97C}" destId="{395D99C4-1D44-4E7D-A998-9C757C6994F0}" srcOrd="1" destOrd="0" presId="urn:microsoft.com/office/officeart/2008/layout/LinedList"/>
    <dgm:cxn modelId="{75D711D3-5B5F-4627-BF04-7E2CB258479A}" type="presParOf" srcId="{19EF6049-3E10-4FC1-A41A-10886B8A1CED}" destId="{066A9790-91D3-4F2E-AFD7-E6D45126782B}" srcOrd="10" destOrd="0" presId="urn:microsoft.com/office/officeart/2008/layout/LinedList"/>
    <dgm:cxn modelId="{25A00B6A-6C6A-4870-B49A-4E21FA779929}" type="presParOf" srcId="{19EF6049-3E10-4FC1-A41A-10886B8A1CED}" destId="{C315C640-AC25-45E4-B9A4-6B80979B936F}" srcOrd="11" destOrd="0" presId="urn:microsoft.com/office/officeart/2008/layout/LinedList"/>
    <dgm:cxn modelId="{82F5F79C-7F96-4786-A690-4B27A089FD99}" type="presParOf" srcId="{C315C640-AC25-45E4-B9A4-6B80979B936F}" destId="{2DCC94D2-3BCF-44E3-9C63-F77E0E5FAB55}" srcOrd="0" destOrd="0" presId="urn:microsoft.com/office/officeart/2008/layout/LinedList"/>
    <dgm:cxn modelId="{486E0FD4-9912-42B0-9C4E-4BBEB5DC0FF2}" type="presParOf" srcId="{C315C640-AC25-45E4-B9A4-6B80979B936F}" destId="{DE3AAE38-ED43-480A-83EE-387EF509FB9D}" srcOrd="1" destOrd="0" presId="urn:microsoft.com/office/officeart/2008/layout/LinedList"/>
    <dgm:cxn modelId="{CE8A503F-148F-43AC-A3CA-3708A520F0D9}" type="presParOf" srcId="{19EF6049-3E10-4FC1-A41A-10886B8A1CED}" destId="{97933A3F-5AE5-4273-882D-A52C0E0E63EB}" srcOrd="12" destOrd="0" presId="urn:microsoft.com/office/officeart/2008/layout/LinedList"/>
    <dgm:cxn modelId="{2D53B50D-1D04-4483-ACF4-2EF6F769DD43}" type="presParOf" srcId="{19EF6049-3E10-4FC1-A41A-10886B8A1CED}" destId="{8FC3FD4F-1D3C-48BF-884C-F2C869996E0D}" srcOrd="13" destOrd="0" presId="urn:microsoft.com/office/officeart/2008/layout/LinedList"/>
    <dgm:cxn modelId="{9ADD62AC-D195-418B-8F46-E754ACBF686E}" type="presParOf" srcId="{8FC3FD4F-1D3C-48BF-884C-F2C869996E0D}" destId="{9A8E0509-CA68-402B-B1F6-9B9B54D6264D}" srcOrd="0" destOrd="0" presId="urn:microsoft.com/office/officeart/2008/layout/LinedList"/>
    <dgm:cxn modelId="{03FCB710-A9EC-4C95-9B59-CE37D0EB4A50}" type="presParOf" srcId="{8FC3FD4F-1D3C-48BF-884C-F2C869996E0D}" destId="{8EBC7B51-8FF4-4A8A-B914-089C93E2CF5F}" srcOrd="1" destOrd="0" presId="urn:microsoft.com/office/officeart/2008/layout/LinedList"/>
    <dgm:cxn modelId="{619CFD92-3A51-455B-A030-946867F1E25C}" type="presParOf" srcId="{19EF6049-3E10-4FC1-A41A-10886B8A1CED}" destId="{22C8E764-4364-432B-82A8-67088D90404F}" srcOrd="14" destOrd="0" presId="urn:microsoft.com/office/officeart/2008/layout/LinedList"/>
    <dgm:cxn modelId="{E6FF590B-0B90-4D3E-A794-FD62B8493402}" type="presParOf" srcId="{19EF6049-3E10-4FC1-A41A-10886B8A1CED}" destId="{F571DEE7-9139-4A10-B75F-C1B4F68366D8}" srcOrd="15" destOrd="0" presId="urn:microsoft.com/office/officeart/2008/layout/LinedList"/>
    <dgm:cxn modelId="{84050854-C099-426A-B965-81C0BE097223}" type="presParOf" srcId="{F571DEE7-9139-4A10-B75F-C1B4F68366D8}" destId="{B8B598B4-C460-4EA2-B88D-5F0DCB965B91}" srcOrd="0" destOrd="0" presId="urn:microsoft.com/office/officeart/2008/layout/LinedList"/>
    <dgm:cxn modelId="{3645AD47-A8D5-46FE-8B4D-5DAE6E0FBB0B}" type="presParOf" srcId="{F571DEE7-9139-4A10-B75F-C1B4F68366D8}" destId="{773CF850-EEF0-4560-8370-44AC7D369579}" srcOrd="1" destOrd="0" presId="urn:microsoft.com/office/officeart/2008/layout/LinedList"/>
    <dgm:cxn modelId="{0E0595FA-0703-41D2-8B8B-C91BF128C6A7}" type="presParOf" srcId="{19EF6049-3E10-4FC1-A41A-10886B8A1CED}" destId="{22079EC0-77BD-4D96-BB90-51B6803A9EBC}" srcOrd="16" destOrd="0" presId="urn:microsoft.com/office/officeart/2008/layout/LinedList"/>
    <dgm:cxn modelId="{85C91243-2746-46E5-A64F-2BC4E3F4A62D}" type="presParOf" srcId="{19EF6049-3E10-4FC1-A41A-10886B8A1CED}" destId="{1B27BBB8-4EED-4A0B-9A8F-9BF361DF07C4}" srcOrd="17" destOrd="0" presId="urn:microsoft.com/office/officeart/2008/layout/LinedList"/>
    <dgm:cxn modelId="{5F7BB02E-2CC3-4518-B856-D45055BB3619}" type="presParOf" srcId="{1B27BBB8-4EED-4A0B-9A8F-9BF361DF07C4}" destId="{61D3EB57-E500-477C-9F8B-D2A65A4E43D0}" srcOrd="0" destOrd="0" presId="urn:microsoft.com/office/officeart/2008/layout/LinedList"/>
    <dgm:cxn modelId="{41A98A4B-8379-42BD-828E-EF4A1456BED5}" type="presParOf" srcId="{1B27BBB8-4EED-4A0B-9A8F-9BF361DF07C4}" destId="{33BBACD7-18D5-43BC-B283-1077FD3959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B93FFD-DBF3-4F33-BF05-950AD83BA3B7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A5D4544-2A08-4B80-B2CF-7C1AEB991533}">
      <dgm:prSet/>
      <dgm:spPr/>
      <dgm:t>
        <a:bodyPr/>
        <a:lstStyle/>
        <a:p>
          <a:r>
            <a:rPr lang="en-US" b="0" i="0"/>
            <a:t>Tekstac (Cognizant's Official Learning Platform): Hands-on modules in Java, Spring Boot, MySQL, and web services.</a:t>
          </a:r>
          <a:endParaRPr lang="en-US"/>
        </a:p>
      </dgm:t>
    </dgm:pt>
    <dgm:pt modelId="{F787AC94-7B45-44EE-BD9D-FDD73D4037BF}" type="parTrans" cxnId="{99174FEE-7820-45AF-BA28-76C1604BC9D5}">
      <dgm:prSet/>
      <dgm:spPr/>
      <dgm:t>
        <a:bodyPr/>
        <a:lstStyle/>
        <a:p>
          <a:endParaRPr lang="en-US"/>
        </a:p>
      </dgm:t>
    </dgm:pt>
    <dgm:pt modelId="{81EFDA55-66B9-4F89-B58E-BA493AE24A03}" type="sibTrans" cxnId="{99174FEE-7820-45AF-BA28-76C1604BC9D5}">
      <dgm:prSet/>
      <dgm:spPr/>
      <dgm:t>
        <a:bodyPr/>
        <a:lstStyle/>
        <a:p>
          <a:endParaRPr lang="en-US"/>
        </a:p>
      </dgm:t>
    </dgm:pt>
    <dgm:pt modelId="{2858E7D3-709A-4AF0-A84D-E672E295E90D}">
      <dgm:prSet/>
      <dgm:spPr/>
      <dgm:t>
        <a:bodyPr/>
        <a:lstStyle/>
        <a:p>
          <a:r>
            <a:rPr lang="en-US" b="0" i="0"/>
            <a:t>Udemy Courses: Enrolled in courses like RESTful APIs, Spring Boot and Full Stack Web Development.</a:t>
          </a:r>
          <a:endParaRPr lang="en-US"/>
        </a:p>
      </dgm:t>
    </dgm:pt>
    <dgm:pt modelId="{DAC9F07B-CB85-4A9D-988B-782587BF8110}" type="parTrans" cxnId="{035A72D1-FDF3-4542-A5E6-7B4384667EC0}">
      <dgm:prSet/>
      <dgm:spPr/>
      <dgm:t>
        <a:bodyPr/>
        <a:lstStyle/>
        <a:p>
          <a:endParaRPr lang="en-US"/>
        </a:p>
      </dgm:t>
    </dgm:pt>
    <dgm:pt modelId="{5D12A0CA-5929-4F61-9DE4-C81E3087E3C8}" type="sibTrans" cxnId="{035A72D1-FDF3-4542-A5E6-7B4384667EC0}">
      <dgm:prSet/>
      <dgm:spPr/>
      <dgm:t>
        <a:bodyPr/>
        <a:lstStyle/>
        <a:p>
          <a:endParaRPr lang="en-US"/>
        </a:p>
      </dgm:t>
    </dgm:pt>
    <dgm:pt modelId="{FEA1CB86-2A84-4022-8A20-B5987AB51F45}">
      <dgm:prSet/>
      <dgm:spPr/>
      <dgm:t>
        <a:bodyPr/>
        <a:lstStyle/>
        <a:p>
          <a:r>
            <a:rPr lang="en-US" b="0" i="0"/>
            <a:t>PEGA Documentation &amp; Academy: Learned PEGA rules, connectors, and app studio features.</a:t>
          </a:r>
          <a:endParaRPr lang="en-US"/>
        </a:p>
      </dgm:t>
    </dgm:pt>
    <dgm:pt modelId="{F8A50A61-568C-43C7-AE0A-E67472764C0B}" type="parTrans" cxnId="{81265B7F-97A4-4D5F-9D21-156FAEA1464E}">
      <dgm:prSet/>
      <dgm:spPr/>
      <dgm:t>
        <a:bodyPr/>
        <a:lstStyle/>
        <a:p>
          <a:endParaRPr lang="en-US"/>
        </a:p>
      </dgm:t>
    </dgm:pt>
    <dgm:pt modelId="{79AAD810-B8DA-4BE5-90E0-43ED51FA27AC}" type="sibTrans" cxnId="{81265B7F-97A4-4D5F-9D21-156FAEA1464E}">
      <dgm:prSet/>
      <dgm:spPr/>
      <dgm:t>
        <a:bodyPr/>
        <a:lstStyle/>
        <a:p>
          <a:endParaRPr lang="en-US"/>
        </a:p>
      </dgm:t>
    </dgm:pt>
    <dgm:pt modelId="{653950F9-0FF1-4D07-84F9-DF1C1EF55B68}">
      <dgm:prSet/>
      <dgm:spPr/>
      <dgm:t>
        <a:bodyPr/>
        <a:lstStyle/>
        <a:p>
          <a:r>
            <a:rPr lang="en-US" b="0" i="0"/>
            <a:t>Postman: API testing for REST/SOAP integration.</a:t>
          </a:r>
          <a:endParaRPr lang="en-US"/>
        </a:p>
      </dgm:t>
    </dgm:pt>
    <dgm:pt modelId="{0E4980DC-127E-415E-A6DB-D8DA2F73EB66}" type="parTrans" cxnId="{B6B7B89F-3BE5-4338-B611-F4D304EBEF89}">
      <dgm:prSet/>
      <dgm:spPr/>
      <dgm:t>
        <a:bodyPr/>
        <a:lstStyle/>
        <a:p>
          <a:endParaRPr lang="en-US"/>
        </a:p>
      </dgm:t>
    </dgm:pt>
    <dgm:pt modelId="{B5FC53D7-C532-4E7D-82A4-FACE83B91566}" type="sibTrans" cxnId="{B6B7B89F-3BE5-4338-B611-F4D304EBEF89}">
      <dgm:prSet/>
      <dgm:spPr/>
      <dgm:t>
        <a:bodyPr/>
        <a:lstStyle/>
        <a:p>
          <a:endParaRPr lang="en-US"/>
        </a:p>
      </dgm:t>
    </dgm:pt>
    <dgm:pt modelId="{25C99A7E-74C2-49BF-BA52-68280E22F868}">
      <dgm:prSet/>
      <dgm:spPr/>
      <dgm:t>
        <a:bodyPr/>
        <a:lstStyle/>
        <a:p>
          <a:r>
            <a:rPr lang="en-US" b="0" i="0"/>
            <a:t>SQL: Practiced via GFG tutorials.</a:t>
          </a:r>
          <a:endParaRPr lang="en-US"/>
        </a:p>
      </dgm:t>
    </dgm:pt>
    <dgm:pt modelId="{ED5F240F-F09C-461F-8CCE-2DB707BBA9F4}" type="parTrans" cxnId="{C405E956-1788-42B6-AB8B-EBA6B4E706AB}">
      <dgm:prSet/>
      <dgm:spPr/>
      <dgm:t>
        <a:bodyPr/>
        <a:lstStyle/>
        <a:p>
          <a:endParaRPr lang="en-US"/>
        </a:p>
      </dgm:t>
    </dgm:pt>
    <dgm:pt modelId="{B127F0CD-868F-4246-88DB-CF04EF32AD71}" type="sibTrans" cxnId="{C405E956-1788-42B6-AB8B-EBA6B4E706AB}">
      <dgm:prSet/>
      <dgm:spPr/>
      <dgm:t>
        <a:bodyPr/>
        <a:lstStyle/>
        <a:p>
          <a:endParaRPr lang="en-US"/>
        </a:p>
      </dgm:t>
    </dgm:pt>
    <dgm:pt modelId="{198FE47D-64FF-4119-8396-421589B60414}" type="pres">
      <dgm:prSet presAssocID="{EEB93FFD-DBF3-4F33-BF05-950AD83BA3B7}" presName="diagram" presStyleCnt="0">
        <dgm:presLayoutVars>
          <dgm:dir/>
          <dgm:resizeHandles val="exact"/>
        </dgm:presLayoutVars>
      </dgm:prSet>
      <dgm:spPr/>
    </dgm:pt>
    <dgm:pt modelId="{9F803020-45C9-4E14-BD6D-50536564F35C}" type="pres">
      <dgm:prSet presAssocID="{FA5D4544-2A08-4B80-B2CF-7C1AEB991533}" presName="node" presStyleLbl="node1" presStyleIdx="0" presStyleCnt="5">
        <dgm:presLayoutVars>
          <dgm:bulletEnabled val="1"/>
        </dgm:presLayoutVars>
      </dgm:prSet>
      <dgm:spPr/>
    </dgm:pt>
    <dgm:pt modelId="{126CC018-E73E-4A2C-BEB9-9FBAAFE5C35E}" type="pres">
      <dgm:prSet presAssocID="{81EFDA55-66B9-4F89-B58E-BA493AE24A03}" presName="sibTrans" presStyleLbl="sibTrans2D1" presStyleIdx="0" presStyleCnt="4"/>
      <dgm:spPr/>
    </dgm:pt>
    <dgm:pt modelId="{594771FC-3640-4645-A7D7-8C8AFD858CDE}" type="pres">
      <dgm:prSet presAssocID="{81EFDA55-66B9-4F89-B58E-BA493AE24A03}" presName="connectorText" presStyleLbl="sibTrans2D1" presStyleIdx="0" presStyleCnt="4"/>
      <dgm:spPr/>
    </dgm:pt>
    <dgm:pt modelId="{E7886129-B2CF-41AB-9465-B8144C94039A}" type="pres">
      <dgm:prSet presAssocID="{2858E7D3-709A-4AF0-A84D-E672E295E90D}" presName="node" presStyleLbl="node1" presStyleIdx="1" presStyleCnt="5">
        <dgm:presLayoutVars>
          <dgm:bulletEnabled val="1"/>
        </dgm:presLayoutVars>
      </dgm:prSet>
      <dgm:spPr/>
    </dgm:pt>
    <dgm:pt modelId="{45D641F8-E882-41AF-9FE6-02A340278959}" type="pres">
      <dgm:prSet presAssocID="{5D12A0CA-5929-4F61-9DE4-C81E3087E3C8}" presName="sibTrans" presStyleLbl="sibTrans2D1" presStyleIdx="1" presStyleCnt="4"/>
      <dgm:spPr/>
    </dgm:pt>
    <dgm:pt modelId="{D53B08A1-1064-4932-AF7D-2A46E4A16A28}" type="pres">
      <dgm:prSet presAssocID="{5D12A0CA-5929-4F61-9DE4-C81E3087E3C8}" presName="connectorText" presStyleLbl="sibTrans2D1" presStyleIdx="1" presStyleCnt="4"/>
      <dgm:spPr/>
    </dgm:pt>
    <dgm:pt modelId="{BB8C8C78-359C-45AC-A727-3262CC0F7B4B}" type="pres">
      <dgm:prSet presAssocID="{FEA1CB86-2A84-4022-8A20-B5987AB51F45}" presName="node" presStyleLbl="node1" presStyleIdx="2" presStyleCnt="5">
        <dgm:presLayoutVars>
          <dgm:bulletEnabled val="1"/>
        </dgm:presLayoutVars>
      </dgm:prSet>
      <dgm:spPr/>
    </dgm:pt>
    <dgm:pt modelId="{4625370B-7F38-419D-806D-0C2884F8B5C5}" type="pres">
      <dgm:prSet presAssocID="{79AAD810-B8DA-4BE5-90E0-43ED51FA27AC}" presName="sibTrans" presStyleLbl="sibTrans2D1" presStyleIdx="2" presStyleCnt="4"/>
      <dgm:spPr/>
    </dgm:pt>
    <dgm:pt modelId="{653305F1-5735-4C99-97CF-6C5C6A2AF1BA}" type="pres">
      <dgm:prSet presAssocID="{79AAD810-B8DA-4BE5-90E0-43ED51FA27AC}" presName="connectorText" presStyleLbl="sibTrans2D1" presStyleIdx="2" presStyleCnt="4"/>
      <dgm:spPr/>
    </dgm:pt>
    <dgm:pt modelId="{628DD499-B9D8-4E9B-B08F-9F7D5EE142FA}" type="pres">
      <dgm:prSet presAssocID="{653950F9-0FF1-4D07-84F9-DF1C1EF55B68}" presName="node" presStyleLbl="node1" presStyleIdx="3" presStyleCnt="5">
        <dgm:presLayoutVars>
          <dgm:bulletEnabled val="1"/>
        </dgm:presLayoutVars>
      </dgm:prSet>
      <dgm:spPr/>
    </dgm:pt>
    <dgm:pt modelId="{92A979B4-1BF3-4705-8FF2-E08F0A5CB919}" type="pres">
      <dgm:prSet presAssocID="{B5FC53D7-C532-4E7D-82A4-FACE83B91566}" presName="sibTrans" presStyleLbl="sibTrans2D1" presStyleIdx="3" presStyleCnt="4"/>
      <dgm:spPr/>
    </dgm:pt>
    <dgm:pt modelId="{8AE137C3-230F-4652-9286-8B1A64FD3D41}" type="pres">
      <dgm:prSet presAssocID="{B5FC53D7-C532-4E7D-82A4-FACE83B91566}" presName="connectorText" presStyleLbl="sibTrans2D1" presStyleIdx="3" presStyleCnt="4"/>
      <dgm:spPr/>
    </dgm:pt>
    <dgm:pt modelId="{F48FC45B-DAF0-4FD6-8671-0798C21F6323}" type="pres">
      <dgm:prSet presAssocID="{25C99A7E-74C2-49BF-BA52-68280E22F868}" presName="node" presStyleLbl="node1" presStyleIdx="4" presStyleCnt="5">
        <dgm:presLayoutVars>
          <dgm:bulletEnabled val="1"/>
        </dgm:presLayoutVars>
      </dgm:prSet>
      <dgm:spPr/>
    </dgm:pt>
  </dgm:ptLst>
  <dgm:cxnLst>
    <dgm:cxn modelId="{B857B104-2BE0-416D-8DBB-09F02BA4E77E}" type="presOf" srcId="{653950F9-0FF1-4D07-84F9-DF1C1EF55B68}" destId="{628DD499-B9D8-4E9B-B08F-9F7D5EE142FA}" srcOrd="0" destOrd="0" presId="urn:microsoft.com/office/officeart/2005/8/layout/process5"/>
    <dgm:cxn modelId="{BDE95F19-265E-48F2-AC5C-34F981343868}" type="presOf" srcId="{5D12A0CA-5929-4F61-9DE4-C81E3087E3C8}" destId="{D53B08A1-1064-4932-AF7D-2A46E4A16A28}" srcOrd="1" destOrd="0" presId="urn:microsoft.com/office/officeart/2005/8/layout/process5"/>
    <dgm:cxn modelId="{48E6CB29-CF9B-4A81-87C0-A30C488D5592}" type="presOf" srcId="{79AAD810-B8DA-4BE5-90E0-43ED51FA27AC}" destId="{4625370B-7F38-419D-806D-0C2884F8B5C5}" srcOrd="0" destOrd="0" presId="urn:microsoft.com/office/officeart/2005/8/layout/process5"/>
    <dgm:cxn modelId="{C5C94C2A-498D-480A-BE98-97BE26E09404}" type="presOf" srcId="{5D12A0CA-5929-4F61-9DE4-C81E3087E3C8}" destId="{45D641F8-E882-41AF-9FE6-02A340278959}" srcOrd="0" destOrd="0" presId="urn:microsoft.com/office/officeart/2005/8/layout/process5"/>
    <dgm:cxn modelId="{943E922A-8E25-418C-9F70-FAC01D4CB527}" type="presOf" srcId="{FA5D4544-2A08-4B80-B2CF-7C1AEB991533}" destId="{9F803020-45C9-4E14-BD6D-50536564F35C}" srcOrd="0" destOrd="0" presId="urn:microsoft.com/office/officeart/2005/8/layout/process5"/>
    <dgm:cxn modelId="{03D1BE3A-5112-4ABE-AA4C-49D6130DEF83}" type="presOf" srcId="{FEA1CB86-2A84-4022-8A20-B5987AB51F45}" destId="{BB8C8C78-359C-45AC-A727-3262CC0F7B4B}" srcOrd="0" destOrd="0" presId="urn:microsoft.com/office/officeart/2005/8/layout/process5"/>
    <dgm:cxn modelId="{855FF046-0F0C-4061-B547-020A213DA7E0}" type="presOf" srcId="{2858E7D3-709A-4AF0-A84D-E672E295E90D}" destId="{E7886129-B2CF-41AB-9465-B8144C94039A}" srcOrd="0" destOrd="0" presId="urn:microsoft.com/office/officeart/2005/8/layout/process5"/>
    <dgm:cxn modelId="{41340569-E8C4-4212-94CA-3555F329139B}" type="presOf" srcId="{79AAD810-B8DA-4BE5-90E0-43ED51FA27AC}" destId="{653305F1-5735-4C99-97CF-6C5C6A2AF1BA}" srcOrd="1" destOrd="0" presId="urn:microsoft.com/office/officeart/2005/8/layout/process5"/>
    <dgm:cxn modelId="{FF77966B-0F70-4A01-B48F-A6520BBEB84E}" type="presOf" srcId="{25C99A7E-74C2-49BF-BA52-68280E22F868}" destId="{F48FC45B-DAF0-4FD6-8671-0798C21F6323}" srcOrd="0" destOrd="0" presId="urn:microsoft.com/office/officeart/2005/8/layout/process5"/>
    <dgm:cxn modelId="{C405E956-1788-42B6-AB8B-EBA6B4E706AB}" srcId="{EEB93FFD-DBF3-4F33-BF05-950AD83BA3B7}" destId="{25C99A7E-74C2-49BF-BA52-68280E22F868}" srcOrd="4" destOrd="0" parTransId="{ED5F240F-F09C-461F-8CCE-2DB707BBA9F4}" sibTransId="{B127F0CD-868F-4246-88DB-CF04EF32AD71}"/>
    <dgm:cxn modelId="{81265B7F-97A4-4D5F-9D21-156FAEA1464E}" srcId="{EEB93FFD-DBF3-4F33-BF05-950AD83BA3B7}" destId="{FEA1CB86-2A84-4022-8A20-B5987AB51F45}" srcOrd="2" destOrd="0" parTransId="{F8A50A61-568C-43C7-AE0A-E67472764C0B}" sibTransId="{79AAD810-B8DA-4BE5-90E0-43ED51FA27AC}"/>
    <dgm:cxn modelId="{B6B7B89F-3BE5-4338-B611-F4D304EBEF89}" srcId="{EEB93FFD-DBF3-4F33-BF05-950AD83BA3B7}" destId="{653950F9-0FF1-4D07-84F9-DF1C1EF55B68}" srcOrd="3" destOrd="0" parTransId="{0E4980DC-127E-415E-A6DB-D8DA2F73EB66}" sibTransId="{B5FC53D7-C532-4E7D-82A4-FACE83B91566}"/>
    <dgm:cxn modelId="{26904EA0-AC1A-468C-A75F-7B1E2E4588CD}" type="presOf" srcId="{B5FC53D7-C532-4E7D-82A4-FACE83B91566}" destId="{8AE137C3-230F-4652-9286-8B1A64FD3D41}" srcOrd="1" destOrd="0" presId="urn:microsoft.com/office/officeart/2005/8/layout/process5"/>
    <dgm:cxn modelId="{B11472AF-D173-4EFC-A790-D6CA5D26AB29}" type="presOf" srcId="{81EFDA55-66B9-4F89-B58E-BA493AE24A03}" destId="{594771FC-3640-4645-A7D7-8C8AFD858CDE}" srcOrd="1" destOrd="0" presId="urn:microsoft.com/office/officeart/2005/8/layout/process5"/>
    <dgm:cxn modelId="{6B3C3FB1-EB5D-46C9-9F1C-F255771A0937}" type="presOf" srcId="{B5FC53D7-C532-4E7D-82A4-FACE83B91566}" destId="{92A979B4-1BF3-4705-8FF2-E08F0A5CB919}" srcOrd="0" destOrd="0" presId="urn:microsoft.com/office/officeart/2005/8/layout/process5"/>
    <dgm:cxn modelId="{035A72D1-FDF3-4542-A5E6-7B4384667EC0}" srcId="{EEB93FFD-DBF3-4F33-BF05-950AD83BA3B7}" destId="{2858E7D3-709A-4AF0-A84D-E672E295E90D}" srcOrd="1" destOrd="0" parTransId="{DAC9F07B-CB85-4A9D-988B-782587BF8110}" sibTransId="{5D12A0CA-5929-4F61-9DE4-C81E3087E3C8}"/>
    <dgm:cxn modelId="{3E65FFD3-F0C5-43AE-8BBB-9D215FF974F3}" type="presOf" srcId="{EEB93FFD-DBF3-4F33-BF05-950AD83BA3B7}" destId="{198FE47D-64FF-4119-8396-421589B60414}" srcOrd="0" destOrd="0" presId="urn:microsoft.com/office/officeart/2005/8/layout/process5"/>
    <dgm:cxn modelId="{81297BDD-0D11-4BA7-8C52-A918625AF605}" type="presOf" srcId="{81EFDA55-66B9-4F89-B58E-BA493AE24A03}" destId="{126CC018-E73E-4A2C-BEB9-9FBAAFE5C35E}" srcOrd="0" destOrd="0" presId="urn:microsoft.com/office/officeart/2005/8/layout/process5"/>
    <dgm:cxn modelId="{99174FEE-7820-45AF-BA28-76C1604BC9D5}" srcId="{EEB93FFD-DBF3-4F33-BF05-950AD83BA3B7}" destId="{FA5D4544-2A08-4B80-B2CF-7C1AEB991533}" srcOrd="0" destOrd="0" parTransId="{F787AC94-7B45-44EE-BD9D-FDD73D4037BF}" sibTransId="{81EFDA55-66B9-4F89-B58E-BA493AE24A03}"/>
    <dgm:cxn modelId="{F7DB72E6-306E-419B-9C5A-50EEFEB663E6}" type="presParOf" srcId="{198FE47D-64FF-4119-8396-421589B60414}" destId="{9F803020-45C9-4E14-BD6D-50536564F35C}" srcOrd="0" destOrd="0" presId="urn:microsoft.com/office/officeart/2005/8/layout/process5"/>
    <dgm:cxn modelId="{DAEE27A4-AFE6-47DF-90BA-88425AA9E0B3}" type="presParOf" srcId="{198FE47D-64FF-4119-8396-421589B60414}" destId="{126CC018-E73E-4A2C-BEB9-9FBAAFE5C35E}" srcOrd="1" destOrd="0" presId="urn:microsoft.com/office/officeart/2005/8/layout/process5"/>
    <dgm:cxn modelId="{42275E7C-CA9B-4D83-85D8-7C1625A67281}" type="presParOf" srcId="{126CC018-E73E-4A2C-BEB9-9FBAAFE5C35E}" destId="{594771FC-3640-4645-A7D7-8C8AFD858CDE}" srcOrd="0" destOrd="0" presId="urn:microsoft.com/office/officeart/2005/8/layout/process5"/>
    <dgm:cxn modelId="{01A11A4C-987B-4D73-A76B-33A276E9395A}" type="presParOf" srcId="{198FE47D-64FF-4119-8396-421589B60414}" destId="{E7886129-B2CF-41AB-9465-B8144C94039A}" srcOrd="2" destOrd="0" presId="urn:microsoft.com/office/officeart/2005/8/layout/process5"/>
    <dgm:cxn modelId="{130AC184-09C7-40F8-91F7-6227BEC21398}" type="presParOf" srcId="{198FE47D-64FF-4119-8396-421589B60414}" destId="{45D641F8-E882-41AF-9FE6-02A340278959}" srcOrd="3" destOrd="0" presId="urn:microsoft.com/office/officeart/2005/8/layout/process5"/>
    <dgm:cxn modelId="{E9985E48-A475-4158-9E45-B70CA3AA00B1}" type="presParOf" srcId="{45D641F8-E882-41AF-9FE6-02A340278959}" destId="{D53B08A1-1064-4932-AF7D-2A46E4A16A28}" srcOrd="0" destOrd="0" presId="urn:microsoft.com/office/officeart/2005/8/layout/process5"/>
    <dgm:cxn modelId="{434E45AC-F9B6-4A1C-8641-BA5A456C852D}" type="presParOf" srcId="{198FE47D-64FF-4119-8396-421589B60414}" destId="{BB8C8C78-359C-45AC-A727-3262CC0F7B4B}" srcOrd="4" destOrd="0" presId="urn:microsoft.com/office/officeart/2005/8/layout/process5"/>
    <dgm:cxn modelId="{C465B7AF-61BA-49FA-8683-AEA0320165A4}" type="presParOf" srcId="{198FE47D-64FF-4119-8396-421589B60414}" destId="{4625370B-7F38-419D-806D-0C2884F8B5C5}" srcOrd="5" destOrd="0" presId="urn:microsoft.com/office/officeart/2005/8/layout/process5"/>
    <dgm:cxn modelId="{05607BEB-23DB-4586-B320-322F6E5EEE9D}" type="presParOf" srcId="{4625370B-7F38-419D-806D-0C2884F8B5C5}" destId="{653305F1-5735-4C99-97CF-6C5C6A2AF1BA}" srcOrd="0" destOrd="0" presId="urn:microsoft.com/office/officeart/2005/8/layout/process5"/>
    <dgm:cxn modelId="{8521D572-9ADA-402F-94DB-519470FEE4E7}" type="presParOf" srcId="{198FE47D-64FF-4119-8396-421589B60414}" destId="{628DD499-B9D8-4E9B-B08F-9F7D5EE142FA}" srcOrd="6" destOrd="0" presId="urn:microsoft.com/office/officeart/2005/8/layout/process5"/>
    <dgm:cxn modelId="{EDE55A60-5670-4153-9776-581FF29CBEB6}" type="presParOf" srcId="{198FE47D-64FF-4119-8396-421589B60414}" destId="{92A979B4-1BF3-4705-8FF2-E08F0A5CB919}" srcOrd="7" destOrd="0" presId="urn:microsoft.com/office/officeart/2005/8/layout/process5"/>
    <dgm:cxn modelId="{2997F973-8C0F-4E0A-941A-51493F5D1668}" type="presParOf" srcId="{92A979B4-1BF3-4705-8FF2-E08F0A5CB919}" destId="{8AE137C3-230F-4652-9286-8B1A64FD3D41}" srcOrd="0" destOrd="0" presId="urn:microsoft.com/office/officeart/2005/8/layout/process5"/>
    <dgm:cxn modelId="{E0C25210-23BE-4E4C-BDB3-5E2884F9F6C1}" type="presParOf" srcId="{198FE47D-64FF-4119-8396-421589B60414}" destId="{F48FC45B-DAF0-4FD6-8671-0798C21F6323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1B4B3A-EF61-4701-BBAD-0C3F42710515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5482E8F-EA7A-4488-8750-9EE985937E0B}">
      <dgm:prSet/>
      <dgm:spPr/>
      <dgm:t>
        <a:bodyPr/>
        <a:lstStyle/>
        <a:p>
          <a:r>
            <a:rPr lang="en-US" b="0" i="0"/>
            <a:t>1. Enhance knowledge of PEGA Dev Studio.</a:t>
          </a:r>
          <a:endParaRPr lang="en-US"/>
        </a:p>
      </dgm:t>
    </dgm:pt>
    <dgm:pt modelId="{E664AAF2-FBD7-4FDF-8343-6E44BAF80E02}" type="parTrans" cxnId="{F10D627A-8001-4498-87D5-C5F7870DDC1D}">
      <dgm:prSet/>
      <dgm:spPr/>
      <dgm:t>
        <a:bodyPr/>
        <a:lstStyle/>
        <a:p>
          <a:endParaRPr lang="en-US"/>
        </a:p>
      </dgm:t>
    </dgm:pt>
    <dgm:pt modelId="{35951F92-5156-4AA1-8DDF-7F1D0379C3A9}" type="sibTrans" cxnId="{F10D627A-8001-4498-87D5-C5F7870DDC1D}">
      <dgm:prSet/>
      <dgm:spPr/>
      <dgm:t>
        <a:bodyPr/>
        <a:lstStyle/>
        <a:p>
          <a:endParaRPr lang="en-US"/>
        </a:p>
      </dgm:t>
    </dgm:pt>
    <dgm:pt modelId="{03FAE467-F79F-40FB-BF07-B4BFDF30C229}">
      <dgm:prSet/>
      <dgm:spPr/>
      <dgm:t>
        <a:bodyPr/>
        <a:lstStyle/>
        <a:p>
          <a:r>
            <a:rPr lang="en-US" b="0" i="0"/>
            <a:t>2. Explore deployment and CI/CD integrations for low-code platforms.</a:t>
          </a:r>
          <a:endParaRPr lang="en-US"/>
        </a:p>
      </dgm:t>
    </dgm:pt>
    <dgm:pt modelId="{43BA3FDC-9B94-472F-89E8-0C8813695E06}" type="parTrans" cxnId="{FA8A5ED4-36AA-45D8-83AE-0300AB837B74}">
      <dgm:prSet/>
      <dgm:spPr/>
      <dgm:t>
        <a:bodyPr/>
        <a:lstStyle/>
        <a:p>
          <a:endParaRPr lang="en-US"/>
        </a:p>
      </dgm:t>
    </dgm:pt>
    <dgm:pt modelId="{4CBD159D-2378-4389-AFCB-F47A89DEDC10}" type="sibTrans" cxnId="{FA8A5ED4-36AA-45D8-83AE-0300AB837B74}">
      <dgm:prSet/>
      <dgm:spPr/>
      <dgm:t>
        <a:bodyPr/>
        <a:lstStyle/>
        <a:p>
          <a:endParaRPr lang="en-US"/>
        </a:p>
      </dgm:t>
    </dgm:pt>
    <dgm:pt modelId="{8448C490-1FFB-4C94-A085-EF3F2A079183}">
      <dgm:prSet/>
      <dgm:spPr/>
      <dgm:t>
        <a:bodyPr/>
        <a:lstStyle/>
        <a:p>
          <a:r>
            <a:rPr lang="en-US" b="0" i="0"/>
            <a:t>3. Learn PEGA Decisioning and Robotics.</a:t>
          </a:r>
          <a:endParaRPr lang="en-US"/>
        </a:p>
      </dgm:t>
    </dgm:pt>
    <dgm:pt modelId="{8EDFE0D2-C2D7-4F9D-8E35-8FED8C3C7220}" type="parTrans" cxnId="{B75CE157-42D5-4049-BD7E-D5E8ED04F850}">
      <dgm:prSet/>
      <dgm:spPr/>
      <dgm:t>
        <a:bodyPr/>
        <a:lstStyle/>
        <a:p>
          <a:endParaRPr lang="en-US"/>
        </a:p>
      </dgm:t>
    </dgm:pt>
    <dgm:pt modelId="{439DEA5E-0ED2-4D3A-94B4-5254E0E17C6E}" type="sibTrans" cxnId="{B75CE157-42D5-4049-BD7E-D5E8ED04F850}">
      <dgm:prSet/>
      <dgm:spPr/>
      <dgm:t>
        <a:bodyPr/>
        <a:lstStyle/>
        <a:p>
          <a:endParaRPr lang="en-US"/>
        </a:p>
      </dgm:t>
    </dgm:pt>
    <dgm:pt modelId="{55FD32DE-374A-4CCE-BDCF-90C52C4FEABC}">
      <dgm:prSet/>
      <dgm:spPr/>
      <dgm:t>
        <a:bodyPr/>
        <a:lstStyle/>
        <a:p>
          <a:r>
            <a:rPr lang="en-US" b="0" i="0"/>
            <a:t>4. Contribute to large-scale automation projects.</a:t>
          </a:r>
          <a:endParaRPr lang="en-US"/>
        </a:p>
      </dgm:t>
    </dgm:pt>
    <dgm:pt modelId="{00A967C6-F0E3-4F36-A520-5196A2D4B44B}" type="parTrans" cxnId="{F9485C90-3F35-4684-8CED-AA893B5FD958}">
      <dgm:prSet/>
      <dgm:spPr/>
      <dgm:t>
        <a:bodyPr/>
        <a:lstStyle/>
        <a:p>
          <a:endParaRPr lang="en-US"/>
        </a:p>
      </dgm:t>
    </dgm:pt>
    <dgm:pt modelId="{EC62CF1A-4B8E-417D-90B0-8D97A4637D8C}" type="sibTrans" cxnId="{F9485C90-3F35-4684-8CED-AA893B5FD958}">
      <dgm:prSet/>
      <dgm:spPr/>
      <dgm:t>
        <a:bodyPr/>
        <a:lstStyle/>
        <a:p>
          <a:endParaRPr lang="en-US"/>
        </a:p>
      </dgm:t>
    </dgm:pt>
    <dgm:pt modelId="{54124C33-8913-4C76-A736-490DDE7B9CBE}" type="pres">
      <dgm:prSet presAssocID="{761B4B3A-EF61-4701-BBAD-0C3F42710515}" presName="Name0" presStyleCnt="0">
        <dgm:presLayoutVars>
          <dgm:dir/>
          <dgm:resizeHandles val="exact"/>
        </dgm:presLayoutVars>
      </dgm:prSet>
      <dgm:spPr/>
    </dgm:pt>
    <dgm:pt modelId="{B1890051-F93C-4B63-B269-78B00B8EE8CE}" type="pres">
      <dgm:prSet presAssocID="{B5482E8F-EA7A-4488-8750-9EE985937E0B}" presName="node" presStyleLbl="node1" presStyleIdx="0" presStyleCnt="4">
        <dgm:presLayoutVars>
          <dgm:bulletEnabled val="1"/>
        </dgm:presLayoutVars>
      </dgm:prSet>
      <dgm:spPr/>
    </dgm:pt>
    <dgm:pt modelId="{04753E54-827C-4E24-BCDA-5BCE2DA9188E}" type="pres">
      <dgm:prSet presAssocID="{35951F92-5156-4AA1-8DDF-7F1D0379C3A9}" presName="sibTrans" presStyleLbl="sibTrans1D1" presStyleIdx="0" presStyleCnt="3"/>
      <dgm:spPr/>
    </dgm:pt>
    <dgm:pt modelId="{8DBBF103-5574-481A-95C3-7CB583C93570}" type="pres">
      <dgm:prSet presAssocID="{35951F92-5156-4AA1-8DDF-7F1D0379C3A9}" presName="connectorText" presStyleLbl="sibTrans1D1" presStyleIdx="0" presStyleCnt="3"/>
      <dgm:spPr/>
    </dgm:pt>
    <dgm:pt modelId="{F051EBDA-30FC-4BB4-B166-547A7B2C9613}" type="pres">
      <dgm:prSet presAssocID="{03FAE467-F79F-40FB-BF07-B4BFDF30C229}" presName="node" presStyleLbl="node1" presStyleIdx="1" presStyleCnt="4">
        <dgm:presLayoutVars>
          <dgm:bulletEnabled val="1"/>
        </dgm:presLayoutVars>
      </dgm:prSet>
      <dgm:spPr/>
    </dgm:pt>
    <dgm:pt modelId="{7A4FBDB6-9EEC-4A06-8980-50ED18A59662}" type="pres">
      <dgm:prSet presAssocID="{4CBD159D-2378-4389-AFCB-F47A89DEDC10}" presName="sibTrans" presStyleLbl="sibTrans1D1" presStyleIdx="1" presStyleCnt="3"/>
      <dgm:spPr/>
    </dgm:pt>
    <dgm:pt modelId="{4809C8D7-7CB0-45A0-ACAB-09B2DB094267}" type="pres">
      <dgm:prSet presAssocID="{4CBD159D-2378-4389-AFCB-F47A89DEDC10}" presName="connectorText" presStyleLbl="sibTrans1D1" presStyleIdx="1" presStyleCnt="3"/>
      <dgm:spPr/>
    </dgm:pt>
    <dgm:pt modelId="{A9049CCC-8462-4891-A507-0BBB344002CB}" type="pres">
      <dgm:prSet presAssocID="{8448C490-1FFB-4C94-A085-EF3F2A079183}" presName="node" presStyleLbl="node1" presStyleIdx="2" presStyleCnt="4">
        <dgm:presLayoutVars>
          <dgm:bulletEnabled val="1"/>
        </dgm:presLayoutVars>
      </dgm:prSet>
      <dgm:spPr/>
    </dgm:pt>
    <dgm:pt modelId="{BC9655AD-995F-4C7C-BC67-F10609A15630}" type="pres">
      <dgm:prSet presAssocID="{439DEA5E-0ED2-4D3A-94B4-5254E0E17C6E}" presName="sibTrans" presStyleLbl="sibTrans1D1" presStyleIdx="2" presStyleCnt="3"/>
      <dgm:spPr/>
    </dgm:pt>
    <dgm:pt modelId="{BB4816AA-99A4-4E82-9418-D33C05D91183}" type="pres">
      <dgm:prSet presAssocID="{439DEA5E-0ED2-4D3A-94B4-5254E0E17C6E}" presName="connectorText" presStyleLbl="sibTrans1D1" presStyleIdx="2" presStyleCnt="3"/>
      <dgm:spPr/>
    </dgm:pt>
    <dgm:pt modelId="{D01A86A6-5AC2-4451-8320-539FFEAF61FF}" type="pres">
      <dgm:prSet presAssocID="{55FD32DE-374A-4CCE-BDCF-90C52C4FEABC}" presName="node" presStyleLbl="node1" presStyleIdx="3" presStyleCnt="4">
        <dgm:presLayoutVars>
          <dgm:bulletEnabled val="1"/>
        </dgm:presLayoutVars>
      </dgm:prSet>
      <dgm:spPr/>
    </dgm:pt>
  </dgm:ptLst>
  <dgm:cxnLst>
    <dgm:cxn modelId="{FBDBBD02-A49D-44B8-8B8D-BC3F2B7188F0}" type="presOf" srcId="{55FD32DE-374A-4CCE-BDCF-90C52C4FEABC}" destId="{D01A86A6-5AC2-4451-8320-539FFEAF61FF}" srcOrd="0" destOrd="0" presId="urn:microsoft.com/office/officeart/2016/7/layout/RepeatingBendingProcessNew"/>
    <dgm:cxn modelId="{FD884A14-95DA-4669-8B98-3E13D0D879EF}" type="presOf" srcId="{03FAE467-F79F-40FB-BF07-B4BFDF30C229}" destId="{F051EBDA-30FC-4BB4-B166-547A7B2C9613}" srcOrd="0" destOrd="0" presId="urn:microsoft.com/office/officeart/2016/7/layout/RepeatingBendingProcessNew"/>
    <dgm:cxn modelId="{A2F19A22-E143-492A-BD47-FC19AFABFE62}" type="presOf" srcId="{439DEA5E-0ED2-4D3A-94B4-5254E0E17C6E}" destId="{BB4816AA-99A4-4E82-9418-D33C05D91183}" srcOrd="1" destOrd="0" presId="urn:microsoft.com/office/officeart/2016/7/layout/RepeatingBendingProcessNew"/>
    <dgm:cxn modelId="{93375747-4100-4F1B-9E34-80C6A424B392}" type="presOf" srcId="{4CBD159D-2378-4389-AFCB-F47A89DEDC10}" destId="{4809C8D7-7CB0-45A0-ACAB-09B2DB094267}" srcOrd="1" destOrd="0" presId="urn:microsoft.com/office/officeart/2016/7/layout/RepeatingBendingProcessNew"/>
    <dgm:cxn modelId="{B75CE157-42D5-4049-BD7E-D5E8ED04F850}" srcId="{761B4B3A-EF61-4701-BBAD-0C3F42710515}" destId="{8448C490-1FFB-4C94-A085-EF3F2A079183}" srcOrd="2" destOrd="0" parTransId="{8EDFE0D2-C2D7-4F9D-8E35-8FED8C3C7220}" sibTransId="{439DEA5E-0ED2-4D3A-94B4-5254E0E17C6E}"/>
    <dgm:cxn modelId="{A6817A58-45A1-4437-9483-6B4D4BBE40FE}" type="presOf" srcId="{35951F92-5156-4AA1-8DDF-7F1D0379C3A9}" destId="{04753E54-827C-4E24-BCDA-5BCE2DA9188E}" srcOrd="0" destOrd="0" presId="urn:microsoft.com/office/officeart/2016/7/layout/RepeatingBendingProcessNew"/>
    <dgm:cxn modelId="{F10D627A-8001-4498-87D5-C5F7870DDC1D}" srcId="{761B4B3A-EF61-4701-BBAD-0C3F42710515}" destId="{B5482E8F-EA7A-4488-8750-9EE985937E0B}" srcOrd="0" destOrd="0" parTransId="{E664AAF2-FBD7-4FDF-8343-6E44BAF80E02}" sibTransId="{35951F92-5156-4AA1-8DDF-7F1D0379C3A9}"/>
    <dgm:cxn modelId="{57B0F48C-2AD4-48F3-B283-423BFC3A9728}" type="presOf" srcId="{B5482E8F-EA7A-4488-8750-9EE985937E0B}" destId="{B1890051-F93C-4B63-B269-78B00B8EE8CE}" srcOrd="0" destOrd="0" presId="urn:microsoft.com/office/officeart/2016/7/layout/RepeatingBendingProcessNew"/>
    <dgm:cxn modelId="{F9485C90-3F35-4684-8CED-AA893B5FD958}" srcId="{761B4B3A-EF61-4701-BBAD-0C3F42710515}" destId="{55FD32DE-374A-4CCE-BDCF-90C52C4FEABC}" srcOrd="3" destOrd="0" parTransId="{00A967C6-F0E3-4F36-A520-5196A2D4B44B}" sibTransId="{EC62CF1A-4B8E-417D-90B0-8D97A4637D8C}"/>
    <dgm:cxn modelId="{B1F0629E-FB05-4B00-94AC-999350FF6734}" type="presOf" srcId="{761B4B3A-EF61-4701-BBAD-0C3F42710515}" destId="{54124C33-8913-4C76-A736-490DDE7B9CBE}" srcOrd="0" destOrd="0" presId="urn:microsoft.com/office/officeart/2016/7/layout/RepeatingBendingProcessNew"/>
    <dgm:cxn modelId="{96091EB0-CE6E-49AC-8930-691C5274B215}" type="presOf" srcId="{8448C490-1FFB-4C94-A085-EF3F2A079183}" destId="{A9049CCC-8462-4891-A507-0BBB344002CB}" srcOrd="0" destOrd="0" presId="urn:microsoft.com/office/officeart/2016/7/layout/RepeatingBendingProcessNew"/>
    <dgm:cxn modelId="{FA8A5ED4-36AA-45D8-83AE-0300AB837B74}" srcId="{761B4B3A-EF61-4701-BBAD-0C3F42710515}" destId="{03FAE467-F79F-40FB-BF07-B4BFDF30C229}" srcOrd="1" destOrd="0" parTransId="{43BA3FDC-9B94-472F-89E8-0C8813695E06}" sibTransId="{4CBD159D-2378-4389-AFCB-F47A89DEDC10}"/>
    <dgm:cxn modelId="{7A1E39DC-AB44-4416-8D30-1486032D84E8}" type="presOf" srcId="{439DEA5E-0ED2-4D3A-94B4-5254E0E17C6E}" destId="{BC9655AD-995F-4C7C-BC67-F10609A15630}" srcOrd="0" destOrd="0" presId="urn:microsoft.com/office/officeart/2016/7/layout/RepeatingBendingProcessNew"/>
    <dgm:cxn modelId="{E3573EE6-A82A-449E-93FE-814A84FABB05}" type="presOf" srcId="{4CBD159D-2378-4389-AFCB-F47A89DEDC10}" destId="{7A4FBDB6-9EEC-4A06-8980-50ED18A59662}" srcOrd="0" destOrd="0" presId="urn:microsoft.com/office/officeart/2016/7/layout/RepeatingBendingProcessNew"/>
    <dgm:cxn modelId="{2C2579FC-AC75-4A60-B391-CC426590304E}" type="presOf" srcId="{35951F92-5156-4AA1-8DDF-7F1D0379C3A9}" destId="{8DBBF103-5574-481A-95C3-7CB583C93570}" srcOrd="1" destOrd="0" presId="urn:microsoft.com/office/officeart/2016/7/layout/RepeatingBendingProcessNew"/>
    <dgm:cxn modelId="{F4B6E7D6-CB29-460E-B64E-FEBE4EF9D09A}" type="presParOf" srcId="{54124C33-8913-4C76-A736-490DDE7B9CBE}" destId="{B1890051-F93C-4B63-B269-78B00B8EE8CE}" srcOrd="0" destOrd="0" presId="urn:microsoft.com/office/officeart/2016/7/layout/RepeatingBendingProcessNew"/>
    <dgm:cxn modelId="{B1F3835A-6732-408F-A1ED-0E275C9FB9E5}" type="presParOf" srcId="{54124C33-8913-4C76-A736-490DDE7B9CBE}" destId="{04753E54-827C-4E24-BCDA-5BCE2DA9188E}" srcOrd="1" destOrd="0" presId="urn:microsoft.com/office/officeart/2016/7/layout/RepeatingBendingProcessNew"/>
    <dgm:cxn modelId="{F78CB06D-9BD9-4DF4-9218-863608746373}" type="presParOf" srcId="{04753E54-827C-4E24-BCDA-5BCE2DA9188E}" destId="{8DBBF103-5574-481A-95C3-7CB583C93570}" srcOrd="0" destOrd="0" presId="urn:microsoft.com/office/officeart/2016/7/layout/RepeatingBendingProcessNew"/>
    <dgm:cxn modelId="{68323BA6-DE8F-462C-9AB9-A26F7301F93C}" type="presParOf" srcId="{54124C33-8913-4C76-A736-490DDE7B9CBE}" destId="{F051EBDA-30FC-4BB4-B166-547A7B2C9613}" srcOrd="2" destOrd="0" presId="urn:microsoft.com/office/officeart/2016/7/layout/RepeatingBendingProcessNew"/>
    <dgm:cxn modelId="{4D659D3C-6093-4A29-B5CB-2FCA871CDD15}" type="presParOf" srcId="{54124C33-8913-4C76-A736-490DDE7B9CBE}" destId="{7A4FBDB6-9EEC-4A06-8980-50ED18A59662}" srcOrd="3" destOrd="0" presId="urn:microsoft.com/office/officeart/2016/7/layout/RepeatingBendingProcessNew"/>
    <dgm:cxn modelId="{217BC9F8-7AC9-4890-96BF-8D5130FB9644}" type="presParOf" srcId="{7A4FBDB6-9EEC-4A06-8980-50ED18A59662}" destId="{4809C8D7-7CB0-45A0-ACAB-09B2DB094267}" srcOrd="0" destOrd="0" presId="urn:microsoft.com/office/officeart/2016/7/layout/RepeatingBendingProcessNew"/>
    <dgm:cxn modelId="{CFB14496-8673-45AF-8B8F-0940795DB7D7}" type="presParOf" srcId="{54124C33-8913-4C76-A736-490DDE7B9CBE}" destId="{A9049CCC-8462-4891-A507-0BBB344002CB}" srcOrd="4" destOrd="0" presId="urn:microsoft.com/office/officeart/2016/7/layout/RepeatingBendingProcessNew"/>
    <dgm:cxn modelId="{F03C4104-528D-4F77-BE85-01C81C8693DE}" type="presParOf" srcId="{54124C33-8913-4C76-A736-490DDE7B9CBE}" destId="{BC9655AD-995F-4C7C-BC67-F10609A15630}" srcOrd="5" destOrd="0" presId="urn:microsoft.com/office/officeart/2016/7/layout/RepeatingBendingProcessNew"/>
    <dgm:cxn modelId="{A8A50BB4-DE19-4B61-9A82-3A220B21A17B}" type="presParOf" srcId="{BC9655AD-995F-4C7C-BC67-F10609A15630}" destId="{BB4816AA-99A4-4E82-9418-D33C05D91183}" srcOrd="0" destOrd="0" presId="urn:microsoft.com/office/officeart/2016/7/layout/RepeatingBendingProcessNew"/>
    <dgm:cxn modelId="{441EFB8D-C4B9-438B-B9C1-560F5EF29B3F}" type="presParOf" srcId="{54124C33-8913-4C76-A736-490DDE7B9CBE}" destId="{D01A86A6-5AC2-4451-8320-539FFEAF61FF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D5FFFF-B1AC-42E9-82CB-0194B9E232C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F8A02D9-5325-4E19-9B21-36D56FE866A1}">
      <dgm:prSet/>
      <dgm:spPr/>
      <dgm:t>
        <a:bodyPr/>
        <a:lstStyle/>
        <a:p>
          <a:r>
            <a:rPr lang="en-US" b="0" i="0"/>
            <a:t>Internship helped bridge academic concepts with real-world applications.</a:t>
          </a:r>
          <a:endParaRPr lang="en-US"/>
        </a:p>
      </dgm:t>
    </dgm:pt>
    <dgm:pt modelId="{4E6BA481-6EA7-466E-89A7-0E2914E3E62D}" type="parTrans" cxnId="{B0669877-BD65-4DB0-8114-63596BB6F822}">
      <dgm:prSet/>
      <dgm:spPr/>
      <dgm:t>
        <a:bodyPr/>
        <a:lstStyle/>
        <a:p>
          <a:endParaRPr lang="en-US"/>
        </a:p>
      </dgm:t>
    </dgm:pt>
    <dgm:pt modelId="{6F9B8E05-F384-4FAF-80FC-4AD62E0422AC}" type="sibTrans" cxnId="{B0669877-BD65-4DB0-8114-63596BB6F822}">
      <dgm:prSet/>
      <dgm:spPr/>
      <dgm:t>
        <a:bodyPr/>
        <a:lstStyle/>
        <a:p>
          <a:endParaRPr lang="en-US"/>
        </a:p>
      </dgm:t>
    </dgm:pt>
    <dgm:pt modelId="{605A99B7-DBA5-4328-8BA5-055F6FE39C3A}">
      <dgm:prSet/>
      <dgm:spPr/>
      <dgm:t>
        <a:bodyPr/>
        <a:lstStyle/>
        <a:p>
          <a:r>
            <a:rPr lang="en-US" b="0" i="0"/>
            <a:t>Improved my backend and rule-based programming skills using PEGA.</a:t>
          </a:r>
          <a:endParaRPr lang="en-US"/>
        </a:p>
      </dgm:t>
    </dgm:pt>
    <dgm:pt modelId="{73C2B82B-E9C7-49D9-8652-F1BEADEB2004}" type="parTrans" cxnId="{E6B0FCB6-0456-433C-A402-A02F95814C79}">
      <dgm:prSet/>
      <dgm:spPr/>
      <dgm:t>
        <a:bodyPr/>
        <a:lstStyle/>
        <a:p>
          <a:endParaRPr lang="en-US"/>
        </a:p>
      </dgm:t>
    </dgm:pt>
    <dgm:pt modelId="{65D7A889-B8F5-4220-BBC8-2725606C3834}" type="sibTrans" cxnId="{E6B0FCB6-0456-433C-A402-A02F95814C79}">
      <dgm:prSet/>
      <dgm:spPr/>
      <dgm:t>
        <a:bodyPr/>
        <a:lstStyle/>
        <a:p>
          <a:endParaRPr lang="en-US"/>
        </a:p>
      </dgm:t>
    </dgm:pt>
    <dgm:pt modelId="{2AC98855-6DC8-4063-9CBE-AB6A0547866D}">
      <dgm:prSet/>
      <dgm:spPr/>
      <dgm:t>
        <a:bodyPr/>
        <a:lstStyle/>
        <a:p>
          <a:r>
            <a:rPr lang="en-US" b="0" i="0"/>
            <a:t>Strengthened my workflow understanding in enterprise environments.</a:t>
          </a:r>
          <a:endParaRPr lang="en-US"/>
        </a:p>
      </dgm:t>
    </dgm:pt>
    <dgm:pt modelId="{0356BDFA-71B8-48D6-BD18-ABA186039658}" type="parTrans" cxnId="{89B0ACB9-3E48-44E4-96C5-D44DC043ACFF}">
      <dgm:prSet/>
      <dgm:spPr/>
      <dgm:t>
        <a:bodyPr/>
        <a:lstStyle/>
        <a:p>
          <a:endParaRPr lang="en-US"/>
        </a:p>
      </dgm:t>
    </dgm:pt>
    <dgm:pt modelId="{F8F088EE-D8A1-44E5-9653-EADDA6B44A49}" type="sibTrans" cxnId="{89B0ACB9-3E48-44E4-96C5-D44DC043ACFF}">
      <dgm:prSet/>
      <dgm:spPr/>
      <dgm:t>
        <a:bodyPr/>
        <a:lstStyle/>
        <a:p>
          <a:endParaRPr lang="en-US"/>
        </a:p>
      </dgm:t>
    </dgm:pt>
    <dgm:pt modelId="{13BCAC45-2DB7-4296-A077-F07B157B7EC1}" type="pres">
      <dgm:prSet presAssocID="{F3D5FFFF-B1AC-42E9-82CB-0194B9E232CD}" presName="root" presStyleCnt="0">
        <dgm:presLayoutVars>
          <dgm:dir/>
          <dgm:resizeHandles val="exact"/>
        </dgm:presLayoutVars>
      </dgm:prSet>
      <dgm:spPr/>
    </dgm:pt>
    <dgm:pt modelId="{7DBBCF54-DD95-43BE-A9B9-3C0B48B670E7}" type="pres">
      <dgm:prSet presAssocID="{8F8A02D9-5325-4E19-9B21-36D56FE866A1}" presName="compNode" presStyleCnt="0"/>
      <dgm:spPr/>
    </dgm:pt>
    <dgm:pt modelId="{BBCC84FA-8FCB-4604-A557-FFCC1457F01F}" type="pres">
      <dgm:prSet presAssocID="{8F8A02D9-5325-4E19-9B21-36D56FE866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7A11D84B-D6E7-4743-934E-5E9665A944FB}" type="pres">
      <dgm:prSet presAssocID="{8F8A02D9-5325-4E19-9B21-36D56FE866A1}" presName="spaceRect" presStyleCnt="0"/>
      <dgm:spPr/>
    </dgm:pt>
    <dgm:pt modelId="{8CBA2A3F-D594-438F-AD31-7BE62CF8264C}" type="pres">
      <dgm:prSet presAssocID="{8F8A02D9-5325-4E19-9B21-36D56FE866A1}" presName="textRect" presStyleLbl="revTx" presStyleIdx="0" presStyleCnt="3">
        <dgm:presLayoutVars>
          <dgm:chMax val="1"/>
          <dgm:chPref val="1"/>
        </dgm:presLayoutVars>
      </dgm:prSet>
      <dgm:spPr/>
    </dgm:pt>
    <dgm:pt modelId="{A0051D43-F085-45FE-9B5C-38F5738AD824}" type="pres">
      <dgm:prSet presAssocID="{6F9B8E05-F384-4FAF-80FC-4AD62E0422AC}" presName="sibTrans" presStyleCnt="0"/>
      <dgm:spPr/>
    </dgm:pt>
    <dgm:pt modelId="{DE4853C6-4C08-4EA8-9356-870E7DF2D413}" type="pres">
      <dgm:prSet presAssocID="{605A99B7-DBA5-4328-8BA5-055F6FE39C3A}" presName="compNode" presStyleCnt="0"/>
      <dgm:spPr/>
    </dgm:pt>
    <dgm:pt modelId="{2A3880DD-D03B-4429-B5F1-4B9337F40B73}" type="pres">
      <dgm:prSet presAssocID="{605A99B7-DBA5-4328-8BA5-055F6FE39C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F84BEAE-0D7C-454A-9F6A-9A10FC603C8A}" type="pres">
      <dgm:prSet presAssocID="{605A99B7-DBA5-4328-8BA5-055F6FE39C3A}" presName="spaceRect" presStyleCnt="0"/>
      <dgm:spPr/>
    </dgm:pt>
    <dgm:pt modelId="{61CC04D3-A709-447E-865A-FA0F8199F761}" type="pres">
      <dgm:prSet presAssocID="{605A99B7-DBA5-4328-8BA5-055F6FE39C3A}" presName="textRect" presStyleLbl="revTx" presStyleIdx="1" presStyleCnt="3">
        <dgm:presLayoutVars>
          <dgm:chMax val="1"/>
          <dgm:chPref val="1"/>
        </dgm:presLayoutVars>
      </dgm:prSet>
      <dgm:spPr/>
    </dgm:pt>
    <dgm:pt modelId="{7D859CB7-A360-40DE-B8CE-7627B86AA9F1}" type="pres">
      <dgm:prSet presAssocID="{65D7A889-B8F5-4220-BBC8-2725606C3834}" presName="sibTrans" presStyleCnt="0"/>
      <dgm:spPr/>
    </dgm:pt>
    <dgm:pt modelId="{C88F4D22-EEF1-4E64-B775-1942B8EBF6D0}" type="pres">
      <dgm:prSet presAssocID="{2AC98855-6DC8-4063-9CBE-AB6A0547866D}" presName="compNode" presStyleCnt="0"/>
      <dgm:spPr/>
    </dgm:pt>
    <dgm:pt modelId="{4B5E383E-85F8-4AA2-9C07-0ED0C76CC135}" type="pres">
      <dgm:prSet presAssocID="{2AC98855-6DC8-4063-9CBE-AB6A054786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82D7FB37-A209-4E61-B2A6-2CE2EF981DDD}" type="pres">
      <dgm:prSet presAssocID="{2AC98855-6DC8-4063-9CBE-AB6A0547866D}" presName="spaceRect" presStyleCnt="0"/>
      <dgm:spPr/>
    </dgm:pt>
    <dgm:pt modelId="{25D8913B-DC8D-407B-8305-19BDF2492438}" type="pres">
      <dgm:prSet presAssocID="{2AC98855-6DC8-4063-9CBE-AB6A0547866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B50D301-F4FF-459F-84B1-E0CFB59F7B07}" type="presOf" srcId="{F3D5FFFF-B1AC-42E9-82CB-0194B9E232CD}" destId="{13BCAC45-2DB7-4296-A077-F07B157B7EC1}" srcOrd="0" destOrd="0" presId="urn:microsoft.com/office/officeart/2018/2/layout/IconLabelList"/>
    <dgm:cxn modelId="{1AAC4228-5C48-45A1-A45C-314991D15A61}" type="presOf" srcId="{2AC98855-6DC8-4063-9CBE-AB6A0547866D}" destId="{25D8913B-DC8D-407B-8305-19BDF2492438}" srcOrd="0" destOrd="0" presId="urn:microsoft.com/office/officeart/2018/2/layout/IconLabelList"/>
    <dgm:cxn modelId="{B0669877-BD65-4DB0-8114-63596BB6F822}" srcId="{F3D5FFFF-B1AC-42E9-82CB-0194B9E232CD}" destId="{8F8A02D9-5325-4E19-9B21-36D56FE866A1}" srcOrd="0" destOrd="0" parTransId="{4E6BA481-6EA7-466E-89A7-0E2914E3E62D}" sibTransId="{6F9B8E05-F384-4FAF-80FC-4AD62E0422AC}"/>
    <dgm:cxn modelId="{CDBFF45A-D87D-4059-9628-CB96F5837DCC}" type="presOf" srcId="{8F8A02D9-5325-4E19-9B21-36D56FE866A1}" destId="{8CBA2A3F-D594-438F-AD31-7BE62CF8264C}" srcOrd="0" destOrd="0" presId="urn:microsoft.com/office/officeart/2018/2/layout/IconLabelList"/>
    <dgm:cxn modelId="{CF347794-A7DE-46CA-97D8-9B941F57AE05}" type="presOf" srcId="{605A99B7-DBA5-4328-8BA5-055F6FE39C3A}" destId="{61CC04D3-A709-447E-865A-FA0F8199F761}" srcOrd="0" destOrd="0" presId="urn:microsoft.com/office/officeart/2018/2/layout/IconLabelList"/>
    <dgm:cxn modelId="{E6B0FCB6-0456-433C-A402-A02F95814C79}" srcId="{F3D5FFFF-B1AC-42E9-82CB-0194B9E232CD}" destId="{605A99B7-DBA5-4328-8BA5-055F6FE39C3A}" srcOrd="1" destOrd="0" parTransId="{73C2B82B-E9C7-49D9-8652-F1BEADEB2004}" sibTransId="{65D7A889-B8F5-4220-BBC8-2725606C3834}"/>
    <dgm:cxn modelId="{89B0ACB9-3E48-44E4-96C5-D44DC043ACFF}" srcId="{F3D5FFFF-B1AC-42E9-82CB-0194B9E232CD}" destId="{2AC98855-6DC8-4063-9CBE-AB6A0547866D}" srcOrd="2" destOrd="0" parTransId="{0356BDFA-71B8-48D6-BD18-ABA186039658}" sibTransId="{F8F088EE-D8A1-44E5-9653-EADDA6B44A49}"/>
    <dgm:cxn modelId="{FB21B67C-88B0-4D8F-BD5D-FD5066071700}" type="presParOf" srcId="{13BCAC45-2DB7-4296-A077-F07B157B7EC1}" destId="{7DBBCF54-DD95-43BE-A9B9-3C0B48B670E7}" srcOrd="0" destOrd="0" presId="urn:microsoft.com/office/officeart/2018/2/layout/IconLabelList"/>
    <dgm:cxn modelId="{F53E91E6-A7F6-4263-B4A4-13E2381FC7AC}" type="presParOf" srcId="{7DBBCF54-DD95-43BE-A9B9-3C0B48B670E7}" destId="{BBCC84FA-8FCB-4604-A557-FFCC1457F01F}" srcOrd="0" destOrd="0" presId="urn:microsoft.com/office/officeart/2018/2/layout/IconLabelList"/>
    <dgm:cxn modelId="{F340DD8C-8E15-4C6F-84EF-A919ACB2909E}" type="presParOf" srcId="{7DBBCF54-DD95-43BE-A9B9-3C0B48B670E7}" destId="{7A11D84B-D6E7-4743-934E-5E9665A944FB}" srcOrd="1" destOrd="0" presId="urn:microsoft.com/office/officeart/2018/2/layout/IconLabelList"/>
    <dgm:cxn modelId="{2F35A115-55A4-4832-B97E-2317006731C6}" type="presParOf" srcId="{7DBBCF54-DD95-43BE-A9B9-3C0B48B670E7}" destId="{8CBA2A3F-D594-438F-AD31-7BE62CF8264C}" srcOrd="2" destOrd="0" presId="urn:microsoft.com/office/officeart/2018/2/layout/IconLabelList"/>
    <dgm:cxn modelId="{5A164ECD-4D44-42F6-BEBF-AE23F43C4F7F}" type="presParOf" srcId="{13BCAC45-2DB7-4296-A077-F07B157B7EC1}" destId="{A0051D43-F085-45FE-9B5C-38F5738AD824}" srcOrd="1" destOrd="0" presId="urn:microsoft.com/office/officeart/2018/2/layout/IconLabelList"/>
    <dgm:cxn modelId="{17A7249A-50F5-4825-B2F8-29C1F5310718}" type="presParOf" srcId="{13BCAC45-2DB7-4296-A077-F07B157B7EC1}" destId="{DE4853C6-4C08-4EA8-9356-870E7DF2D413}" srcOrd="2" destOrd="0" presId="urn:microsoft.com/office/officeart/2018/2/layout/IconLabelList"/>
    <dgm:cxn modelId="{F9275C83-5A60-4D54-9AAA-47A2A656947B}" type="presParOf" srcId="{DE4853C6-4C08-4EA8-9356-870E7DF2D413}" destId="{2A3880DD-D03B-4429-B5F1-4B9337F40B73}" srcOrd="0" destOrd="0" presId="urn:microsoft.com/office/officeart/2018/2/layout/IconLabelList"/>
    <dgm:cxn modelId="{7EB1602F-0B53-4529-993D-7DA833D7C19E}" type="presParOf" srcId="{DE4853C6-4C08-4EA8-9356-870E7DF2D413}" destId="{2F84BEAE-0D7C-454A-9F6A-9A10FC603C8A}" srcOrd="1" destOrd="0" presId="urn:microsoft.com/office/officeart/2018/2/layout/IconLabelList"/>
    <dgm:cxn modelId="{DD237095-2BCF-4BA1-B1F8-DDE41FEF4C30}" type="presParOf" srcId="{DE4853C6-4C08-4EA8-9356-870E7DF2D413}" destId="{61CC04D3-A709-447E-865A-FA0F8199F761}" srcOrd="2" destOrd="0" presId="urn:microsoft.com/office/officeart/2018/2/layout/IconLabelList"/>
    <dgm:cxn modelId="{5743405F-A95E-4CE7-9DAE-E8BCD8B4B5B3}" type="presParOf" srcId="{13BCAC45-2DB7-4296-A077-F07B157B7EC1}" destId="{7D859CB7-A360-40DE-B8CE-7627B86AA9F1}" srcOrd="3" destOrd="0" presId="urn:microsoft.com/office/officeart/2018/2/layout/IconLabelList"/>
    <dgm:cxn modelId="{BF07C6A3-ED7E-4A2E-97FA-6C730BAE8837}" type="presParOf" srcId="{13BCAC45-2DB7-4296-A077-F07B157B7EC1}" destId="{C88F4D22-EEF1-4E64-B775-1942B8EBF6D0}" srcOrd="4" destOrd="0" presId="urn:microsoft.com/office/officeart/2018/2/layout/IconLabelList"/>
    <dgm:cxn modelId="{9EFF13B4-E5D7-4CDF-9CA1-DAE35233DBD0}" type="presParOf" srcId="{C88F4D22-EEF1-4E64-B775-1942B8EBF6D0}" destId="{4B5E383E-85F8-4AA2-9C07-0ED0C76CC135}" srcOrd="0" destOrd="0" presId="urn:microsoft.com/office/officeart/2018/2/layout/IconLabelList"/>
    <dgm:cxn modelId="{FF23EA44-53E5-4C3D-BBA2-07BD701FFA15}" type="presParOf" srcId="{C88F4D22-EEF1-4E64-B775-1942B8EBF6D0}" destId="{82D7FB37-A209-4E61-B2A6-2CE2EF981DDD}" srcOrd="1" destOrd="0" presId="urn:microsoft.com/office/officeart/2018/2/layout/IconLabelList"/>
    <dgm:cxn modelId="{733A1AB2-009B-4289-8340-B24F828BD8F3}" type="presParOf" srcId="{C88F4D22-EEF1-4E64-B775-1942B8EBF6D0}" destId="{25D8913B-DC8D-407B-8305-19BDF249243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A230BE-43F2-45CA-B987-B29DB17C872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6F94BE3-5A98-4C4D-AE18-5BFC87732AD1}">
      <dgm:prSet/>
      <dgm:spPr/>
      <dgm:t>
        <a:bodyPr/>
        <a:lstStyle/>
        <a:p>
          <a:pPr>
            <a:defRPr cap="all"/>
          </a:pPr>
          <a:r>
            <a:rPr lang="en-US" b="0" i="0"/>
            <a:t>Special thanks to my mentors and team at Cognizant for their constant guidance.</a:t>
          </a:r>
          <a:endParaRPr lang="en-US"/>
        </a:p>
      </dgm:t>
    </dgm:pt>
    <dgm:pt modelId="{29E9D17C-FB32-47D3-BBDE-2E987AEEA5BD}" type="parTrans" cxnId="{ABF1028F-D054-4B15-8103-FB63F84A681A}">
      <dgm:prSet/>
      <dgm:spPr/>
      <dgm:t>
        <a:bodyPr/>
        <a:lstStyle/>
        <a:p>
          <a:endParaRPr lang="en-US"/>
        </a:p>
      </dgm:t>
    </dgm:pt>
    <dgm:pt modelId="{8359DC47-0AD5-4B5D-BB6F-B21AC2BF6292}" type="sibTrans" cxnId="{ABF1028F-D054-4B15-8103-FB63F84A681A}">
      <dgm:prSet/>
      <dgm:spPr/>
      <dgm:t>
        <a:bodyPr/>
        <a:lstStyle/>
        <a:p>
          <a:endParaRPr lang="en-US"/>
        </a:p>
      </dgm:t>
    </dgm:pt>
    <dgm:pt modelId="{ECE2E4E1-E8BC-4E0B-9257-930766ABEDA9}">
      <dgm:prSet/>
      <dgm:spPr/>
      <dgm:t>
        <a:bodyPr/>
        <a:lstStyle/>
        <a:p>
          <a:pPr>
            <a:defRPr cap="all"/>
          </a:pPr>
          <a:r>
            <a:rPr lang="en-US" b="0" i="0"/>
            <a:t>Appreciation to K L University and faculty for facilitating this internship program.</a:t>
          </a:r>
          <a:endParaRPr lang="en-US"/>
        </a:p>
      </dgm:t>
    </dgm:pt>
    <dgm:pt modelId="{9B0596C3-7461-49E1-9EB3-3E17903D8561}" type="parTrans" cxnId="{FFC553C6-CD63-4C31-AA46-70EA461663DB}">
      <dgm:prSet/>
      <dgm:spPr/>
      <dgm:t>
        <a:bodyPr/>
        <a:lstStyle/>
        <a:p>
          <a:endParaRPr lang="en-US"/>
        </a:p>
      </dgm:t>
    </dgm:pt>
    <dgm:pt modelId="{52816FF9-460D-46E5-82D4-132F34B63ACE}" type="sibTrans" cxnId="{FFC553C6-CD63-4C31-AA46-70EA461663DB}">
      <dgm:prSet/>
      <dgm:spPr/>
      <dgm:t>
        <a:bodyPr/>
        <a:lstStyle/>
        <a:p>
          <a:endParaRPr lang="en-US"/>
        </a:p>
      </dgm:t>
    </dgm:pt>
    <dgm:pt modelId="{0F4100C7-EB62-469A-BCAE-A83AFF262B4B}" type="pres">
      <dgm:prSet presAssocID="{54A230BE-43F2-45CA-B987-B29DB17C872A}" presName="root" presStyleCnt="0">
        <dgm:presLayoutVars>
          <dgm:dir/>
          <dgm:resizeHandles val="exact"/>
        </dgm:presLayoutVars>
      </dgm:prSet>
      <dgm:spPr/>
    </dgm:pt>
    <dgm:pt modelId="{4F6757F6-C747-4813-96DA-3CEFE85940D3}" type="pres">
      <dgm:prSet presAssocID="{A6F94BE3-5A98-4C4D-AE18-5BFC87732AD1}" presName="compNode" presStyleCnt="0"/>
      <dgm:spPr/>
    </dgm:pt>
    <dgm:pt modelId="{544E341E-F382-4D3D-85EC-3BE9DDFB06C6}" type="pres">
      <dgm:prSet presAssocID="{A6F94BE3-5A98-4C4D-AE18-5BFC87732AD1}" presName="iconBgRect" presStyleLbl="bgShp" presStyleIdx="0" presStyleCnt="2"/>
      <dgm:spPr/>
    </dgm:pt>
    <dgm:pt modelId="{2CC74F98-A715-40F3-9BA4-DDD899A23181}" type="pres">
      <dgm:prSet presAssocID="{A6F94BE3-5A98-4C4D-AE18-5BFC87732AD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97A9556F-E2BD-4A28-B8D8-DC0E661B1820}" type="pres">
      <dgm:prSet presAssocID="{A6F94BE3-5A98-4C4D-AE18-5BFC87732AD1}" presName="spaceRect" presStyleCnt="0"/>
      <dgm:spPr/>
    </dgm:pt>
    <dgm:pt modelId="{0398DC8B-9F6D-4409-B6F8-D67FCFFE341F}" type="pres">
      <dgm:prSet presAssocID="{A6F94BE3-5A98-4C4D-AE18-5BFC87732AD1}" presName="textRect" presStyleLbl="revTx" presStyleIdx="0" presStyleCnt="2">
        <dgm:presLayoutVars>
          <dgm:chMax val="1"/>
          <dgm:chPref val="1"/>
        </dgm:presLayoutVars>
      </dgm:prSet>
      <dgm:spPr/>
    </dgm:pt>
    <dgm:pt modelId="{60182B9E-D203-4F6A-A30F-B0A6F783BD5D}" type="pres">
      <dgm:prSet presAssocID="{8359DC47-0AD5-4B5D-BB6F-B21AC2BF6292}" presName="sibTrans" presStyleCnt="0"/>
      <dgm:spPr/>
    </dgm:pt>
    <dgm:pt modelId="{F79E7CD4-9B18-48AD-8A8F-B5F28385F79A}" type="pres">
      <dgm:prSet presAssocID="{ECE2E4E1-E8BC-4E0B-9257-930766ABEDA9}" presName="compNode" presStyleCnt="0"/>
      <dgm:spPr/>
    </dgm:pt>
    <dgm:pt modelId="{BCF155F7-95D0-45CA-9BA8-E9E5B0F82A5A}" type="pres">
      <dgm:prSet presAssocID="{ECE2E4E1-E8BC-4E0B-9257-930766ABEDA9}" presName="iconBgRect" presStyleLbl="bgShp" presStyleIdx="1" presStyleCnt="2"/>
      <dgm:spPr/>
    </dgm:pt>
    <dgm:pt modelId="{66262A4F-D1D3-407D-9675-694C24E9FA47}" type="pres">
      <dgm:prSet presAssocID="{ECE2E4E1-E8BC-4E0B-9257-930766ABEDA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FA83B5D7-8546-4108-A461-D452FFF6A5ED}" type="pres">
      <dgm:prSet presAssocID="{ECE2E4E1-E8BC-4E0B-9257-930766ABEDA9}" presName="spaceRect" presStyleCnt="0"/>
      <dgm:spPr/>
    </dgm:pt>
    <dgm:pt modelId="{FBA2F346-324A-458F-A12E-148784D8CA64}" type="pres">
      <dgm:prSet presAssocID="{ECE2E4E1-E8BC-4E0B-9257-930766ABEDA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6004E19-2F80-4380-8BF7-F94956FB25DE}" type="presOf" srcId="{A6F94BE3-5A98-4C4D-AE18-5BFC87732AD1}" destId="{0398DC8B-9F6D-4409-B6F8-D67FCFFE341F}" srcOrd="0" destOrd="0" presId="urn:microsoft.com/office/officeart/2018/5/layout/IconCircleLabelList"/>
    <dgm:cxn modelId="{C9329332-EC28-4553-8255-5AF23D9B02E8}" type="presOf" srcId="{ECE2E4E1-E8BC-4E0B-9257-930766ABEDA9}" destId="{FBA2F346-324A-458F-A12E-148784D8CA64}" srcOrd="0" destOrd="0" presId="urn:microsoft.com/office/officeart/2018/5/layout/IconCircleLabelList"/>
    <dgm:cxn modelId="{ABF1028F-D054-4B15-8103-FB63F84A681A}" srcId="{54A230BE-43F2-45CA-B987-B29DB17C872A}" destId="{A6F94BE3-5A98-4C4D-AE18-5BFC87732AD1}" srcOrd="0" destOrd="0" parTransId="{29E9D17C-FB32-47D3-BBDE-2E987AEEA5BD}" sibTransId="{8359DC47-0AD5-4B5D-BB6F-B21AC2BF6292}"/>
    <dgm:cxn modelId="{A6E267C6-FE08-4729-A991-91CA2CD61BA3}" type="presOf" srcId="{54A230BE-43F2-45CA-B987-B29DB17C872A}" destId="{0F4100C7-EB62-469A-BCAE-A83AFF262B4B}" srcOrd="0" destOrd="0" presId="urn:microsoft.com/office/officeart/2018/5/layout/IconCircleLabelList"/>
    <dgm:cxn modelId="{FFC553C6-CD63-4C31-AA46-70EA461663DB}" srcId="{54A230BE-43F2-45CA-B987-B29DB17C872A}" destId="{ECE2E4E1-E8BC-4E0B-9257-930766ABEDA9}" srcOrd="1" destOrd="0" parTransId="{9B0596C3-7461-49E1-9EB3-3E17903D8561}" sibTransId="{52816FF9-460D-46E5-82D4-132F34B63ACE}"/>
    <dgm:cxn modelId="{1DBFC706-F106-4969-8135-AEC888F558AE}" type="presParOf" srcId="{0F4100C7-EB62-469A-BCAE-A83AFF262B4B}" destId="{4F6757F6-C747-4813-96DA-3CEFE85940D3}" srcOrd="0" destOrd="0" presId="urn:microsoft.com/office/officeart/2018/5/layout/IconCircleLabelList"/>
    <dgm:cxn modelId="{DADC8D41-4E75-4490-BECC-299EF8DE5E67}" type="presParOf" srcId="{4F6757F6-C747-4813-96DA-3CEFE85940D3}" destId="{544E341E-F382-4D3D-85EC-3BE9DDFB06C6}" srcOrd="0" destOrd="0" presId="urn:microsoft.com/office/officeart/2018/5/layout/IconCircleLabelList"/>
    <dgm:cxn modelId="{7538B456-4D47-44AA-A28B-D4A51F4A239A}" type="presParOf" srcId="{4F6757F6-C747-4813-96DA-3CEFE85940D3}" destId="{2CC74F98-A715-40F3-9BA4-DDD899A23181}" srcOrd="1" destOrd="0" presId="urn:microsoft.com/office/officeart/2018/5/layout/IconCircleLabelList"/>
    <dgm:cxn modelId="{98543965-C4F0-42C3-98E3-5342314CEDFA}" type="presParOf" srcId="{4F6757F6-C747-4813-96DA-3CEFE85940D3}" destId="{97A9556F-E2BD-4A28-B8D8-DC0E661B1820}" srcOrd="2" destOrd="0" presId="urn:microsoft.com/office/officeart/2018/5/layout/IconCircleLabelList"/>
    <dgm:cxn modelId="{83472435-891E-49A2-8C70-3C61B9A1DCE8}" type="presParOf" srcId="{4F6757F6-C747-4813-96DA-3CEFE85940D3}" destId="{0398DC8B-9F6D-4409-B6F8-D67FCFFE341F}" srcOrd="3" destOrd="0" presId="urn:microsoft.com/office/officeart/2018/5/layout/IconCircleLabelList"/>
    <dgm:cxn modelId="{6615C436-46E4-4E06-B3D3-B55A8E60E0D8}" type="presParOf" srcId="{0F4100C7-EB62-469A-BCAE-A83AFF262B4B}" destId="{60182B9E-D203-4F6A-A30F-B0A6F783BD5D}" srcOrd="1" destOrd="0" presId="urn:microsoft.com/office/officeart/2018/5/layout/IconCircleLabelList"/>
    <dgm:cxn modelId="{2368D6C6-98C7-4B10-B8FB-C6B5DB975556}" type="presParOf" srcId="{0F4100C7-EB62-469A-BCAE-A83AFF262B4B}" destId="{F79E7CD4-9B18-48AD-8A8F-B5F28385F79A}" srcOrd="2" destOrd="0" presId="urn:microsoft.com/office/officeart/2018/5/layout/IconCircleLabelList"/>
    <dgm:cxn modelId="{B8A68ABA-7234-4419-97EC-294AD72C1331}" type="presParOf" srcId="{F79E7CD4-9B18-48AD-8A8F-B5F28385F79A}" destId="{BCF155F7-95D0-45CA-9BA8-E9E5B0F82A5A}" srcOrd="0" destOrd="0" presId="urn:microsoft.com/office/officeart/2018/5/layout/IconCircleLabelList"/>
    <dgm:cxn modelId="{C50F0114-0B88-47F5-84F7-AAA1BE826995}" type="presParOf" srcId="{F79E7CD4-9B18-48AD-8A8F-B5F28385F79A}" destId="{66262A4F-D1D3-407D-9675-694C24E9FA47}" srcOrd="1" destOrd="0" presId="urn:microsoft.com/office/officeart/2018/5/layout/IconCircleLabelList"/>
    <dgm:cxn modelId="{6275D903-9113-49A6-BDDB-2130E634E89F}" type="presParOf" srcId="{F79E7CD4-9B18-48AD-8A8F-B5F28385F79A}" destId="{FA83B5D7-8546-4108-A461-D452FFF6A5ED}" srcOrd="2" destOrd="0" presId="urn:microsoft.com/office/officeart/2018/5/layout/IconCircleLabelList"/>
    <dgm:cxn modelId="{A2ABEF87-D354-4A1E-8F51-C9F5F6DD7E51}" type="presParOf" srcId="{F79E7CD4-9B18-48AD-8A8F-B5F28385F79A}" destId="{FBA2F346-324A-458F-A12E-148784D8CA6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3C7EA-6D70-4C7B-BFE3-8BCD9C57C9DD}">
      <dsp:nvSpPr>
        <dsp:cNvPr id="0" name=""/>
        <dsp:cNvSpPr/>
      </dsp:nvSpPr>
      <dsp:spPr>
        <a:xfrm>
          <a:off x="0" y="42296"/>
          <a:ext cx="2553602" cy="15321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Global Leader: Technology and business services.</a:t>
          </a:r>
          <a:endParaRPr lang="en-US" sz="1600" kern="1200"/>
        </a:p>
      </dsp:txBody>
      <dsp:txXfrm>
        <a:off x="0" y="42296"/>
        <a:ext cx="2553602" cy="1532161"/>
      </dsp:txXfrm>
    </dsp:sp>
    <dsp:sp modelId="{A74AFAA1-097B-491B-AB1E-121AF1CDF28F}">
      <dsp:nvSpPr>
        <dsp:cNvPr id="0" name=""/>
        <dsp:cNvSpPr/>
      </dsp:nvSpPr>
      <dsp:spPr>
        <a:xfrm>
          <a:off x="2808962" y="42296"/>
          <a:ext cx="2553602" cy="15321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Focus: Digital transformation, agility, competitiveness.</a:t>
          </a:r>
          <a:endParaRPr lang="en-US" sz="1600" kern="1200"/>
        </a:p>
      </dsp:txBody>
      <dsp:txXfrm>
        <a:off x="2808962" y="42296"/>
        <a:ext cx="2553602" cy="1532161"/>
      </dsp:txXfrm>
    </dsp:sp>
    <dsp:sp modelId="{FAE89ABA-47F6-40DC-9FC5-3AF7AE91E7CF}">
      <dsp:nvSpPr>
        <dsp:cNvPr id="0" name=""/>
        <dsp:cNvSpPr/>
      </dsp:nvSpPr>
      <dsp:spPr>
        <a:xfrm>
          <a:off x="5617925" y="42296"/>
          <a:ext cx="2553602" cy="15321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Technological Excellence: Investments in cloud, automation, AI, low-code platforms (PEGA).</a:t>
          </a:r>
          <a:endParaRPr lang="en-US" sz="1600" kern="1200"/>
        </a:p>
      </dsp:txBody>
      <dsp:txXfrm>
        <a:off x="5617925" y="42296"/>
        <a:ext cx="2553602" cy="1532161"/>
      </dsp:txXfrm>
    </dsp:sp>
    <dsp:sp modelId="{48372833-85E9-44E8-945D-EF55FC25D268}">
      <dsp:nvSpPr>
        <dsp:cNvPr id="0" name=""/>
        <dsp:cNvSpPr/>
      </dsp:nvSpPr>
      <dsp:spPr>
        <a:xfrm>
          <a:off x="1404481" y="1829818"/>
          <a:ext cx="2553602" cy="15321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Client Solutions: Customized, scalable, secure solutions for complex challenges.</a:t>
          </a:r>
          <a:endParaRPr lang="en-US" sz="1600" kern="1200"/>
        </a:p>
      </dsp:txBody>
      <dsp:txXfrm>
        <a:off x="1404481" y="1829818"/>
        <a:ext cx="2553602" cy="1532161"/>
      </dsp:txXfrm>
    </dsp:sp>
    <dsp:sp modelId="{48314206-6DA0-4BB7-B3BF-A82E3C719324}">
      <dsp:nvSpPr>
        <dsp:cNvPr id="0" name=""/>
        <dsp:cNvSpPr/>
      </dsp:nvSpPr>
      <dsp:spPr>
        <a:xfrm>
          <a:off x="4213444" y="1829818"/>
          <a:ext cx="2553602" cy="15321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Trusted Partner: Emphasis on client satisfaction, foresight, operational excellence.</a:t>
          </a:r>
          <a:endParaRPr lang="en-US" sz="1600" kern="1200"/>
        </a:p>
      </dsp:txBody>
      <dsp:txXfrm>
        <a:off x="4213444" y="1829818"/>
        <a:ext cx="2553602" cy="153216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9B6F5-FF05-475C-B544-140EC33B88F6}">
      <dsp:nvSpPr>
        <dsp:cNvPr id="0" name=""/>
        <dsp:cNvSpPr/>
      </dsp:nvSpPr>
      <dsp:spPr>
        <a:xfrm>
          <a:off x="1404239" y="58408"/>
          <a:ext cx="710001" cy="7100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B315F-105D-4914-B0E4-BD42135B4E69}">
      <dsp:nvSpPr>
        <dsp:cNvPr id="0" name=""/>
        <dsp:cNvSpPr/>
      </dsp:nvSpPr>
      <dsp:spPr>
        <a:xfrm>
          <a:off x="1553339" y="207509"/>
          <a:ext cx="411801" cy="4118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0AD40-0BC4-429C-A523-201CD803506A}">
      <dsp:nvSpPr>
        <dsp:cNvPr id="0" name=""/>
        <dsp:cNvSpPr/>
      </dsp:nvSpPr>
      <dsp:spPr>
        <a:xfrm>
          <a:off x="2266384" y="58408"/>
          <a:ext cx="1673575" cy="710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1. PEGA Academy &amp; Documentation</a:t>
          </a:r>
          <a:endParaRPr lang="en-US" sz="1500" kern="1200"/>
        </a:p>
      </dsp:txBody>
      <dsp:txXfrm>
        <a:off x="2266384" y="58408"/>
        <a:ext cx="1673575" cy="710001"/>
      </dsp:txXfrm>
    </dsp:sp>
    <dsp:sp modelId="{C2C8391A-05DB-4394-9066-A2CF71ADFE8C}">
      <dsp:nvSpPr>
        <dsp:cNvPr id="0" name=""/>
        <dsp:cNvSpPr/>
      </dsp:nvSpPr>
      <dsp:spPr>
        <a:xfrm>
          <a:off x="4231567" y="58408"/>
          <a:ext cx="710001" cy="7100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55ABB-0277-4DDA-94E1-3A89DA6F0548}">
      <dsp:nvSpPr>
        <dsp:cNvPr id="0" name=""/>
        <dsp:cNvSpPr/>
      </dsp:nvSpPr>
      <dsp:spPr>
        <a:xfrm>
          <a:off x="4380668" y="207509"/>
          <a:ext cx="411801" cy="4118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DC620-ADD0-46DA-AF67-5C07EC933DFF}">
      <dsp:nvSpPr>
        <dsp:cNvPr id="0" name=""/>
        <dsp:cNvSpPr/>
      </dsp:nvSpPr>
      <dsp:spPr>
        <a:xfrm>
          <a:off x="5093712" y="58408"/>
          <a:ext cx="1673575" cy="710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2. Tekstac Learning Modules</a:t>
          </a:r>
          <a:endParaRPr lang="en-US" sz="1500" kern="1200"/>
        </a:p>
      </dsp:txBody>
      <dsp:txXfrm>
        <a:off x="5093712" y="58408"/>
        <a:ext cx="1673575" cy="710001"/>
      </dsp:txXfrm>
    </dsp:sp>
    <dsp:sp modelId="{45E4BD62-7300-4D1E-820F-8FBA40A4330C}">
      <dsp:nvSpPr>
        <dsp:cNvPr id="0" name=""/>
        <dsp:cNvSpPr/>
      </dsp:nvSpPr>
      <dsp:spPr>
        <a:xfrm>
          <a:off x="1404239" y="1347137"/>
          <a:ext cx="710001" cy="7100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525AB8-764E-47DF-AA01-0988ABA3A9C5}">
      <dsp:nvSpPr>
        <dsp:cNvPr id="0" name=""/>
        <dsp:cNvSpPr/>
      </dsp:nvSpPr>
      <dsp:spPr>
        <a:xfrm>
          <a:off x="1553339" y="1496237"/>
          <a:ext cx="411801" cy="4118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4F2C9-1B83-40A4-BD18-2602F463D0D8}">
      <dsp:nvSpPr>
        <dsp:cNvPr id="0" name=""/>
        <dsp:cNvSpPr/>
      </dsp:nvSpPr>
      <dsp:spPr>
        <a:xfrm>
          <a:off x="2266384" y="1347137"/>
          <a:ext cx="1673575" cy="710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3. Udemy Course Materials</a:t>
          </a:r>
          <a:endParaRPr lang="en-US" sz="1500" kern="1200"/>
        </a:p>
      </dsp:txBody>
      <dsp:txXfrm>
        <a:off x="2266384" y="1347137"/>
        <a:ext cx="1673575" cy="710001"/>
      </dsp:txXfrm>
    </dsp:sp>
    <dsp:sp modelId="{92EEA8F9-F080-408C-955B-3C4A800B6486}">
      <dsp:nvSpPr>
        <dsp:cNvPr id="0" name=""/>
        <dsp:cNvSpPr/>
      </dsp:nvSpPr>
      <dsp:spPr>
        <a:xfrm>
          <a:off x="4231567" y="1347137"/>
          <a:ext cx="710001" cy="7100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3FF08D-D546-4D73-8CFE-1D641BC57B5D}">
      <dsp:nvSpPr>
        <dsp:cNvPr id="0" name=""/>
        <dsp:cNvSpPr/>
      </dsp:nvSpPr>
      <dsp:spPr>
        <a:xfrm>
          <a:off x="4380668" y="1496237"/>
          <a:ext cx="411801" cy="4118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21933-1012-4676-9066-ABF20DF94CD7}">
      <dsp:nvSpPr>
        <dsp:cNvPr id="0" name=""/>
        <dsp:cNvSpPr/>
      </dsp:nvSpPr>
      <dsp:spPr>
        <a:xfrm>
          <a:off x="5093712" y="1347137"/>
          <a:ext cx="1673575" cy="710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4. Postman Documentation</a:t>
          </a:r>
          <a:endParaRPr lang="en-US" sz="1500" kern="1200"/>
        </a:p>
      </dsp:txBody>
      <dsp:txXfrm>
        <a:off x="5093712" y="1347137"/>
        <a:ext cx="1673575" cy="710001"/>
      </dsp:txXfrm>
    </dsp:sp>
    <dsp:sp modelId="{039B098B-4F11-4F6B-AE2A-47C3350D38F5}">
      <dsp:nvSpPr>
        <dsp:cNvPr id="0" name=""/>
        <dsp:cNvSpPr/>
      </dsp:nvSpPr>
      <dsp:spPr>
        <a:xfrm>
          <a:off x="1404239" y="2635866"/>
          <a:ext cx="710001" cy="71000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6BA13-1C03-48FB-A463-F64C93D9D251}">
      <dsp:nvSpPr>
        <dsp:cNvPr id="0" name=""/>
        <dsp:cNvSpPr/>
      </dsp:nvSpPr>
      <dsp:spPr>
        <a:xfrm>
          <a:off x="1553339" y="2784966"/>
          <a:ext cx="411801" cy="4118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4B420-E64B-4A8D-8DDD-A71F8AA6A2B1}">
      <dsp:nvSpPr>
        <dsp:cNvPr id="0" name=""/>
        <dsp:cNvSpPr/>
      </dsp:nvSpPr>
      <dsp:spPr>
        <a:xfrm>
          <a:off x="2266384" y="2635866"/>
          <a:ext cx="1673575" cy="710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5. SQL Tutorials – GeeksForGeeks</a:t>
          </a:r>
          <a:endParaRPr lang="en-US" sz="1500" kern="1200"/>
        </a:p>
      </dsp:txBody>
      <dsp:txXfrm>
        <a:off x="2266384" y="2635866"/>
        <a:ext cx="1673575" cy="710001"/>
      </dsp:txXfrm>
    </dsp:sp>
    <dsp:sp modelId="{0AFCCA13-D7FD-44F6-9F85-0C94AF883B31}">
      <dsp:nvSpPr>
        <dsp:cNvPr id="0" name=""/>
        <dsp:cNvSpPr/>
      </dsp:nvSpPr>
      <dsp:spPr>
        <a:xfrm>
          <a:off x="4231567" y="2635866"/>
          <a:ext cx="710001" cy="7100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B807C-DF71-4724-BB02-F24B86E3C1C7}">
      <dsp:nvSpPr>
        <dsp:cNvPr id="0" name=""/>
        <dsp:cNvSpPr/>
      </dsp:nvSpPr>
      <dsp:spPr>
        <a:xfrm>
          <a:off x="4380668" y="2784966"/>
          <a:ext cx="411801" cy="41180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A0F1C-9AEA-49B7-A270-176FDAAF49CA}">
      <dsp:nvSpPr>
        <dsp:cNvPr id="0" name=""/>
        <dsp:cNvSpPr/>
      </dsp:nvSpPr>
      <dsp:spPr>
        <a:xfrm>
          <a:off x="5093712" y="2635866"/>
          <a:ext cx="1673575" cy="710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6. Java &amp; Web Services – Oracle Docs</a:t>
          </a:r>
          <a:endParaRPr lang="en-US" sz="1500" kern="1200"/>
        </a:p>
      </dsp:txBody>
      <dsp:txXfrm>
        <a:off x="5093712" y="2635866"/>
        <a:ext cx="1673575" cy="7100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40894-E892-4CC7-9877-124E341C0156}">
      <dsp:nvSpPr>
        <dsp:cNvPr id="0" name=""/>
        <dsp:cNvSpPr/>
      </dsp:nvSpPr>
      <dsp:spPr>
        <a:xfrm>
          <a:off x="0" y="42296"/>
          <a:ext cx="2553602" cy="15321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Technology-Driven: Modern tools for workflow streamlining, customer engagement, rapid application delivery (PEGA).</a:t>
          </a:r>
          <a:endParaRPr lang="en-US" sz="1600" kern="1200"/>
        </a:p>
      </dsp:txBody>
      <dsp:txXfrm>
        <a:off x="0" y="42296"/>
        <a:ext cx="2553602" cy="1532161"/>
      </dsp:txXfrm>
    </dsp:sp>
    <dsp:sp modelId="{0371810F-95D2-4186-84C5-D2E0EE6DEF4E}">
      <dsp:nvSpPr>
        <dsp:cNvPr id="0" name=""/>
        <dsp:cNvSpPr/>
      </dsp:nvSpPr>
      <dsp:spPr>
        <a:xfrm>
          <a:off x="2808962" y="42296"/>
          <a:ext cx="2553602" cy="15321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Employee Growth: Continuous learning, hands-on experience, mentoring, certifications.</a:t>
          </a:r>
          <a:endParaRPr lang="en-US" sz="1600" kern="1200"/>
        </a:p>
      </dsp:txBody>
      <dsp:txXfrm>
        <a:off x="2808962" y="42296"/>
        <a:ext cx="2553602" cy="1532161"/>
      </dsp:txXfrm>
    </dsp:sp>
    <dsp:sp modelId="{77B5092A-3E4A-42C2-9687-BD3DFA95FDE5}">
      <dsp:nvSpPr>
        <dsp:cNvPr id="0" name=""/>
        <dsp:cNvSpPr/>
      </dsp:nvSpPr>
      <dsp:spPr>
        <a:xfrm>
          <a:off x="5617925" y="42296"/>
          <a:ext cx="2553602" cy="15321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Work-Life Balance: Flexible arrangements, professional and personal growth opportunities.</a:t>
          </a:r>
          <a:endParaRPr lang="en-US" sz="1600" kern="1200"/>
        </a:p>
      </dsp:txBody>
      <dsp:txXfrm>
        <a:off x="5617925" y="42296"/>
        <a:ext cx="2553602" cy="1532161"/>
      </dsp:txXfrm>
    </dsp:sp>
    <dsp:sp modelId="{189E9E0B-F806-48EE-9DFE-7FBA5EC592BA}">
      <dsp:nvSpPr>
        <dsp:cNvPr id="0" name=""/>
        <dsp:cNvSpPr/>
      </dsp:nvSpPr>
      <dsp:spPr>
        <a:xfrm>
          <a:off x="1404481" y="1829818"/>
          <a:ext cx="2553602" cy="15321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Global Presence: 35+ countries, 300+ delivery centers, major development centers in India.</a:t>
          </a:r>
          <a:endParaRPr lang="en-US" sz="1600" kern="1200"/>
        </a:p>
      </dsp:txBody>
      <dsp:txXfrm>
        <a:off x="1404481" y="1829818"/>
        <a:ext cx="2553602" cy="1532161"/>
      </dsp:txXfrm>
    </dsp:sp>
    <dsp:sp modelId="{B7AAE556-C1BF-412C-8EA4-C58789BE1010}">
      <dsp:nvSpPr>
        <dsp:cNvPr id="0" name=""/>
        <dsp:cNvSpPr/>
      </dsp:nvSpPr>
      <dsp:spPr>
        <a:xfrm>
          <a:off x="4213444" y="1829818"/>
          <a:ext cx="2553602" cy="15321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Domain Expertise: Banking, healthcare, retail, insurance, manufacturing, energy, telecom, public sector.</a:t>
          </a:r>
          <a:endParaRPr lang="en-US" sz="1600" kern="1200"/>
        </a:p>
      </dsp:txBody>
      <dsp:txXfrm>
        <a:off x="4213444" y="1829818"/>
        <a:ext cx="2553602" cy="15321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1BADF-C4D4-4680-B33A-8C21AD8AD92A}">
      <dsp:nvSpPr>
        <dsp:cNvPr id="0" name=""/>
        <dsp:cNvSpPr/>
      </dsp:nvSpPr>
      <dsp:spPr>
        <a:xfrm>
          <a:off x="0" y="659170"/>
          <a:ext cx="7053264" cy="12169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272653-49FA-4BEC-9B35-32FA10B670F7}">
      <dsp:nvSpPr>
        <dsp:cNvPr id="0" name=""/>
        <dsp:cNvSpPr/>
      </dsp:nvSpPr>
      <dsp:spPr>
        <a:xfrm>
          <a:off x="368121" y="932979"/>
          <a:ext cx="669311" cy="6693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A8948-840E-4E4D-8264-46C4D2A2495B}">
      <dsp:nvSpPr>
        <dsp:cNvPr id="0" name=""/>
        <dsp:cNvSpPr/>
      </dsp:nvSpPr>
      <dsp:spPr>
        <a:xfrm>
          <a:off x="1405554" y="659170"/>
          <a:ext cx="5647709" cy="121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792" tIns="128792" rIns="128792" bIns="12879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Hardware: Laptop with minimum 8 GB RAM, i5 processor.</a:t>
          </a:r>
          <a:endParaRPr lang="en-US" sz="2200" kern="1200"/>
        </a:p>
      </dsp:txBody>
      <dsp:txXfrm>
        <a:off x="1405554" y="659170"/>
        <a:ext cx="5647709" cy="1216930"/>
      </dsp:txXfrm>
    </dsp:sp>
    <dsp:sp modelId="{CF26AC66-B7E6-4D52-BA9A-55A5156D79BB}">
      <dsp:nvSpPr>
        <dsp:cNvPr id="0" name=""/>
        <dsp:cNvSpPr/>
      </dsp:nvSpPr>
      <dsp:spPr>
        <a:xfrm>
          <a:off x="0" y="2180333"/>
          <a:ext cx="7053264" cy="12169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D2550-C8DD-4E56-AC0A-D3C2E3D7B3FC}">
      <dsp:nvSpPr>
        <dsp:cNvPr id="0" name=""/>
        <dsp:cNvSpPr/>
      </dsp:nvSpPr>
      <dsp:spPr>
        <a:xfrm>
          <a:off x="368121" y="2454142"/>
          <a:ext cx="669311" cy="6693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30CD8-581A-4071-B20F-B3A04C2034F2}">
      <dsp:nvSpPr>
        <dsp:cNvPr id="0" name=""/>
        <dsp:cNvSpPr/>
      </dsp:nvSpPr>
      <dsp:spPr>
        <a:xfrm>
          <a:off x="1405554" y="2180333"/>
          <a:ext cx="5647709" cy="121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792" tIns="128792" rIns="128792" bIns="12879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Software: PEGA Platform, Postman, MySQL, Java SDK, SoapUI, Eclipse, Chrome, Tekstac Platform.</a:t>
          </a:r>
          <a:endParaRPr lang="en-US" sz="2200" kern="1200"/>
        </a:p>
      </dsp:txBody>
      <dsp:txXfrm>
        <a:off x="1405554" y="2180333"/>
        <a:ext cx="5647709" cy="1216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69AE3-325D-4D4A-A1B9-0DBA9F7513DE}">
      <dsp:nvSpPr>
        <dsp:cNvPr id="0" name=""/>
        <dsp:cNvSpPr/>
      </dsp:nvSpPr>
      <dsp:spPr>
        <a:xfrm>
          <a:off x="0" y="495"/>
          <a:ext cx="7053264" cy="11586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9F918-EA52-4DEB-94AE-FD5B944A1813}">
      <dsp:nvSpPr>
        <dsp:cNvPr id="0" name=""/>
        <dsp:cNvSpPr/>
      </dsp:nvSpPr>
      <dsp:spPr>
        <a:xfrm>
          <a:off x="350506" y="261202"/>
          <a:ext cx="637284" cy="6372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2292C-A419-42F2-9D1F-7DFBF6BEFB35}">
      <dsp:nvSpPr>
        <dsp:cNvPr id="0" name=""/>
        <dsp:cNvSpPr/>
      </dsp:nvSpPr>
      <dsp:spPr>
        <a:xfrm>
          <a:off x="1338296" y="495"/>
          <a:ext cx="5714967" cy="115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29" tIns="122629" rIns="122629" bIns="12262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Project: Implementation of Insurance claims management case life cycle in PEGA.</a:t>
          </a:r>
          <a:endParaRPr lang="en-US" sz="2100" kern="1200" dirty="0"/>
        </a:p>
      </dsp:txBody>
      <dsp:txXfrm>
        <a:off x="1338296" y="495"/>
        <a:ext cx="5714967" cy="1158698"/>
      </dsp:txXfrm>
    </dsp:sp>
    <dsp:sp modelId="{6C7B5E3F-2B2C-47E5-9A71-F2308B57E7CF}">
      <dsp:nvSpPr>
        <dsp:cNvPr id="0" name=""/>
        <dsp:cNvSpPr/>
      </dsp:nvSpPr>
      <dsp:spPr>
        <a:xfrm>
          <a:off x="0" y="1448867"/>
          <a:ext cx="7053264" cy="11586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A2E3A-AFC3-411C-AD6C-3F5DAE46B40A}">
      <dsp:nvSpPr>
        <dsp:cNvPr id="0" name=""/>
        <dsp:cNvSpPr/>
      </dsp:nvSpPr>
      <dsp:spPr>
        <a:xfrm>
          <a:off x="350506" y="1709574"/>
          <a:ext cx="637284" cy="6372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4A573-655B-49D0-B6E6-7CA9824CF74E}">
      <dsp:nvSpPr>
        <dsp:cNvPr id="0" name=""/>
        <dsp:cNvSpPr/>
      </dsp:nvSpPr>
      <dsp:spPr>
        <a:xfrm>
          <a:off x="1338296" y="1448867"/>
          <a:ext cx="5714967" cy="115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29" tIns="122629" rIns="122629" bIns="12262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Subjects Learned: Java Collections, MySQL, REST/SOAP Web Services, PEGA Tool.</a:t>
          </a:r>
          <a:endParaRPr lang="en-US" sz="2100" kern="1200"/>
        </a:p>
      </dsp:txBody>
      <dsp:txXfrm>
        <a:off x="1338296" y="1448867"/>
        <a:ext cx="5714967" cy="1158698"/>
      </dsp:txXfrm>
    </dsp:sp>
    <dsp:sp modelId="{54D19AE6-D240-4FE8-BE07-FB12986C9BB4}">
      <dsp:nvSpPr>
        <dsp:cNvPr id="0" name=""/>
        <dsp:cNvSpPr/>
      </dsp:nvSpPr>
      <dsp:spPr>
        <a:xfrm>
          <a:off x="0" y="2897240"/>
          <a:ext cx="7053264" cy="11586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1F452-91BC-4464-9C34-AC8F295C6471}">
      <dsp:nvSpPr>
        <dsp:cNvPr id="0" name=""/>
        <dsp:cNvSpPr/>
      </dsp:nvSpPr>
      <dsp:spPr>
        <a:xfrm>
          <a:off x="350506" y="3157947"/>
          <a:ext cx="637284" cy="6372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4464E-6F28-4202-A59B-9F16B3C1659D}">
      <dsp:nvSpPr>
        <dsp:cNvPr id="0" name=""/>
        <dsp:cNvSpPr/>
      </dsp:nvSpPr>
      <dsp:spPr>
        <a:xfrm>
          <a:off x="1338296" y="2897240"/>
          <a:ext cx="5714967" cy="115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29" tIns="122629" rIns="122629" bIns="12262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Tools Used: PEGA, Postman, Eclipse, MySQL, Tekstac, Udemy.</a:t>
          </a:r>
          <a:endParaRPr lang="en-US" sz="2100" kern="1200"/>
        </a:p>
      </dsp:txBody>
      <dsp:txXfrm>
        <a:off x="1338296" y="2897240"/>
        <a:ext cx="5714967" cy="11586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58ECC-DCA3-456E-8600-C58EC251BAC6}">
      <dsp:nvSpPr>
        <dsp:cNvPr id="0" name=""/>
        <dsp:cNvSpPr/>
      </dsp:nvSpPr>
      <dsp:spPr>
        <a:xfrm>
          <a:off x="0" y="605"/>
          <a:ext cx="769603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B0BF1-63E5-4CE3-8E1A-158DDB7B9414}">
      <dsp:nvSpPr>
        <dsp:cNvPr id="0" name=""/>
        <dsp:cNvSpPr/>
      </dsp:nvSpPr>
      <dsp:spPr>
        <a:xfrm>
          <a:off x="0" y="605"/>
          <a:ext cx="7696030" cy="55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Introduction of the Project Carried Out Project Title: Automation of Customer Case Management System using PEGA</a:t>
          </a:r>
          <a:endParaRPr lang="en-US" sz="1800" kern="1200" dirty="0"/>
        </a:p>
      </dsp:txBody>
      <dsp:txXfrm>
        <a:off x="0" y="605"/>
        <a:ext cx="7696030" cy="551408"/>
      </dsp:txXfrm>
    </dsp:sp>
    <dsp:sp modelId="{AD8CFE1B-6EDD-4147-855F-2DEEF2FFA45E}">
      <dsp:nvSpPr>
        <dsp:cNvPr id="0" name=""/>
        <dsp:cNvSpPr/>
      </dsp:nvSpPr>
      <dsp:spPr>
        <a:xfrm>
          <a:off x="0" y="552014"/>
          <a:ext cx="7696030" cy="0"/>
        </a:xfrm>
        <a:prstGeom prst="line">
          <a:avLst/>
        </a:prstGeom>
        <a:solidFill>
          <a:schemeClr val="accent5">
            <a:hueOff val="304803"/>
            <a:satOff val="-2430"/>
            <a:lumOff val="-1838"/>
            <a:alphaOff val="0"/>
          </a:schemeClr>
        </a:solidFill>
        <a:ln w="19050" cap="rnd" cmpd="sng" algn="ctr">
          <a:solidFill>
            <a:schemeClr val="accent5">
              <a:hueOff val="304803"/>
              <a:satOff val="-2430"/>
              <a:lumOff val="-18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0785D-31DB-476F-9973-4A57D8A4EED0}">
      <dsp:nvSpPr>
        <dsp:cNvPr id="0" name=""/>
        <dsp:cNvSpPr/>
      </dsp:nvSpPr>
      <dsp:spPr>
        <a:xfrm>
          <a:off x="0" y="552014"/>
          <a:ext cx="7696030" cy="55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Platform: PEGA Low-Code Application Development</a:t>
          </a:r>
          <a:endParaRPr lang="en-US" sz="1800" kern="1200" dirty="0"/>
        </a:p>
      </dsp:txBody>
      <dsp:txXfrm>
        <a:off x="0" y="552014"/>
        <a:ext cx="7696030" cy="551408"/>
      </dsp:txXfrm>
    </dsp:sp>
    <dsp:sp modelId="{6827B8CF-370C-4ADF-85F6-0749748FABD1}">
      <dsp:nvSpPr>
        <dsp:cNvPr id="0" name=""/>
        <dsp:cNvSpPr/>
      </dsp:nvSpPr>
      <dsp:spPr>
        <a:xfrm>
          <a:off x="0" y="1103422"/>
          <a:ext cx="7696030" cy="0"/>
        </a:xfrm>
        <a:prstGeom prst="line">
          <a:avLst/>
        </a:prstGeom>
        <a:solidFill>
          <a:schemeClr val="accent5">
            <a:hueOff val="609606"/>
            <a:satOff val="-4861"/>
            <a:lumOff val="-3676"/>
            <a:alphaOff val="0"/>
          </a:schemeClr>
        </a:solidFill>
        <a:ln w="19050" cap="rnd" cmpd="sng" algn="ctr">
          <a:solidFill>
            <a:schemeClr val="accent5">
              <a:hueOff val="609606"/>
              <a:satOff val="-4861"/>
              <a:lumOff val="-36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6E7FC-C23A-43FD-A9E0-45DE581CBDED}">
      <dsp:nvSpPr>
        <dsp:cNvPr id="0" name=""/>
        <dsp:cNvSpPr/>
      </dsp:nvSpPr>
      <dsp:spPr>
        <a:xfrm>
          <a:off x="0" y="1103422"/>
          <a:ext cx="7696030" cy="55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Objective: To design and implement a workflow-based solution for managing customer service requests</a:t>
          </a:r>
          <a:endParaRPr lang="en-US" sz="1800" kern="1200" dirty="0"/>
        </a:p>
      </dsp:txBody>
      <dsp:txXfrm>
        <a:off x="0" y="1103422"/>
        <a:ext cx="7696030" cy="551408"/>
      </dsp:txXfrm>
    </dsp:sp>
    <dsp:sp modelId="{E619E9ED-2CED-4978-B2B4-24AB24F8EA3B}">
      <dsp:nvSpPr>
        <dsp:cNvPr id="0" name=""/>
        <dsp:cNvSpPr/>
      </dsp:nvSpPr>
      <dsp:spPr>
        <a:xfrm>
          <a:off x="0" y="1654830"/>
          <a:ext cx="7696030" cy="0"/>
        </a:xfrm>
        <a:prstGeom prst="line">
          <a:avLst/>
        </a:prstGeom>
        <a:solidFill>
          <a:schemeClr val="accent5">
            <a:hueOff val="914409"/>
            <a:satOff val="-7291"/>
            <a:lumOff val="-5514"/>
            <a:alphaOff val="0"/>
          </a:schemeClr>
        </a:solidFill>
        <a:ln w="19050" cap="rnd" cmpd="sng" algn="ctr">
          <a:solidFill>
            <a:schemeClr val="accent5">
              <a:hueOff val="914409"/>
              <a:satOff val="-7291"/>
              <a:lumOff val="-55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EC7A2-AC7E-49DD-9B6B-9EB0803633D6}">
      <dsp:nvSpPr>
        <dsp:cNvPr id="0" name=""/>
        <dsp:cNvSpPr/>
      </dsp:nvSpPr>
      <dsp:spPr>
        <a:xfrm>
          <a:off x="0" y="1654830"/>
          <a:ext cx="7696030" cy="55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Key Focus Areas:</a:t>
          </a:r>
          <a:endParaRPr lang="en-US" sz="1800" kern="1200" dirty="0"/>
        </a:p>
      </dsp:txBody>
      <dsp:txXfrm>
        <a:off x="0" y="1654830"/>
        <a:ext cx="7696030" cy="551408"/>
      </dsp:txXfrm>
    </dsp:sp>
    <dsp:sp modelId="{1265718A-3F65-42CF-A8E2-8D9C5ED2D2DF}">
      <dsp:nvSpPr>
        <dsp:cNvPr id="0" name=""/>
        <dsp:cNvSpPr/>
      </dsp:nvSpPr>
      <dsp:spPr>
        <a:xfrm>
          <a:off x="0" y="2206238"/>
          <a:ext cx="7696030" cy="0"/>
        </a:xfrm>
        <a:prstGeom prst="line">
          <a:avLst/>
        </a:prstGeom>
        <a:solidFill>
          <a:schemeClr val="accent5">
            <a:hueOff val="1219212"/>
            <a:satOff val="-9721"/>
            <a:lumOff val="-7353"/>
            <a:alphaOff val="0"/>
          </a:schemeClr>
        </a:solidFill>
        <a:ln w="19050" cap="rnd" cmpd="sng" algn="ctr">
          <a:solidFill>
            <a:schemeClr val="accent5">
              <a:hueOff val="1219212"/>
              <a:satOff val="-9721"/>
              <a:lumOff val="-7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3A365-B48A-4F84-8A3E-5ACCD6C07A4C}">
      <dsp:nvSpPr>
        <dsp:cNvPr id="0" name=""/>
        <dsp:cNvSpPr/>
      </dsp:nvSpPr>
      <dsp:spPr>
        <a:xfrm>
          <a:off x="0" y="2206238"/>
          <a:ext cx="7696030" cy="55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Creation of case types with defined stages and processes</a:t>
          </a:r>
          <a:endParaRPr lang="en-US" sz="1800" kern="1200" dirty="0"/>
        </a:p>
      </dsp:txBody>
      <dsp:txXfrm>
        <a:off x="0" y="2206238"/>
        <a:ext cx="7696030" cy="551408"/>
      </dsp:txXfrm>
    </dsp:sp>
    <dsp:sp modelId="{066A9790-91D3-4F2E-AFD7-E6D45126782B}">
      <dsp:nvSpPr>
        <dsp:cNvPr id="0" name=""/>
        <dsp:cNvSpPr/>
      </dsp:nvSpPr>
      <dsp:spPr>
        <a:xfrm>
          <a:off x="0" y="2757646"/>
          <a:ext cx="7696030" cy="0"/>
        </a:xfrm>
        <a:prstGeom prst="line">
          <a:avLst/>
        </a:prstGeom>
        <a:solidFill>
          <a:schemeClr val="accent5">
            <a:hueOff val="1524015"/>
            <a:satOff val="-12152"/>
            <a:lumOff val="-9191"/>
            <a:alphaOff val="0"/>
          </a:schemeClr>
        </a:solidFill>
        <a:ln w="19050" cap="rnd" cmpd="sng" algn="ctr">
          <a:solidFill>
            <a:schemeClr val="accent5">
              <a:hueOff val="1524015"/>
              <a:satOff val="-12152"/>
              <a:lumOff val="-91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C94D2-3BCF-44E3-9C63-F77E0E5FAB55}">
      <dsp:nvSpPr>
        <dsp:cNvPr id="0" name=""/>
        <dsp:cNvSpPr/>
      </dsp:nvSpPr>
      <dsp:spPr>
        <a:xfrm>
          <a:off x="0" y="2757646"/>
          <a:ext cx="7696030" cy="55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Integration with external systems using SOAP and REST APIs</a:t>
          </a:r>
          <a:endParaRPr lang="en-US" sz="1800" kern="1200" dirty="0"/>
        </a:p>
      </dsp:txBody>
      <dsp:txXfrm>
        <a:off x="0" y="2757646"/>
        <a:ext cx="7696030" cy="551408"/>
      </dsp:txXfrm>
    </dsp:sp>
    <dsp:sp modelId="{97933A3F-5AE5-4273-882D-A52C0E0E63EB}">
      <dsp:nvSpPr>
        <dsp:cNvPr id="0" name=""/>
        <dsp:cNvSpPr/>
      </dsp:nvSpPr>
      <dsp:spPr>
        <a:xfrm>
          <a:off x="0" y="3309054"/>
          <a:ext cx="7696030" cy="0"/>
        </a:xfrm>
        <a:prstGeom prst="line">
          <a:avLst/>
        </a:prstGeom>
        <a:solidFill>
          <a:schemeClr val="accent5">
            <a:hueOff val="1828819"/>
            <a:satOff val="-14582"/>
            <a:lumOff val="-11029"/>
            <a:alphaOff val="0"/>
          </a:schemeClr>
        </a:solidFill>
        <a:ln w="19050" cap="rnd" cmpd="sng" algn="ctr">
          <a:solidFill>
            <a:schemeClr val="accent5">
              <a:hueOff val="1828819"/>
              <a:satOff val="-14582"/>
              <a:lumOff val="-110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E0509-CA68-402B-B1F6-9B9B54D6264D}">
      <dsp:nvSpPr>
        <dsp:cNvPr id="0" name=""/>
        <dsp:cNvSpPr/>
      </dsp:nvSpPr>
      <dsp:spPr>
        <a:xfrm>
          <a:off x="0" y="3309054"/>
          <a:ext cx="7696030" cy="55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Implementation of business rules and decision logic</a:t>
          </a:r>
          <a:endParaRPr lang="en-US" sz="1800" kern="1200" dirty="0"/>
        </a:p>
      </dsp:txBody>
      <dsp:txXfrm>
        <a:off x="0" y="3309054"/>
        <a:ext cx="7696030" cy="551408"/>
      </dsp:txXfrm>
    </dsp:sp>
    <dsp:sp modelId="{22C8E764-4364-432B-82A8-67088D90404F}">
      <dsp:nvSpPr>
        <dsp:cNvPr id="0" name=""/>
        <dsp:cNvSpPr/>
      </dsp:nvSpPr>
      <dsp:spPr>
        <a:xfrm>
          <a:off x="0" y="3860462"/>
          <a:ext cx="7696030" cy="0"/>
        </a:xfrm>
        <a:prstGeom prst="line">
          <a:avLst/>
        </a:prstGeom>
        <a:solidFill>
          <a:schemeClr val="accent5">
            <a:hueOff val="2133622"/>
            <a:satOff val="-17013"/>
            <a:lumOff val="-12867"/>
            <a:alphaOff val="0"/>
          </a:schemeClr>
        </a:solidFill>
        <a:ln w="19050" cap="rnd" cmpd="sng" algn="ctr">
          <a:solidFill>
            <a:schemeClr val="accent5">
              <a:hueOff val="2133622"/>
              <a:satOff val="-17013"/>
              <a:lumOff val="-128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598B4-C460-4EA2-B88D-5F0DCB965B91}">
      <dsp:nvSpPr>
        <dsp:cNvPr id="0" name=""/>
        <dsp:cNvSpPr/>
      </dsp:nvSpPr>
      <dsp:spPr>
        <a:xfrm>
          <a:off x="0" y="3860462"/>
          <a:ext cx="7696030" cy="55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Role-based access control and case flow automation</a:t>
          </a:r>
          <a:endParaRPr lang="en-US" sz="1800" kern="1200" dirty="0"/>
        </a:p>
      </dsp:txBody>
      <dsp:txXfrm>
        <a:off x="0" y="3860462"/>
        <a:ext cx="7696030" cy="551408"/>
      </dsp:txXfrm>
    </dsp:sp>
    <dsp:sp modelId="{22079EC0-77BD-4D96-BB90-51B6803A9EBC}">
      <dsp:nvSpPr>
        <dsp:cNvPr id="0" name=""/>
        <dsp:cNvSpPr/>
      </dsp:nvSpPr>
      <dsp:spPr>
        <a:xfrm>
          <a:off x="0" y="4411870"/>
          <a:ext cx="7696030" cy="0"/>
        </a:xfrm>
        <a:prstGeom prst="line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accent5">
              <a:hueOff val="2438425"/>
              <a:satOff val="-19443"/>
              <a:lumOff val="-1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3EB57-E500-477C-9F8B-D2A65A4E43D0}">
      <dsp:nvSpPr>
        <dsp:cNvPr id="0" name=""/>
        <dsp:cNvSpPr/>
      </dsp:nvSpPr>
      <dsp:spPr>
        <a:xfrm>
          <a:off x="0" y="4411870"/>
          <a:ext cx="7696030" cy="55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Outcome: Improved process efficiency, traceability, and reduced manual intervention</a:t>
          </a:r>
          <a:endParaRPr lang="en-US" sz="1800" kern="1200" dirty="0"/>
        </a:p>
      </dsp:txBody>
      <dsp:txXfrm>
        <a:off x="0" y="4411870"/>
        <a:ext cx="7696030" cy="5514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03020-45C9-4E14-BD6D-50536564F35C}">
      <dsp:nvSpPr>
        <dsp:cNvPr id="0" name=""/>
        <dsp:cNvSpPr/>
      </dsp:nvSpPr>
      <dsp:spPr>
        <a:xfrm>
          <a:off x="45087" y="800"/>
          <a:ext cx="2126672" cy="12760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Tekstac (Cognizant's Official Learning Platform): Hands-on modules in Java, Spring Boot, MySQL, and web services.</a:t>
          </a:r>
          <a:endParaRPr lang="en-US" sz="1300" kern="1200"/>
        </a:p>
      </dsp:txBody>
      <dsp:txXfrm>
        <a:off x="82460" y="38173"/>
        <a:ext cx="2051926" cy="1201257"/>
      </dsp:txXfrm>
    </dsp:sp>
    <dsp:sp modelId="{126CC018-E73E-4A2C-BEB9-9FBAAFE5C35E}">
      <dsp:nvSpPr>
        <dsp:cNvPr id="0" name=""/>
        <dsp:cNvSpPr/>
      </dsp:nvSpPr>
      <dsp:spPr>
        <a:xfrm>
          <a:off x="2358906" y="375095"/>
          <a:ext cx="450854" cy="5274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58906" y="480578"/>
        <a:ext cx="315598" cy="316448"/>
      </dsp:txXfrm>
    </dsp:sp>
    <dsp:sp modelId="{E7886129-B2CF-41AB-9465-B8144C94039A}">
      <dsp:nvSpPr>
        <dsp:cNvPr id="0" name=""/>
        <dsp:cNvSpPr/>
      </dsp:nvSpPr>
      <dsp:spPr>
        <a:xfrm>
          <a:off x="3022427" y="800"/>
          <a:ext cx="2126672" cy="12760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Udemy Courses: Enrolled in courses like RESTful APIs, Spring Boot and Full Stack Web Development.</a:t>
          </a:r>
          <a:endParaRPr lang="en-US" sz="1300" kern="1200"/>
        </a:p>
      </dsp:txBody>
      <dsp:txXfrm>
        <a:off x="3059800" y="38173"/>
        <a:ext cx="2051926" cy="1201257"/>
      </dsp:txXfrm>
    </dsp:sp>
    <dsp:sp modelId="{45D641F8-E882-41AF-9FE6-02A340278959}">
      <dsp:nvSpPr>
        <dsp:cNvPr id="0" name=""/>
        <dsp:cNvSpPr/>
      </dsp:nvSpPr>
      <dsp:spPr>
        <a:xfrm>
          <a:off x="5336247" y="375095"/>
          <a:ext cx="450854" cy="5274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336247" y="480578"/>
        <a:ext cx="315598" cy="316448"/>
      </dsp:txXfrm>
    </dsp:sp>
    <dsp:sp modelId="{BB8C8C78-359C-45AC-A727-3262CC0F7B4B}">
      <dsp:nvSpPr>
        <dsp:cNvPr id="0" name=""/>
        <dsp:cNvSpPr/>
      </dsp:nvSpPr>
      <dsp:spPr>
        <a:xfrm>
          <a:off x="5999768" y="800"/>
          <a:ext cx="2126672" cy="12760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PEGA Documentation &amp; Academy: Learned PEGA rules, connectors, and app studio features.</a:t>
          </a:r>
          <a:endParaRPr lang="en-US" sz="1300" kern="1200"/>
        </a:p>
      </dsp:txBody>
      <dsp:txXfrm>
        <a:off x="6037141" y="38173"/>
        <a:ext cx="2051926" cy="1201257"/>
      </dsp:txXfrm>
    </dsp:sp>
    <dsp:sp modelId="{4625370B-7F38-419D-806D-0C2884F8B5C5}">
      <dsp:nvSpPr>
        <dsp:cNvPr id="0" name=""/>
        <dsp:cNvSpPr/>
      </dsp:nvSpPr>
      <dsp:spPr>
        <a:xfrm rot="5400000">
          <a:off x="6837677" y="1425671"/>
          <a:ext cx="450854" cy="5274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904880" y="1463951"/>
        <a:ext cx="316448" cy="315598"/>
      </dsp:txXfrm>
    </dsp:sp>
    <dsp:sp modelId="{628DD499-B9D8-4E9B-B08F-9F7D5EE142FA}">
      <dsp:nvSpPr>
        <dsp:cNvPr id="0" name=""/>
        <dsp:cNvSpPr/>
      </dsp:nvSpPr>
      <dsp:spPr>
        <a:xfrm>
          <a:off x="5999768" y="2127472"/>
          <a:ext cx="2126672" cy="12760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Postman: API testing for REST/SOAP integration.</a:t>
          </a:r>
          <a:endParaRPr lang="en-US" sz="1300" kern="1200"/>
        </a:p>
      </dsp:txBody>
      <dsp:txXfrm>
        <a:off x="6037141" y="2164845"/>
        <a:ext cx="2051926" cy="1201257"/>
      </dsp:txXfrm>
    </dsp:sp>
    <dsp:sp modelId="{92A979B4-1BF3-4705-8FF2-E08F0A5CB919}">
      <dsp:nvSpPr>
        <dsp:cNvPr id="0" name=""/>
        <dsp:cNvSpPr/>
      </dsp:nvSpPr>
      <dsp:spPr>
        <a:xfrm rot="10800000">
          <a:off x="5361767" y="2501767"/>
          <a:ext cx="450854" cy="5274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5497023" y="2607250"/>
        <a:ext cx="315598" cy="316448"/>
      </dsp:txXfrm>
    </dsp:sp>
    <dsp:sp modelId="{F48FC45B-DAF0-4FD6-8671-0798C21F6323}">
      <dsp:nvSpPr>
        <dsp:cNvPr id="0" name=""/>
        <dsp:cNvSpPr/>
      </dsp:nvSpPr>
      <dsp:spPr>
        <a:xfrm>
          <a:off x="3022427" y="2127472"/>
          <a:ext cx="2126672" cy="127600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SQL: Practiced via GFG tutorials.</a:t>
          </a:r>
          <a:endParaRPr lang="en-US" sz="1300" kern="1200"/>
        </a:p>
      </dsp:txBody>
      <dsp:txXfrm>
        <a:off x="3059800" y="2164845"/>
        <a:ext cx="2051926" cy="12012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53E54-827C-4E24-BCDA-5BCE2DA9188E}">
      <dsp:nvSpPr>
        <dsp:cNvPr id="0" name=""/>
        <dsp:cNvSpPr/>
      </dsp:nvSpPr>
      <dsp:spPr>
        <a:xfrm>
          <a:off x="2183075" y="1333981"/>
          <a:ext cx="4716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1686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06361" y="1377189"/>
        <a:ext cx="25114" cy="5022"/>
      </dsp:txXfrm>
    </dsp:sp>
    <dsp:sp modelId="{B1890051-F93C-4B63-B269-78B00B8EE8CE}">
      <dsp:nvSpPr>
        <dsp:cNvPr id="0" name=""/>
        <dsp:cNvSpPr/>
      </dsp:nvSpPr>
      <dsp:spPr>
        <a:xfrm>
          <a:off x="1022" y="724545"/>
          <a:ext cx="2183852" cy="13103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011" tIns="112326" rIns="107011" bIns="11232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1. Enhance knowledge of PEGA Dev Studio.</a:t>
          </a:r>
          <a:endParaRPr lang="en-US" sz="1500" kern="1200"/>
        </a:p>
      </dsp:txBody>
      <dsp:txXfrm>
        <a:off x="1022" y="724545"/>
        <a:ext cx="2183852" cy="1310311"/>
      </dsp:txXfrm>
    </dsp:sp>
    <dsp:sp modelId="{7A4FBDB6-9EEC-4A06-8980-50ED18A59662}">
      <dsp:nvSpPr>
        <dsp:cNvPr id="0" name=""/>
        <dsp:cNvSpPr/>
      </dsp:nvSpPr>
      <dsp:spPr>
        <a:xfrm>
          <a:off x="1092949" y="2033056"/>
          <a:ext cx="2686139" cy="471686"/>
        </a:xfrm>
        <a:custGeom>
          <a:avLst/>
          <a:gdLst/>
          <a:ahLst/>
          <a:cxnLst/>
          <a:rect l="0" t="0" r="0" b="0"/>
          <a:pathLst>
            <a:path>
              <a:moveTo>
                <a:pt x="2686139" y="0"/>
              </a:moveTo>
              <a:lnTo>
                <a:pt x="2686139" y="252943"/>
              </a:lnTo>
              <a:lnTo>
                <a:pt x="0" y="252943"/>
              </a:lnTo>
              <a:lnTo>
                <a:pt x="0" y="471686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7701" y="2266388"/>
        <a:ext cx="136634" cy="5022"/>
      </dsp:txXfrm>
    </dsp:sp>
    <dsp:sp modelId="{F051EBDA-30FC-4BB4-B166-547A7B2C9613}">
      <dsp:nvSpPr>
        <dsp:cNvPr id="0" name=""/>
        <dsp:cNvSpPr/>
      </dsp:nvSpPr>
      <dsp:spPr>
        <a:xfrm>
          <a:off x="2687162" y="724545"/>
          <a:ext cx="2183852" cy="131031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011" tIns="112326" rIns="107011" bIns="11232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2. Explore deployment and CI/CD integrations for low-code platforms.</a:t>
          </a:r>
          <a:endParaRPr lang="en-US" sz="1500" kern="1200"/>
        </a:p>
      </dsp:txBody>
      <dsp:txXfrm>
        <a:off x="2687162" y="724545"/>
        <a:ext cx="2183852" cy="1310311"/>
      </dsp:txXfrm>
    </dsp:sp>
    <dsp:sp modelId="{BC9655AD-995F-4C7C-BC67-F10609A15630}">
      <dsp:nvSpPr>
        <dsp:cNvPr id="0" name=""/>
        <dsp:cNvSpPr/>
      </dsp:nvSpPr>
      <dsp:spPr>
        <a:xfrm>
          <a:off x="2183075" y="3146578"/>
          <a:ext cx="4716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1686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06361" y="3189787"/>
        <a:ext cx="25114" cy="5022"/>
      </dsp:txXfrm>
    </dsp:sp>
    <dsp:sp modelId="{A9049CCC-8462-4891-A507-0BBB344002CB}">
      <dsp:nvSpPr>
        <dsp:cNvPr id="0" name=""/>
        <dsp:cNvSpPr/>
      </dsp:nvSpPr>
      <dsp:spPr>
        <a:xfrm>
          <a:off x="1022" y="2537143"/>
          <a:ext cx="2183852" cy="131031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011" tIns="112326" rIns="107011" bIns="11232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3. Learn PEGA Decisioning and Robotics.</a:t>
          </a:r>
          <a:endParaRPr lang="en-US" sz="1500" kern="1200"/>
        </a:p>
      </dsp:txBody>
      <dsp:txXfrm>
        <a:off x="1022" y="2537143"/>
        <a:ext cx="2183852" cy="1310311"/>
      </dsp:txXfrm>
    </dsp:sp>
    <dsp:sp modelId="{D01A86A6-5AC2-4451-8320-539FFEAF61FF}">
      <dsp:nvSpPr>
        <dsp:cNvPr id="0" name=""/>
        <dsp:cNvSpPr/>
      </dsp:nvSpPr>
      <dsp:spPr>
        <a:xfrm>
          <a:off x="2687162" y="2537143"/>
          <a:ext cx="2183852" cy="131031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011" tIns="112326" rIns="107011" bIns="11232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4. Contribute to large-scale automation projects.</a:t>
          </a:r>
          <a:endParaRPr lang="en-US" sz="1500" kern="1200"/>
        </a:p>
      </dsp:txBody>
      <dsp:txXfrm>
        <a:off x="2687162" y="2537143"/>
        <a:ext cx="2183852" cy="131031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C84FA-8FCB-4604-A557-FFCC1457F01F}">
      <dsp:nvSpPr>
        <dsp:cNvPr id="0" name=""/>
        <dsp:cNvSpPr/>
      </dsp:nvSpPr>
      <dsp:spPr>
        <a:xfrm>
          <a:off x="729500" y="643961"/>
          <a:ext cx="1078798" cy="1078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A2A3F-D594-438F-AD31-7BE62CF8264C}">
      <dsp:nvSpPr>
        <dsp:cNvPr id="0" name=""/>
        <dsp:cNvSpPr/>
      </dsp:nvSpPr>
      <dsp:spPr>
        <a:xfrm>
          <a:off x="70234" y="2040315"/>
          <a:ext cx="23973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Internship helped bridge academic concepts with real-world applications.</a:t>
          </a:r>
          <a:endParaRPr lang="en-US" sz="1400" kern="1200"/>
        </a:p>
      </dsp:txBody>
      <dsp:txXfrm>
        <a:off x="70234" y="2040315"/>
        <a:ext cx="2397330" cy="720000"/>
      </dsp:txXfrm>
    </dsp:sp>
    <dsp:sp modelId="{2A3880DD-D03B-4429-B5F1-4B9337F40B73}">
      <dsp:nvSpPr>
        <dsp:cNvPr id="0" name=""/>
        <dsp:cNvSpPr/>
      </dsp:nvSpPr>
      <dsp:spPr>
        <a:xfrm>
          <a:off x="3546364" y="643961"/>
          <a:ext cx="1078798" cy="1078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C04D3-A709-447E-865A-FA0F8199F761}">
      <dsp:nvSpPr>
        <dsp:cNvPr id="0" name=""/>
        <dsp:cNvSpPr/>
      </dsp:nvSpPr>
      <dsp:spPr>
        <a:xfrm>
          <a:off x="2887098" y="2040315"/>
          <a:ext cx="23973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Improved my backend and rule-based programming skills using PEGA.</a:t>
          </a:r>
          <a:endParaRPr lang="en-US" sz="1400" kern="1200"/>
        </a:p>
      </dsp:txBody>
      <dsp:txXfrm>
        <a:off x="2887098" y="2040315"/>
        <a:ext cx="2397330" cy="720000"/>
      </dsp:txXfrm>
    </dsp:sp>
    <dsp:sp modelId="{4B5E383E-85F8-4AA2-9C07-0ED0C76CC135}">
      <dsp:nvSpPr>
        <dsp:cNvPr id="0" name=""/>
        <dsp:cNvSpPr/>
      </dsp:nvSpPr>
      <dsp:spPr>
        <a:xfrm>
          <a:off x="6363228" y="643961"/>
          <a:ext cx="1078798" cy="1078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8913B-DC8D-407B-8305-19BDF2492438}">
      <dsp:nvSpPr>
        <dsp:cNvPr id="0" name=""/>
        <dsp:cNvSpPr/>
      </dsp:nvSpPr>
      <dsp:spPr>
        <a:xfrm>
          <a:off x="5703962" y="2040315"/>
          <a:ext cx="23973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Strengthened my workflow understanding in enterprise environments.</a:t>
          </a:r>
          <a:endParaRPr lang="en-US" sz="1400" kern="1200"/>
        </a:p>
      </dsp:txBody>
      <dsp:txXfrm>
        <a:off x="5703962" y="2040315"/>
        <a:ext cx="239733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E341E-F382-4D3D-85EC-3BE9DDFB06C6}">
      <dsp:nvSpPr>
        <dsp:cNvPr id="0" name=""/>
        <dsp:cNvSpPr/>
      </dsp:nvSpPr>
      <dsp:spPr>
        <a:xfrm>
          <a:off x="1123779" y="14638"/>
          <a:ext cx="2024437" cy="2024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74F98-A715-40F3-9BA4-DDD899A23181}">
      <dsp:nvSpPr>
        <dsp:cNvPr id="0" name=""/>
        <dsp:cNvSpPr/>
      </dsp:nvSpPr>
      <dsp:spPr>
        <a:xfrm>
          <a:off x="1555217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8DC8B-9F6D-4409-B6F8-D67FCFFE341F}">
      <dsp:nvSpPr>
        <dsp:cNvPr id="0" name=""/>
        <dsp:cNvSpPr/>
      </dsp:nvSpPr>
      <dsp:spPr>
        <a:xfrm>
          <a:off x="476623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Special thanks to my mentors and team at Cognizant for their constant guidance.</a:t>
          </a:r>
          <a:endParaRPr lang="en-US" sz="1600" kern="1200"/>
        </a:p>
      </dsp:txBody>
      <dsp:txXfrm>
        <a:off x="476623" y="2669638"/>
        <a:ext cx="3318750" cy="720000"/>
      </dsp:txXfrm>
    </dsp:sp>
    <dsp:sp modelId="{BCF155F7-95D0-45CA-9BA8-E9E5B0F82A5A}">
      <dsp:nvSpPr>
        <dsp:cNvPr id="0" name=""/>
        <dsp:cNvSpPr/>
      </dsp:nvSpPr>
      <dsp:spPr>
        <a:xfrm>
          <a:off x="5023310" y="14638"/>
          <a:ext cx="2024437" cy="2024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62A4F-D1D3-407D-9675-694C24E9FA47}">
      <dsp:nvSpPr>
        <dsp:cNvPr id="0" name=""/>
        <dsp:cNvSpPr/>
      </dsp:nvSpPr>
      <dsp:spPr>
        <a:xfrm>
          <a:off x="5454748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2F346-324A-458F-A12E-148784D8CA64}">
      <dsp:nvSpPr>
        <dsp:cNvPr id="0" name=""/>
        <dsp:cNvSpPr/>
      </dsp:nvSpPr>
      <dsp:spPr>
        <a:xfrm>
          <a:off x="4376154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Appreciation to K L University and faculty for facilitating this internship program.</a:t>
          </a:r>
          <a:endParaRPr lang="en-US" sz="1600" kern="1200"/>
        </a:p>
      </dsp:txBody>
      <dsp:txXfrm>
        <a:off x="4376154" y="2669638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6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3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25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8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46115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2344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26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77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2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23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0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2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0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6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3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0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9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1"/>
            <a:ext cx="2551461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6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75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133">
            <a:extLst>
              <a:ext uri="{FF2B5EF4-FFF2-40B4-BE49-F238E27FC236}">
                <a16:creationId xmlns:a16="http://schemas.microsoft.com/office/drawing/2014/main" id="{603C1FDD-3EB9-4E32-AAFF-F0872E904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3026751" cy="4188315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B0C4B3D9-75AB-4AAB-B53A-4232B752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38" name="Oval 137">
            <a:extLst>
              <a:ext uri="{FF2B5EF4-FFF2-40B4-BE49-F238E27FC236}">
                <a16:creationId xmlns:a16="http://schemas.microsoft.com/office/drawing/2014/main" id="{1D73A963-D417-4FD9-851E-5E323F67D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72E40AAF-9C56-4002-B55E-6A255814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F4F217F-0736-44C0-9047-DD52FCA2F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6096000"/>
            <a:ext cx="745300" cy="762000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2DCB6E42-3037-40F7-A351-6B952A870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584" y="452718"/>
            <a:ext cx="4221916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Pega-Based Insurance Claims Processing System</a:t>
            </a:r>
          </a:p>
        </p:txBody>
      </p:sp>
      <p:sp>
        <p:nvSpPr>
          <p:cNvPr id="146" name="Freeform 7">
            <a:extLst>
              <a:ext uri="{FF2B5EF4-FFF2-40B4-BE49-F238E27FC236}">
                <a16:creationId xmlns:a16="http://schemas.microsoft.com/office/drawing/2014/main" id="{72D39BA1-70F5-49E7-967E-02D756EF8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3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ABAAEB2-A303-4F64-A85D-C926849F9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5604" y="0"/>
            <a:ext cx="347871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5">
            <a:extLst>
              <a:ext uri="{FF2B5EF4-FFF2-40B4-BE49-F238E27FC236}">
                <a16:creationId xmlns:a16="http://schemas.microsoft.com/office/drawing/2014/main" id="{CA4E02F8-D27B-4174-800A-28E53C801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072550" y="2924731"/>
            <a:ext cx="68580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F72474-1937-DEC3-ACF9-4436DC1F4C87}"/>
              </a:ext>
            </a:extLst>
          </p:cNvPr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99" y="647699"/>
            <a:ext cx="2954518" cy="2683330"/>
          </a:xfrm>
          <a:prstGeom prst="rect">
            <a:avLst/>
          </a:prstGeom>
          <a:effectLst/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214405D8-E077-46B2-A354-F9D6623B8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584" y="2052918"/>
            <a:ext cx="4221476" cy="41954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Company: Cognizant Technology Solutions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Institution: K L Deemed to be University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Name: Reddy Venkat Kalyan 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Designation: Genc Intern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Regd. No: 2100030959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Project Lead: Ghosh Gourab</a:t>
            </a: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Image 4" descr="Hyderabad: KL University receives 'India World Record'-Telangana Today">
            <a:extLst>
              <a:ext uri="{FF2B5EF4-FFF2-40B4-BE49-F238E27FC236}">
                <a16:creationId xmlns:a16="http://schemas.microsoft.com/office/drawing/2014/main" id="{1A14E98E-E0F1-07E1-AA2F-4671C558319D}"/>
              </a:ext>
            </a:extLst>
          </p:cNvPr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88573" y="3526971"/>
            <a:ext cx="2753569" cy="2721427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EBEBEB"/>
                </a:solidFill>
              </a:rPr>
              <a:t>Future Scope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971594-A93C-B674-8008-A92A2ADE63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428790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69C174-8655-4BE7-AABE-1A05699A84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1399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24803A-C1BC-4BD0-8F1F-75704459B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EFEF3C48-DBEC-43EF-95B1-E5F74E899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Acknowledgements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E04284-BF18-4F10-B2A9-EE1D7C563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E8CD2F6-8CED-45A1-8AD6-5DF2C36A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A84019-5EF2-2A69-2786-01ECD83AE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276359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124803A-C1BC-4BD0-8F1F-75704459B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EFEF3C48-DBEC-43EF-95B1-E5F74E899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References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E04284-BF18-4F10-B2A9-EE1D7C563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CD2F6-8CED-45A1-8AD6-5DF2C36A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7E849A-3917-1AB2-3FF1-4153CC1E2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203235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8" y="629266"/>
            <a:ext cx="3124882" cy="1622321"/>
          </a:xfrm>
        </p:spPr>
        <p:txBody>
          <a:bodyPr>
            <a:normAutofit/>
          </a:bodyPr>
          <a:lstStyle/>
          <a:p>
            <a:r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8" y="2438400"/>
            <a:ext cx="3124882" cy="3785419"/>
          </a:xfrm>
        </p:spPr>
        <p:txBody>
          <a:bodyPr>
            <a:normAutofit/>
          </a:bodyPr>
          <a:lstStyle/>
          <a:p>
            <a:r>
              <a:t>Feel free to ask any questions regarding my internship experience or project.</a:t>
            </a:r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1288C528-6850-4309-8D5E-276D46744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15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3C4BF2-CE85-4725-91F5-903A0C2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0494" y="0"/>
            <a:ext cx="45738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7E85553-125B-468C-B123-443207482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980683" y="2924731"/>
            <a:ext cx="68580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1277FB97-84D5-9690-89BE-E7B6DBBD4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0494" y="1385290"/>
            <a:ext cx="4087416" cy="4087416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1DE0CAB-0099-47AE-8A9D-F0C80866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8" y="629266"/>
            <a:ext cx="3124882" cy="1622321"/>
          </a:xfrm>
        </p:spPr>
        <p:txBody>
          <a:bodyPr>
            <a:normAutofit/>
          </a:bodyPr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8" y="2438400"/>
            <a:ext cx="3124882" cy="3785419"/>
          </a:xfrm>
        </p:spPr>
        <p:txBody>
          <a:bodyPr>
            <a:normAutofit/>
          </a:bodyPr>
          <a:lstStyle/>
          <a:p>
            <a:r>
              <a:t>Thank you for your time and attention!</a:t>
            </a:r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1288C528-6850-4309-8D5E-276D46744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15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3C4BF2-CE85-4725-91F5-903A0C2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0494" y="0"/>
            <a:ext cx="45738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7E85553-125B-468C-B123-443207482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980683" y="2924731"/>
            <a:ext cx="68580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0F34DED1-481F-9004-2DCA-C331DDA1B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0494" y="1385290"/>
            <a:ext cx="4087416" cy="4087416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1DE0CAB-0099-47AE-8A9D-F0C80866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3026751" cy="41883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6096000"/>
            <a:ext cx="745300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943" y="1325880"/>
            <a:ext cx="2514282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Approval of Internship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BE56A7-2B14-4ABE-8DF3-40C07E64B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678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36">
            <a:extLst>
              <a:ext uri="{FF2B5EF4-FFF2-40B4-BE49-F238E27FC236}">
                <a16:creationId xmlns:a16="http://schemas.microsoft.com/office/drawing/2014/main" id="{140D5101-D8FB-4102-A338-49651E97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73E26159-C029-4449-8912-A9B418C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1924197" y="2924731"/>
            <a:ext cx="6858000" cy="1008536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A letter of a company&#10;&#10;AI-generated content may be incorrect.">
            <a:extLst>
              <a:ext uri="{FF2B5EF4-FFF2-40B4-BE49-F238E27FC236}">
                <a16:creationId xmlns:a16="http://schemas.microsoft.com/office/drawing/2014/main" id="{BACA2394-5B3A-FEB8-CE6B-033D47CA3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82890" y="808713"/>
            <a:ext cx="4702997" cy="5240109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7">
            <a:extLst>
              <a:ext uri="{FF2B5EF4-FFF2-40B4-BE49-F238E27FC236}">
                <a16:creationId xmlns:a16="http://schemas.microsoft.com/office/drawing/2014/main" id="{8EC4455B-AF93-4C87-8533-477169FD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US"/>
              <a:t>Abstract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8D9B64-B705-46A2-945D-38A3395C2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24298"/>
            <a:ext cx="9144313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FF84D101-15AA-444C-814E-882E92040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3772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B4E6BA7E-FBF0-2521-4F1E-B0CC55B40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113" y="3099098"/>
            <a:ext cx="2560383" cy="2560383"/>
          </a:xfrm>
          <a:prstGeom prst="rect">
            <a:avLst/>
          </a:prstGeom>
          <a:effectLst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33B6B-1494-9AB2-127E-8EDFDC1C1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2062" y="2548281"/>
            <a:ext cx="5365709" cy="36586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</a:rPr>
              <a:t>During my three-month internship, I had the opportunity to work on a live project focused on insurance claim management using Pega. The internship began with foundational training on web services, where I was introduced to high-level concepts of SOAP and REST APIs. Following this, I received intensive hands-on training on Pega System Architect topics, which included both theoretical sessions and real-time implementation tasks. Our trainer monitored our progress through scenario-based exercises, ensuring I could apply the concepts in practice.</a:t>
            </a:r>
          </a:p>
          <a:p>
            <a:pPr>
              <a:lnSpc>
                <a:spcPct val="90000"/>
              </a:lnSpc>
            </a:pPr>
            <a:endParaRPr lang="en-US" sz="1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About Cognizant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235359F-1E23-CCF6-86E1-5B479C0CB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95356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50"/>
              </a:spcBef>
              <a:spcAft>
                <a:spcPts val="450"/>
              </a:spcAft>
            </a:pPr>
            <a:r>
              <a:rPr lang="en-US" sz="3300" b="0" i="0">
                <a:solidFill>
                  <a:srgbClr val="EBEBEB"/>
                </a:solidFill>
                <a:effectLst/>
                <a:latin typeface="Segoe Sans"/>
              </a:rPr>
              <a:t>Commitment to Innovation &amp; Employee Empowerment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948B10E-872F-F4AC-A43C-7C1925889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43753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rPr lang="en-US"/>
              <a:t>Hardware and Software Specifications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3CD7F6C-DEBB-CBD3-BBAA-923DCBC85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945166"/>
              </p:ext>
            </p:extLst>
          </p:nvPr>
        </p:nvGraphicFramePr>
        <p:xfrm>
          <a:off x="484583" y="2140085"/>
          <a:ext cx="7053264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D789B7-3201-3905-A1E7-2E5FC3378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305987"/>
              </p:ext>
            </p:extLst>
          </p:nvPr>
        </p:nvGraphicFramePr>
        <p:xfrm>
          <a:off x="484583" y="2140085"/>
          <a:ext cx="7053264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rPr lang="en-US"/>
              <a:t>Project Introduction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AA0E06-14DE-4C1A-B11B-D05846A2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3" name="Content Placeholder 3">
            <a:extLst>
              <a:ext uri="{FF2B5EF4-FFF2-40B4-BE49-F238E27FC236}">
                <a16:creationId xmlns:a16="http://schemas.microsoft.com/office/drawing/2014/main" id="{1CDF86EB-A97A-C63C-30AE-53C410048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876230"/>
              </p:ext>
            </p:extLst>
          </p:nvPr>
        </p:nvGraphicFramePr>
        <p:xfrm>
          <a:off x="827484" y="1284514"/>
          <a:ext cx="7696030" cy="4963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Latest Tools Learned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E464FE-250C-3F99-B81E-3022D595E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495893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677</Words>
  <Application>Microsoft Office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Segoe Sans</vt:lpstr>
      <vt:lpstr>Wingdings 3</vt:lpstr>
      <vt:lpstr>Ion</vt:lpstr>
      <vt:lpstr>Pega-Based Insurance Claims Processing System</vt:lpstr>
      <vt:lpstr>Approval of Internship</vt:lpstr>
      <vt:lpstr>Abstract</vt:lpstr>
      <vt:lpstr>About Cognizant </vt:lpstr>
      <vt:lpstr>Commitment to Innovation &amp; Employee Empowerment</vt:lpstr>
      <vt:lpstr>Hardware and Software Specifications</vt:lpstr>
      <vt:lpstr>Introduction</vt:lpstr>
      <vt:lpstr>Project Introduction</vt:lpstr>
      <vt:lpstr>Latest Tools Learned</vt:lpstr>
      <vt:lpstr>Future Scope</vt:lpstr>
      <vt:lpstr>Conclusion</vt:lpstr>
      <vt:lpstr>Acknowledgements</vt:lpstr>
      <vt:lpstr>References</vt:lpstr>
      <vt:lpstr>Queries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Kalyan, Reddy (Contractor)</cp:lastModifiedBy>
  <cp:revision>2</cp:revision>
  <dcterms:created xsi:type="dcterms:W3CDTF">2013-01-27T09:14:16Z</dcterms:created>
  <dcterms:modified xsi:type="dcterms:W3CDTF">2025-04-22T07:35:44Z</dcterms:modified>
  <cp:category/>
</cp:coreProperties>
</file>