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68" r:id="rId3"/>
    <p:sldId id="267" r:id="rId4"/>
    <p:sldId id="266" r:id="rId5"/>
    <p:sldId id="265" r:id="rId6"/>
    <p:sldId id="257" r:id="rId7"/>
    <p:sldId id="258" r:id="rId8"/>
    <p:sldId id="259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28E52F-DB7D-4E88-BBA3-DE3D69C6B0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4FB348-BEBF-4F05-B6A5-7D2261D6523D}">
      <dgm:prSet/>
      <dgm:spPr/>
      <dgm:t>
        <a:bodyPr/>
        <a:lstStyle/>
        <a:p>
          <a:r>
            <a:rPr lang="en-US"/>
            <a:t>Do you know how many companies visit your campus each year?</a:t>
          </a:r>
        </a:p>
      </dgm:t>
    </dgm:pt>
    <dgm:pt modelId="{A5A6B204-A0FA-4B91-955F-7FC3AC88864F}" type="parTrans" cxnId="{F4A7087C-9CDD-4633-B35B-1D69FCBD5F49}">
      <dgm:prSet/>
      <dgm:spPr/>
      <dgm:t>
        <a:bodyPr/>
        <a:lstStyle/>
        <a:p>
          <a:endParaRPr lang="en-US"/>
        </a:p>
      </dgm:t>
    </dgm:pt>
    <dgm:pt modelId="{085EB8E8-774B-4953-8FAE-826C001F58FC}" type="sibTrans" cxnId="{F4A7087C-9CDD-4633-B35B-1D69FCBD5F49}">
      <dgm:prSet/>
      <dgm:spPr/>
      <dgm:t>
        <a:bodyPr/>
        <a:lstStyle/>
        <a:p>
          <a:endParaRPr lang="en-US"/>
        </a:p>
      </dgm:t>
    </dgm:pt>
    <dgm:pt modelId="{853A508C-49F6-4589-8D86-B76074F240B8}">
      <dgm:prSet/>
      <dgm:spPr/>
      <dgm:t>
        <a:bodyPr/>
        <a:lstStyle/>
        <a:p>
          <a:r>
            <a:rPr lang="en-US"/>
            <a:t>What are the top salary ranges offered?</a:t>
          </a:r>
        </a:p>
      </dgm:t>
    </dgm:pt>
    <dgm:pt modelId="{AD224675-D07F-426A-9FD0-3955084ABDB5}" type="parTrans" cxnId="{145B230D-9562-4E22-BBE9-E986421B6802}">
      <dgm:prSet/>
      <dgm:spPr/>
      <dgm:t>
        <a:bodyPr/>
        <a:lstStyle/>
        <a:p>
          <a:endParaRPr lang="en-US"/>
        </a:p>
      </dgm:t>
    </dgm:pt>
    <dgm:pt modelId="{160940F7-14F5-4A9C-B57D-D1500EE3D6C1}" type="sibTrans" cxnId="{145B230D-9562-4E22-BBE9-E986421B6802}">
      <dgm:prSet/>
      <dgm:spPr/>
      <dgm:t>
        <a:bodyPr/>
        <a:lstStyle/>
        <a:p>
          <a:endParaRPr lang="en-US"/>
        </a:p>
      </dgm:t>
    </dgm:pt>
    <dgm:pt modelId="{8B1D60ED-342F-4663-96AB-9AB6C44A3F59}">
      <dgm:prSet/>
      <dgm:spPr/>
      <dgm:t>
        <a:bodyPr/>
        <a:lstStyle/>
        <a:p>
          <a:r>
            <a:rPr lang="en-US"/>
            <a:t>Which domains are hiring the most students?</a:t>
          </a:r>
        </a:p>
      </dgm:t>
    </dgm:pt>
    <dgm:pt modelId="{EAA0DBF1-5AAA-4221-97DC-1EE4F3011D13}" type="parTrans" cxnId="{3EBDAD82-3E62-4CAF-9FD5-9A3E74BAB270}">
      <dgm:prSet/>
      <dgm:spPr/>
      <dgm:t>
        <a:bodyPr/>
        <a:lstStyle/>
        <a:p>
          <a:endParaRPr lang="en-US"/>
        </a:p>
      </dgm:t>
    </dgm:pt>
    <dgm:pt modelId="{0C3B2ADC-D9A3-4B18-8AB2-A173B79AE17E}" type="sibTrans" cxnId="{3EBDAD82-3E62-4CAF-9FD5-9A3E74BAB270}">
      <dgm:prSet/>
      <dgm:spPr/>
      <dgm:t>
        <a:bodyPr/>
        <a:lstStyle/>
        <a:p>
          <a:endParaRPr lang="en-US"/>
        </a:p>
      </dgm:t>
    </dgm:pt>
    <dgm:pt modelId="{6F1EDB1F-E953-4DE0-A2FF-C5F5FDA91FCD}" type="pres">
      <dgm:prSet presAssocID="{BC28E52F-DB7D-4E88-BBA3-DE3D69C6B00F}" presName="root" presStyleCnt="0">
        <dgm:presLayoutVars>
          <dgm:dir/>
          <dgm:resizeHandles val="exact"/>
        </dgm:presLayoutVars>
      </dgm:prSet>
      <dgm:spPr/>
    </dgm:pt>
    <dgm:pt modelId="{421C0266-A6B6-43D3-ACB9-264528F594BD}" type="pres">
      <dgm:prSet presAssocID="{A54FB348-BEBF-4F05-B6A5-7D2261D6523D}" presName="compNode" presStyleCnt="0"/>
      <dgm:spPr/>
    </dgm:pt>
    <dgm:pt modelId="{2A69544A-C5E8-41E1-88EE-690B62CCCB97}" type="pres">
      <dgm:prSet presAssocID="{A54FB348-BEBF-4F05-B6A5-7D2261D6523D}" presName="bgRect" presStyleLbl="bgShp" presStyleIdx="0" presStyleCnt="3"/>
      <dgm:spPr/>
    </dgm:pt>
    <dgm:pt modelId="{9298C44E-2337-4AF7-91FC-F210D447B883}" type="pres">
      <dgm:prSet presAssocID="{A54FB348-BEBF-4F05-B6A5-7D2261D652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C9AF9AA5-C881-407D-96E4-C21A8586E433}" type="pres">
      <dgm:prSet presAssocID="{A54FB348-BEBF-4F05-B6A5-7D2261D6523D}" presName="spaceRect" presStyleCnt="0"/>
      <dgm:spPr/>
    </dgm:pt>
    <dgm:pt modelId="{C72FD023-FDF9-4AB6-9421-2D9A8283D8ED}" type="pres">
      <dgm:prSet presAssocID="{A54FB348-BEBF-4F05-B6A5-7D2261D6523D}" presName="parTx" presStyleLbl="revTx" presStyleIdx="0" presStyleCnt="3">
        <dgm:presLayoutVars>
          <dgm:chMax val="0"/>
          <dgm:chPref val="0"/>
        </dgm:presLayoutVars>
      </dgm:prSet>
      <dgm:spPr/>
    </dgm:pt>
    <dgm:pt modelId="{27F26BDD-B53C-4223-BD4C-87E9E157DC66}" type="pres">
      <dgm:prSet presAssocID="{085EB8E8-774B-4953-8FAE-826C001F58FC}" presName="sibTrans" presStyleCnt="0"/>
      <dgm:spPr/>
    </dgm:pt>
    <dgm:pt modelId="{C2411A7F-B073-4C7F-BFF2-396B348925E0}" type="pres">
      <dgm:prSet presAssocID="{853A508C-49F6-4589-8D86-B76074F240B8}" presName="compNode" presStyleCnt="0"/>
      <dgm:spPr/>
    </dgm:pt>
    <dgm:pt modelId="{02D0BF4F-A41A-4109-988E-4B4ABA59F58F}" type="pres">
      <dgm:prSet presAssocID="{853A508C-49F6-4589-8D86-B76074F240B8}" presName="bgRect" presStyleLbl="bgShp" presStyleIdx="1" presStyleCnt="3"/>
      <dgm:spPr/>
    </dgm:pt>
    <dgm:pt modelId="{52145ED0-B955-4A45-AC9B-648C93B80716}" type="pres">
      <dgm:prSet presAssocID="{853A508C-49F6-4589-8D86-B76074F240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5E07711-D47B-458F-9274-140FCA9D9C53}" type="pres">
      <dgm:prSet presAssocID="{853A508C-49F6-4589-8D86-B76074F240B8}" presName="spaceRect" presStyleCnt="0"/>
      <dgm:spPr/>
    </dgm:pt>
    <dgm:pt modelId="{CAC9E7F5-CAF8-4BE1-A581-959C02CDC3A9}" type="pres">
      <dgm:prSet presAssocID="{853A508C-49F6-4589-8D86-B76074F240B8}" presName="parTx" presStyleLbl="revTx" presStyleIdx="1" presStyleCnt="3">
        <dgm:presLayoutVars>
          <dgm:chMax val="0"/>
          <dgm:chPref val="0"/>
        </dgm:presLayoutVars>
      </dgm:prSet>
      <dgm:spPr/>
    </dgm:pt>
    <dgm:pt modelId="{F8EF5265-61EA-4EDC-86CD-FFE75BF755F7}" type="pres">
      <dgm:prSet presAssocID="{160940F7-14F5-4A9C-B57D-D1500EE3D6C1}" presName="sibTrans" presStyleCnt="0"/>
      <dgm:spPr/>
    </dgm:pt>
    <dgm:pt modelId="{0351BA42-06A7-45EB-A3F9-540A143BB2FC}" type="pres">
      <dgm:prSet presAssocID="{8B1D60ED-342F-4663-96AB-9AB6C44A3F59}" presName="compNode" presStyleCnt="0"/>
      <dgm:spPr/>
    </dgm:pt>
    <dgm:pt modelId="{FFD968E4-8A4B-42F7-A648-4667081852B2}" type="pres">
      <dgm:prSet presAssocID="{8B1D60ED-342F-4663-96AB-9AB6C44A3F59}" presName="bgRect" presStyleLbl="bgShp" presStyleIdx="2" presStyleCnt="3"/>
      <dgm:spPr/>
    </dgm:pt>
    <dgm:pt modelId="{255F49D1-41E2-47F0-B493-0A064C46AC04}" type="pres">
      <dgm:prSet presAssocID="{8B1D60ED-342F-4663-96AB-9AB6C44A3F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675EABD-6856-497F-9C8F-EA5754358478}" type="pres">
      <dgm:prSet presAssocID="{8B1D60ED-342F-4663-96AB-9AB6C44A3F59}" presName="spaceRect" presStyleCnt="0"/>
      <dgm:spPr/>
    </dgm:pt>
    <dgm:pt modelId="{7D109E97-FFFD-49A0-ACE4-625AFCE5070D}" type="pres">
      <dgm:prSet presAssocID="{8B1D60ED-342F-4663-96AB-9AB6C44A3F5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5B230D-9562-4E22-BBE9-E986421B6802}" srcId="{BC28E52F-DB7D-4E88-BBA3-DE3D69C6B00F}" destId="{853A508C-49F6-4589-8D86-B76074F240B8}" srcOrd="1" destOrd="0" parTransId="{AD224675-D07F-426A-9FD0-3955084ABDB5}" sibTransId="{160940F7-14F5-4A9C-B57D-D1500EE3D6C1}"/>
    <dgm:cxn modelId="{25CCAE5C-FB1B-4708-B271-77F4C9BAD9C5}" type="presOf" srcId="{A54FB348-BEBF-4F05-B6A5-7D2261D6523D}" destId="{C72FD023-FDF9-4AB6-9421-2D9A8283D8ED}" srcOrd="0" destOrd="0" presId="urn:microsoft.com/office/officeart/2018/2/layout/IconVerticalSolidList"/>
    <dgm:cxn modelId="{F4A7087C-9CDD-4633-B35B-1D69FCBD5F49}" srcId="{BC28E52F-DB7D-4E88-BBA3-DE3D69C6B00F}" destId="{A54FB348-BEBF-4F05-B6A5-7D2261D6523D}" srcOrd="0" destOrd="0" parTransId="{A5A6B204-A0FA-4B91-955F-7FC3AC88864F}" sibTransId="{085EB8E8-774B-4953-8FAE-826C001F58FC}"/>
    <dgm:cxn modelId="{3EBDAD82-3E62-4CAF-9FD5-9A3E74BAB270}" srcId="{BC28E52F-DB7D-4E88-BBA3-DE3D69C6B00F}" destId="{8B1D60ED-342F-4663-96AB-9AB6C44A3F59}" srcOrd="2" destOrd="0" parTransId="{EAA0DBF1-5AAA-4221-97DC-1EE4F3011D13}" sibTransId="{0C3B2ADC-D9A3-4B18-8AB2-A173B79AE17E}"/>
    <dgm:cxn modelId="{0D38FF98-3533-4440-9E8D-5172AE04F649}" type="presOf" srcId="{853A508C-49F6-4589-8D86-B76074F240B8}" destId="{CAC9E7F5-CAF8-4BE1-A581-959C02CDC3A9}" srcOrd="0" destOrd="0" presId="urn:microsoft.com/office/officeart/2018/2/layout/IconVerticalSolidList"/>
    <dgm:cxn modelId="{E94CF39A-67D1-4079-AC4A-375E7884CADB}" type="presOf" srcId="{8B1D60ED-342F-4663-96AB-9AB6C44A3F59}" destId="{7D109E97-FFFD-49A0-ACE4-625AFCE5070D}" srcOrd="0" destOrd="0" presId="urn:microsoft.com/office/officeart/2018/2/layout/IconVerticalSolidList"/>
    <dgm:cxn modelId="{EDDE4EB1-F819-4DCB-848B-52B748610ED2}" type="presOf" srcId="{BC28E52F-DB7D-4E88-BBA3-DE3D69C6B00F}" destId="{6F1EDB1F-E953-4DE0-A2FF-C5F5FDA91FCD}" srcOrd="0" destOrd="0" presId="urn:microsoft.com/office/officeart/2018/2/layout/IconVerticalSolidList"/>
    <dgm:cxn modelId="{A4E59F72-8B22-466A-A8FD-402A8A93B867}" type="presParOf" srcId="{6F1EDB1F-E953-4DE0-A2FF-C5F5FDA91FCD}" destId="{421C0266-A6B6-43D3-ACB9-264528F594BD}" srcOrd="0" destOrd="0" presId="urn:microsoft.com/office/officeart/2018/2/layout/IconVerticalSolidList"/>
    <dgm:cxn modelId="{AE37E5AC-7FB0-4575-AA5E-9648B8F37066}" type="presParOf" srcId="{421C0266-A6B6-43D3-ACB9-264528F594BD}" destId="{2A69544A-C5E8-41E1-88EE-690B62CCCB97}" srcOrd="0" destOrd="0" presId="urn:microsoft.com/office/officeart/2018/2/layout/IconVerticalSolidList"/>
    <dgm:cxn modelId="{FB704F44-DEF0-4A34-AAD8-C30E40ED404A}" type="presParOf" srcId="{421C0266-A6B6-43D3-ACB9-264528F594BD}" destId="{9298C44E-2337-4AF7-91FC-F210D447B883}" srcOrd="1" destOrd="0" presId="urn:microsoft.com/office/officeart/2018/2/layout/IconVerticalSolidList"/>
    <dgm:cxn modelId="{82253872-5122-4182-88D1-9AC6072BE784}" type="presParOf" srcId="{421C0266-A6B6-43D3-ACB9-264528F594BD}" destId="{C9AF9AA5-C881-407D-96E4-C21A8586E433}" srcOrd="2" destOrd="0" presId="urn:microsoft.com/office/officeart/2018/2/layout/IconVerticalSolidList"/>
    <dgm:cxn modelId="{E71CB416-2B59-4A4C-86F4-91FFD4315370}" type="presParOf" srcId="{421C0266-A6B6-43D3-ACB9-264528F594BD}" destId="{C72FD023-FDF9-4AB6-9421-2D9A8283D8ED}" srcOrd="3" destOrd="0" presId="urn:microsoft.com/office/officeart/2018/2/layout/IconVerticalSolidList"/>
    <dgm:cxn modelId="{ED755B20-9637-4650-9C5A-B35C2A407340}" type="presParOf" srcId="{6F1EDB1F-E953-4DE0-A2FF-C5F5FDA91FCD}" destId="{27F26BDD-B53C-4223-BD4C-87E9E157DC66}" srcOrd="1" destOrd="0" presId="urn:microsoft.com/office/officeart/2018/2/layout/IconVerticalSolidList"/>
    <dgm:cxn modelId="{625A40FC-3C57-453A-AF76-B0D9F0656BB0}" type="presParOf" srcId="{6F1EDB1F-E953-4DE0-A2FF-C5F5FDA91FCD}" destId="{C2411A7F-B073-4C7F-BFF2-396B348925E0}" srcOrd="2" destOrd="0" presId="urn:microsoft.com/office/officeart/2018/2/layout/IconVerticalSolidList"/>
    <dgm:cxn modelId="{9E9CC93C-81FA-466A-B9D2-0050F733EE2B}" type="presParOf" srcId="{C2411A7F-B073-4C7F-BFF2-396B348925E0}" destId="{02D0BF4F-A41A-4109-988E-4B4ABA59F58F}" srcOrd="0" destOrd="0" presId="urn:microsoft.com/office/officeart/2018/2/layout/IconVerticalSolidList"/>
    <dgm:cxn modelId="{22F1DFBD-78CB-4BDA-8982-3B474D6F1939}" type="presParOf" srcId="{C2411A7F-B073-4C7F-BFF2-396B348925E0}" destId="{52145ED0-B955-4A45-AC9B-648C93B80716}" srcOrd="1" destOrd="0" presId="urn:microsoft.com/office/officeart/2018/2/layout/IconVerticalSolidList"/>
    <dgm:cxn modelId="{DAFC63AC-C83B-4172-AEF6-92A55C7DB361}" type="presParOf" srcId="{C2411A7F-B073-4C7F-BFF2-396B348925E0}" destId="{25E07711-D47B-458F-9274-140FCA9D9C53}" srcOrd="2" destOrd="0" presId="urn:microsoft.com/office/officeart/2018/2/layout/IconVerticalSolidList"/>
    <dgm:cxn modelId="{55A1695D-BE4F-432A-8D37-05D184DD1EFB}" type="presParOf" srcId="{C2411A7F-B073-4C7F-BFF2-396B348925E0}" destId="{CAC9E7F5-CAF8-4BE1-A581-959C02CDC3A9}" srcOrd="3" destOrd="0" presId="urn:microsoft.com/office/officeart/2018/2/layout/IconVerticalSolidList"/>
    <dgm:cxn modelId="{DD55F464-5214-45C2-A343-2BE09904C2DA}" type="presParOf" srcId="{6F1EDB1F-E953-4DE0-A2FF-C5F5FDA91FCD}" destId="{F8EF5265-61EA-4EDC-86CD-FFE75BF755F7}" srcOrd="3" destOrd="0" presId="urn:microsoft.com/office/officeart/2018/2/layout/IconVerticalSolidList"/>
    <dgm:cxn modelId="{778F5322-0AF6-4495-9ABC-42B4FB7FA41E}" type="presParOf" srcId="{6F1EDB1F-E953-4DE0-A2FF-C5F5FDA91FCD}" destId="{0351BA42-06A7-45EB-A3F9-540A143BB2FC}" srcOrd="4" destOrd="0" presId="urn:microsoft.com/office/officeart/2018/2/layout/IconVerticalSolidList"/>
    <dgm:cxn modelId="{31EC635C-7321-4786-A4A3-23F295A53159}" type="presParOf" srcId="{0351BA42-06A7-45EB-A3F9-540A143BB2FC}" destId="{FFD968E4-8A4B-42F7-A648-4667081852B2}" srcOrd="0" destOrd="0" presId="urn:microsoft.com/office/officeart/2018/2/layout/IconVerticalSolidList"/>
    <dgm:cxn modelId="{5C928C17-FA65-49B5-89F2-9CEDD54D32DB}" type="presParOf" srcId="{0351BA42-06A7-45EB-A3F9-540A143BB2FC}" destId="{255F49D1-41E2-47F0-B493-0A064C46AC04}" srcOrd="1" destOrd="0" presId="urn:microsoft.com/office/officeart/2018/2/layout/IconVerticalSolidList"/>
    <dgm:cxn modelId="{FB59EBE5-E755-400C-A9CE-20FC8FC3A569}" type="presParOf" srcId="{0351BA42-06A7-45EB-A3F9-540A143BB2FC}" destId="{B675EABD-6856-497F-9C8F-EA5754358478}" srcOrd="2" destOrd="0" presId="urn:microsoft.com/office/officeart/2018/2/layout/IconVerticalSolidList"/>
    <dgm:cxn modelId="{93600722-0230-444C-860C-7CC32E00669A}" type="presParOf" srcId="{0351BA42-06A7-45EB-A3F9-540A143BB2FC}" destId="{7D109E97-FFFD-49A0-ACE4-625AFCE507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DBB23-6203-4172-8272-5477226A8A2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2C67E3-58C5-4F8D-B527-AFFB32CF8C7D}">
      <dgm:prSet/>
      <dgm:spPr/>
      <dgm:t>
        <a:bodyPr/>
        <a:lstStyle/>
        <a:p>
          <a:pPr>
            <a:defRPr cap="all"/>
          </a:pPr>
          <a:r>
            <a:rPr lang="en-US"/>
            <a:t>Did you ask what they prepared, how they cracked it?</a:t>
          </a:r>
        </a:p>
      </dgm:t>
    </dgm:pt>
    <dgm:pt modelId="{219F1AAE-3C79-42D6-B795-F33947D62AEE}" type="parTrans" cxnId="{E79C53C0-04B7-4E85-91C9-93C7E9A5F856}">
      <dgm:prSet/>
      <dgm:spPr/>
      <dgm:t>
        <a:bodyPr/>
        <a:lstStyle/>
        <a:p>
          <a:endParaRPr lang="en-US"/>
        </a:p>
      </dgm:t>
    </dgm:pt>
    <dgm:pt modelId="{E9B7ED62-C4E5-4317-8CA1-9017C04E14F3}" type="sibTrans" cxnId="{E79C53C0-04B7-4E85-91C9-93C7E9A5F856}">
      <dgm:prSet/>
      <dgm:spPr/>
      <dgm:t>
        <a:bodyPr/>
        <a:lstStyle/>
        <a:p>
          <a:endParaRPr lang="en-US"/>
        </a:p>
      </dgm:t>
    </dgm:pt>
    <dgm:pt modelId="{CF055C4F-66EE-4DD4-9722-05B584185875}">
      <dgm:prSet/>
      <dgm:spPr/>
      <dgm:t>
        <a:bodyPr/>
        <a:lstStyle/>
        <a:p>
          <a:pPr>
            <a:defRPr cap="all"/>
          </a:pPr>
          <a:r>
            <a:rPr lang="en-US"/>
            <a:t>Have you thought about the challenges of not getting placed by final year?</a:t>
          </a:r>
        </a:p>
      </dgm:t>
    </dgm:pt>
    <dgm:pt modelId="{D1DDAB30-2C36-42A0-8407-526A76C22772}" type="parTrans" cxnId="{6F98E242-98A3-40AC-9628-33D25E0FA737}">
      <dgm:prSet/>
      <dgm:spPr/>
      <dgm:t>
        <a:bodyPr/>
        <a:lstStyle/>
        <a:p>
          <a:endParaRPr lang="en-US"/>
        </a:p>
      </dgm:t>
    </dgm:pt>
    <dgm:pt modelId="{7C86C895-B4B2-42BA-B6B2-77A37D30EDD0}" type="sibTrans" cxnId="{6F98E242-98A3-40AC-9628-33D25E0FA737}">
      <dgm:prSet/>
      <dgm:spPr/>
      <dgm:t>
        <a:bodyPr/>
        <a:lstStyle/>
        <a:p>
          <a:endParaRPr lang="en-US"/>
        </a:p>
      </dgm:t>
    </dgm:pt>
    <dgm:pt modelId="{59D69FFF-24F9-4F41-A2C8-B71E1F811F2C}">
      <dgm:prSet/>
      <dgm:spPr/>
      <dgm:t>
        <a:bodyPr/>
        <a:lstStyle/>
        <a:p>
          <a:pPr>
            <a:defRPr cap="all"/>
          </a:pPr>
          <a:r>
            <a:rPr lang="en-US"/>
            <a:t>What would it mean if you graduate without an offer in hand?</a:t>
          </a:r>
        </a:p>
      </dgm:t>
    </dgm:pt>
    <dgm:pt modelId="{0DE896D8-533F-4BDB-A1C3-45C81D540FA0}" type="parTrans" cxnId="{31CB70A1-4FBB-4E0D-B447-812081AC6052}">
      <dgm:prSet/>
      <dgm:spPr/>
      <dgm:t>
        <a:bodyPr/>
        <a:lstStyle/>
        <a:p>
          <a:endParaRPr lang="en-US"/>
        </a:p>
      </dgm:t>
    </dgm:pt>
    <dgm:pt modelId="{3AB1EE01-A93F-477B-85EB-FF322AC14B3B}" type="sibTrans" cxnId="{31CB70A1-4FBB-4E0D-B447-812081AC6052}">
      <dgm:prSet/>
      <dgm:spPr/>
      <dgm:t>
        <a:bodyPr/>
        <a:lstStyle/>
        <a:p>
          <a:endParaRPr lang="en-US"/>
        </a:p>
      </dgm:t>
    </dgm:pt>
    <dgm:pt modelId="{FE00E9C8-1E40-487C-9BE0-45B2CBFA63B9}" type="pres">
      <dgm:prSet presAssocID="{CE3DBB23-6203-4172-8272-5477226A8A25}" presName="root" presStyleCnt="0">
        <dgm:presLayoutVars>
          <dgm:dir/>
          <dgm:resizeHandles val="exact"/>
        </dgm:presLayoutVars>
      </dgm:prSet>
      <dgm:spPr/>
    </dgm:pt>
    <dgm:pt modelId="{560A15FA-B2BE-4AA8-8C8D-5CC59BDA3869}" type="pres">
      <dgm:prSet presAssocID="{F42C67E3-58C5-4F8D-B527-AFFB32CF8C7D}" presName="compNode" presStyleCnt="0"/>
      <dgm:spPr/>
    </dgm:pt>
    <dgm:pt modelId="{F7E70958-5E04-4095-BCDB-4B78923B62DF}" type="pres">
      <dgm:prSet presAssocID="{F42C67E3-58C5-4F8D-B527-AFFB32CF8C7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9425FBD-FF4F-4345-9B1D-889598AAE82A}" type="pres">
      <dgm:prSet presAssocID="{F42C67E3-58C5-4F8D-B527-AFFB32CF8C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C78BA29-7D40-43D1-B389-408DEC41F1AD}" type="pres">
      <dgm:prSet presAssocID="{F42C67E3-58C5-4F8D-B527-AFFB32CF8C7D}" presName="spaceRect" presStyleCnt="0"/>
      <dgm:spPr/>
    </dgm:pt>
    <dgm:pt modelId="{BF19BE04-3708-456E-BEE9-B3808F89029E}" type="pres">
      <dgm:prSet presAssocID="{F42C67E3-58C5-4F8D-B527-AFFB32CF8C7D}" presName="textRect" presStyleLbl="revTx" presStyleIdx="0" presStyleCnt="3">
        <dgm:presLayoutVars>
          <dgm:chMax val="1"/>
          <dgm:chPref val="1"/>
        </dgm:presLayoutVars>
      </dgm:prSet>
      <dgm:spPr/>
    </dgm:pt>
    <dgm:pt modelId="{8B28FC21-1AAD-47A9-A050-FAD38CD58D18}" type="pres">
      <dgm:prSet presAssocID="{E9B7ED62-C4E5-4317-8CA1-9017C04E14F3}" presName="sibTrans" presStyleCnt="0"/>
      <dgm:spPr/>
    </dgm:pt>
    <dgm:pt modelId="{9EB14899-6726-42D3-8779-5096E97E45B2}" type="pres">
      <dgm:prSet presAssocID="{CF055C4F-66EE-4DD4-9722-05B584185875}" presName="compNode" presStyleCnt="0"/>
      <dgm:spPr/>
    </dgm:pt>
    <dgm:pt modelId="{AEC47301-AEBC-4BC6-9788-29F863B6A025}" type="pres">
      <dgm:prSet presAssocID="{CF055C4F-66EE-4DD4-9722-05B58418587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72A3049-72AF-4658-9928-2B86E4E39403}" type="pres">
      <dgm:prSet presAssocID="{CF055C4F-66EE-4DD4-9722-05B5841858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BAA4CCE-6F09-4356-9392-159F4627AA1E}" type="pres">
      <dgm:prSet presAssocID="{CF055C4F-66EE-4DD4-9722-05B584185875}" presName="spaceRect" presStyleCnt="0"/>
      <dgm:spPr/>
    </dgm:pt>
    <dgm:pt modelId="{6BC8F336-6F2E-4E41-B5C4-09128CD45144}" type="pres">
      <dgm:prSet presAssocID="{CF055C4F-66EE-4DD4-9722-05B584185875}" presName="textRect" presStyleLbl="revTx" presStyleIdx="1" presStyleCnt="3">
        <dgm:presLayoutVars>
          <dgm:chMax val="1"/>
          <dgm:chPref val="1"/>
        </dgm:presLayoutVars>
      </dgm:prSet>
      <dgm:spPr/>
    </dgm:pt>
    <dgm:pt modelId="{BF625F3B-0D83-4EC5-9122-F518D3B5EF6D}" type="pres">
      <dgm:prSet presAssocID="{7C86C895-B4B2-42BA-B6B2-77A37D30EDD0}" presName="sibTrans" presStyleCnt="0"/>
      <dgm:spPr/>
    </dgm:pt>
    <dgm:pt modelId="{83DE492C-6A4D-48C2-BBC5-C40B35C1EC8F}" type="pres">
      <dgm:prSet presAssocID="{59D69FFF-24F9-4F41-A2C8-B71E1F811F2C}" presName="compNode" presStyleCnt="0"/>
      <dgm:spPr/>
    </dgm:pt>
    <dgm:pt modelId="{A1B9C3B7-0C10-4851-AA78-74DEFF38B4A1}" type="pres">
      <dgm:prSet presAssocID="{59D69FFF-24F9-4F41-A2C8-B71E1F811F2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3EA4B88-6587-425E-BCFE-0DB1BAC5E492}" type="pres">
      <dgm:prSet presAssocID="{59D69FFF-24F9-4F41-A2C8-B71E1F811F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D3B03847-49EA-46EF-99AE-30B760897BE4}" type="pres">
      <dgm:prSet presAssocID="{59D69FFF-24F9-4F41-A2C8-B71E1F811F2C}" presName="spaceRect" presStyleCnt="0"/>
      <dgm:spPr/>
    </dgm:pt>
    <dgm:pt modelId="{F9ED98D0-0B90-41C6-839F-0D1FE111ACBA}" type="pres">
      <dgm:prSet presAssocID="{59D69FFF-24F9-4F41-A2C8-B71E1F811F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98E242-98A3-40AC-9628-33D25E0FA737}" srcId="{CE3DBB23-6203-4172-8272-5477226A8A25}" destId="{CF055C4F-66EE-4DD4-9722-05B584185875}" srcOrd="1" destOrd="0" parTransId="{D1DDAB30-2C36-42A0-8407-526A76C22772}" sibTransId="{7C86C895-B4B2-42BA-B6B2-77A37D30EDD0}"/>
    <dgm:cxn modelId="{92942863-2ACE-439E-9641-2D526A6197F3}" type="presOf" srcId="{F42C67E3-58C5-4F8D-B527-AFFB32CF8C7D}" destId="{BF19BE04-3708-456E-BEE9-B3808F89029E}" srcOrd="0" destOrd="0" presId="urn:microsoft.com/office/officeart/2018/5/layout/IconLeafLabelList"/>
    <dgm:cxn modelId="{F355A547-0787-492B-B8B6-034EB3CD2574}" type="presOf" srcId="{59D69FFF-24F9-4F41-A2C8-B71E1F811F2C}" destId="{F9ED98D0-0B90-41C6-839F-0D1FE111ACBA}" srcOrd="0" destOrd="0" presId="urn:microsoft.com/office/officeart/2018/5/layout/IconLeafLabelList"/>
    <dgm:cxn modelId="{31CB70A1-4FBB-4E0D-B447-812081AC6052}" srcId="{CE3DBB23-6203-4172-8272-5477226A8A25}" destId="{59D69FFF-24F9-4F41-A2C8-B71E1F811F2C}" srcOrd="2" destOrd="0" parTransId="{0DE896D8-533F-4BDB-A1C3-45C81D540FA0}" sibTransId="{3AB1EE01-A93F-477B-85EB-FF322AC14B3B}"/>
    <dgm:cxn modelId="{E79C53C0-04B7-4E85-91C9-93C7E9A5F856}" srcId="{CE3DBB23-6203-4172-8272-5477226A8A25}" destId="{F42C67E3-58C5-4F8D-B527-AFFB32CF8C7D}" srcOrd="0" destOrd="0" parTransId="{219F1AAE-3C79-42D6-B795-F33947D62AEE}" sibTransId="{E9B7ED62-C4E5-4317-8CA1-9017C04E14F3}"/>
    <dgm:cxn modelId="{80EC28C9-E15D-4C2D-A3E4-9248A023C850}" type="presOf" srcId="{CE3DBB23-6203-4172-8272-5477226A8A25}" destId="{FE00E9C8-1E40-487C-9BE0-45B2CBFA63B9}" srcOrd="0" destOrd="0" presId="urn:microsoft.com/office/officeart/2018/5/layout/IconLeafLabelList"/>
    <dgm:cxn modelId="{685876DA-40D6-4989-8D5F-DFA2D60AAA64}" type="presOf" srcId="{CF055C4F-66EE-4DD4-9722-05B584185875}" destId="{6BC8F336-6F2E-4E41-B5C4-09128CD45144}" srcOrd="0" destOrd="0" presId="urn:microsoft.com/office/officeart/2018/5/layout/IconLeafLabelList"/>
    <dgm:cxn modelId="{B6CE0880-CC6C-480E-B2EC-2ECA9B43C02A}" type="presParOf" srcId="{FE00E9C8-1E40-487C-9BE0-45B2CBFA63B9}" destId="{560A15FA-B2BE-4AA8-8C8D-5CC59BDA3869}" srcOrd="0" destOrd="0" presId="urn:microsoft.com/office/officeart/2018/5/layout/IconLeafLabelList"/>
    <dgm:cxn modelId="{00965180-EEBE-4AFE-9DFD-542D9EE236C0}" type="presParOf" srcId="{560A15FA-B2BE-4AA8-8C8D-5CC59BDA3869}" destId="{F7E70958-5E04-4095-BCDB-4B78923B62DF}" srcOrd="0" destOrd="0" presId="urn:microsoft.com/office/officeart/2018/5/layout/IconLeafLabelList"/>
    <dgm:cxn modelId="{8E48E15F-B46C-40EB-BEA1-E9B3EE77BE75}" type="presParOf" srcId="{560A15FA-B2BE-4AA8-8C8D-5CC59BDA3869}" destId="{49425FBD-FF4F-4345-9B1D-889598AAE82A}" srcOrd="1" destOrd="0" presId="urn:microsoft.com/office/officeart/2018/5/layout/IconLeafLabelList"/>
    <dgm:cxn modelId="{A939B08F-B1E3-4726-B5B0-DDC97E002C94}" type="presParOf" srcId="{560A15FA-B2BE-4AA8-8C8D-5CC59BDA3869}" destId="{4C78BA29-7D40-43D1-B389-408DEC41F1AD}" srcOrd="2" destOrd="0" presId="urn:microsoft.com/office/officeart/2018/5/layout/IconLeafLabelList"/>
    <dgm:cxn modelId="{9CB1AAD8-5238-445E-87C6-3C7B388AB04B}" type="presParOf" srcId="{560A15FA-B2BE-4AA8-8C8D-5CC59BDA3869}" destId="{BF19BE04-3708-456E-BEE9-B3808F89029E}" srcOrd="3" destOrd="0" presId="urn:microsoft.com/office/officeart/2018/5/layout/IconLeafLabelList"/>
    <dgm:cxn modelId="{3587D445-759E-43D7-8946-1DB2F6434A77}" type="presParOf" srcId="{FE00E9C8-1E40-487C-9BE0-45B2CBFA63B9}" destId="{8B28FC21-1AAD-47A9-A050-FAD38CD58D18}" srcOrd="1" destOrd="0" presId="urn:microsoft.com/office/officeart/2018/5/layout/IconLeafLabelList"/>
    <dgm:cxn modelId="{DE46B5B8-2C49-48D3-A0B6-A62E765DBE12}" type="presParOf" srcId="{FE00E9C8-1E40-487C-9BE0-45B2CBFA63B9}" destId="{9EB14899-6726-42D3-8779-5096E97E45B2}" srcOrd="2" destOrd="0" presId="urn:microsoft.com/office/officeart/2018/5/layout/IconLeafLabelList"/>
    <dgm:cxn modelId="{68D24DDA-DC42-4D7E-819A-1EAC7D611B21}" type="presParOf" srcId="{9EB14899-6726-42D3-8779-5096E97E45B2}" destId="{AEC47301-AEBC-4BC6-9788-29F863B6A025}" srcOrd="0" destOrd="0" presId="urn:microsoft.com/office/officeart/2018/5/layout/IconLeafLabelList"/>
    <dgm:cxn modelId="{461922BD-84DA-4AE1-A410-2673129B3B6C}" type="presParOf" srcId="{9EB14899-6726-42D3-8779-5096E97E45B2}" destId="{472A3049-72AF-4658-9928-2B86E4E39403}" srcOrd="1" destOrd="0" presId="urn:microsoft.com/office/officeart/2018/5/layout/IconLeafLabelList"/>
    <dgm:cxn modelId="{CE8E8B64-3FF3-47E0-95BD-20F11D31AEC2}" type="presParOf" srcId="{9EB14899-6726-42D3-8779-5096E97E45B2}" destId="{FBAA4CCE-6F09-4356-9392-159F4627AA1E}" srcOrd="2" destOrd="0" presId="urn:microsoft.com/office/officeart/2018/5/layout/IconLeafLabelList"/>
    <dgm:cxn modelId="{8CC81E1A-C427-4C00-AA00-94E5115E7CDF}" type="presParOf" srcId="{9EB14899-6726-42D3-8779-5096E97E45B2}" destId="{6BC8F336-6F2E-4E41-B5C4-09128CD45144}" srcOrd="3" destOrd="0" presId="urn:microsoft.com/office/officeart/2018/5/layout/IconLeafLabelList"/>
    <dgm:cxn modelId="{E43D4B86-9C94-452D-8F65-69C108517ABB}" type="presParOf" srcId="{FE00E9C8-1E40-487C-9BE0-45B2CBFA63B9}" destId="{BF625F3B-0D83-4EC5-9122-F518D3B5EF6D}" srcOrd="3" destOrd="0" presId="urn:microsoft.com/office/officeart/2018/5/layout/IconLeafLabelList"/>
    <dgm:cxn modelId="{D1212103-5BDA-4AEE-8C53-00588DF8833F}" type="presParOf" srcId="{FE00E9C8-1E40-487C-9BE0-45B2CBFA63B9}" destId="{83DE492C-6A4D-48C2-BBC5-C40B35C1EC8F}" srcOrd="4" destOrd="0" presId="urn:microsoft.com/office/officeart/2018/5/layout/IconLeafLabelList"/>
    <dgm:cxn modelId="{A94E17A6-9676-43BD-A819-2AC2F0B900FD}" type="presParOf" srcId="{83DE492C-6A4D-48C2-BBC5-C40B35C1EC8F}" destId="{A1B9C3B7-0C10-4851-AA78-74DEFF38B4A1}" srcOrd="0" destOrd="0" presId="urn:microsoft.com/office/officeart/2018/5/layout/IconLeafLabelList"/>
    <dgm:cxn modelId="{9F7F2FEA-A215-4862-8F08-7C4391468ED8}" type="presParOf" srcId="{83DE492C-6A4D-48C2-BBC5-C40B35C1EC8F}" destId="{43EA4B88-6587-425E-BCFE-0DB1BAC5E492}" srcOrd="1" destOrd="0" presId="urn:microsoft.com/office/officeart/2018/5/layout/IconLeafLabelList"/>
    <dgm:cxn modelId="{6A00485B-F5F3-4364-A9B3-A9CC973DA3D9}" type="presParOf" srcId="{83DE492C-6A4D-48C2-BBC5-C40B35C1EC8F}" destId="{D3B03847-49EA-46EF-99AE-30B760897BE4}" srcOrd="2" destOrd="0" presId="urn:microsoft.com/office/officeart/2018/5/layout/IconLeafLabelList"/>
    <dgm:cxn modelId="{00206DA7-7EF0-4C57-B985-0981D66F6F93}" type="presParOf" srcId="{83DE492C-6A4D-48C2-BBC5-C40B35C1EC8F}" destId="{F9ED98D0-0B90-41C6-839F-0D1FE111ACB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E5BAF8-B4D4-48FC-A387-55E9E5678A0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17EAFC-96B0-4BF1-B461-8D804A465DEB}">
      <dgm:prSet/>
      <dgm:spPr/>
      <dgm:t>
        <a:bodyPr/>
        <a:lstStyle/>
        <a:p>
          <a:pPr>
            <a:defRPr cap="all"/>
          </a:pPr>
          <a:r>
            <a:rPr lang="en-US" dirty="0"/>
            <a:t>What if someone gave you complete guidance on what to learn and how to prepare?</a:t>
          </a:r>
        </a:p>
      </dgm:t>
    </dgm:pt>
    <dgm:pt modelId="{718BB15D-6442-4CBD-BFC1-86B222A31DA1}" type="parTrans" cxnId="{3B1D88C1-23A9-42B4-B4D4-6A8A7AC635C4}">
      <dgm:prSet/>
      <dgm:spPr/>
      <dgm:t>
        <a:bodyPr/>
        <a:lstStyle/>
        <a:p>
          <a:endParaRPr lang="en-US"/>
        </a:p>
      </dgm:t>
    </dgm:pt>
    <dgm:pt modelId="{58A6285B-B51B-4FBE-A99A-01CDB930F167}" type="sibTrans" cxnId="{3B1D88C1-23A9-42B4-B4D4-6A8A7AC635C4}">
      <dgm:prSet/>
      <dgm:spPr/>
      <dgm:t>
        <a:bodyPr/>
        <a:lstStyle/>
        <a:p>
          <a:endParaRPr lang="en-US"/>
        </a:p>
      </dgm:t>
    </dgm:pt>
    <dgm:pt modelId="{71C009D4-B9DC-4909-9C3D-13E4A300FC68}">
      <dgm:prSet/>
      <dgm:spPr/>
      <dgm:t>
        <a:bodyPr/>
        <a:lstStyle/>
        <a:p>
          <a:pPr>
            <a:defRPr cap="all"/>
          </a:pPr>
          <a:r>
            <a:rPr lang="en-US"/>
            <a:t>What if you could build real projects, get your resume reviewed, and gain confidence?</a:t>
          </a:r>
        </a:p>
      </dgm:t>
    </dgm:pt>
    <dgm:pt modelId="{EEF055D3-98D4-46CE-BFD1-23D17F203342}" type="parTrans" cxnId="{3E46F861-D5F8-4223-88B9-1DCAB5E01146}">
      <dgm:prSet/>
      <dgm:spPr/>
      <dgm:t>
        <a:bodyPr/>
        <a:lstStyle/>
        <a:p>
          <a:endParaRPr lang="en-US"/>
        </a:p>
      </dgm:t>
    </dgm:pt>
    <dgm:pt modelId="{38DE102D-5A7C-446F-A02B-AF2EB4B72BF9}" type="sibTrans" cxnId="{3E46F861-D5F8-4223-88B9-1DCAB5E01146}">
      <dgm:prSet/>
      <dgm:spPr/>
      <dgm:t>
        <a:bodyPr/>
        <a:lstStyle/>
        <a:p>
          <a:endParaRPr lang="en-US"/>
        </a:p>
      </dgm:t>
    </dgm:pt>
    <dgm:pt modelId="{6534729F-984B-4417-A183-8B668A9F1BDD}">
      <dgm:prSet/>
      <dgm:spPr/>
      <dgm:t>
        <a:bodyPr/>
        <a:lstStyle/>
        <a:p>
          <a:pPr>
            <a:defRPr cap="all"/>
          </a:pPr>
          <a:r>
            <a:rPr lang="en-US"/>
            <a:t>Would you take that chance... or miss it again?</a:t>
          </a:r>
        </a:p>
      </dgm:t>
    </dgm:pt>
    <dgm:pt modelId="{E07D388E-7194-4059-AF63-7F21FD52DC4B}" type="parTrans" cxnId="{6C7B435C-1015-490F-8F8A-7877F6420700}">
      <dgm:prSet/>
      <dgm:spPr/>
      <dgm:t>
        <a:bodyPr/>
        <a:lstStyle/>
        <a:p>
          <a:endParaRPr lang="en-US"/>
        </a:p>
      </dgm:t>
    </dgm:pt>
    <dgm:pt modelId="{9988D277-3F60-4320-BB95-6658D4BBAC65}" type="sibTrans" cxnId="{6C7B435C-1015-490F-8F8A-7877F6420700}">
      <dgm:prSet/>
      <dgm:spPr/>
      <dgm:t>
        <a:bodyPr/>
        <a:lstStyle/>
        <a:p>
          <a:endParaRPr lang="en-US"/>
        </a:p>
      </dgm:t>
    </dgm:pt>
    <dgm:pt modelId="{676D48DD-8AB9-4D2C-90FD-EF814985F7CB}" type="pres">
      <dgm:prSet presAssocID="{32E5BAF8-B4D4-48FC-A387-55E9E5678A00}" presName="root" presStyleCnt="0">
        <dgm:presLayoutVars>
          <dgm:dir/>
          <dgm:resizeHandles val="exact"/>
        </dgm:presLayoutVars>
      </dgm:prSet>
      <dgm:spPr/>
    </dgm:pt>
    <dgm:pt modelId="{AED897FB-60DC-434F-81BC-4D52CF2FB142}" type="pres">
      <dgm:prSet presAssocID="{B117EAFC-96B0-4BF1-B461-8D804A465DEB}" presName="compNode" presStyleCnt="0"/>
      <dgm:spPr/>
    </dgm:pt>
    <dgm:pt modelId="{7AD8656F-E393-4B79-98EC-0335EEA49FA8}" type="pres">
      <dgm:prSet presAssocID="{B117EAFC-96B0-4BF1-B461-8D804A465DEB}" presName="iconBgRect" presStyleLbl="bgShp" presStyleIdx="0" presStyleCnt="3"/>
      <dgm:spPr/>
    </dgm:pt>
    <dgm:pt modelId="{9273174C-8786-465F-8E36-9869C56D7C06}" type="pres">
      <dgm:prSet presAssocID="{B117EAFC-96B0-4BF1-B461-8D804A465D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D74C6FE-AB1D-4032-B832-DD89F4613C7C}" type="pres">
      <dgm:prSet presAssocID="{B117EAFC-96B0-4BF1-B461-8D804A465DEB}" presName="spaceRect" presStyleCnt="0"/>
      <dgm:spPr/>
    </dgm:pt>
    <dgm:pt modelId="{C2EF0A55-A02F-4EAD-A97F-63F7A4B1F7EF}" type="pres">
      <dgm:prSet presAssocID="{B117EAFC-96B0-4BF1-B461-8D804A465DEB}" presName="textRect" presStyleLbl="revTx" presStyleIdx="0" presStyleCnt="3">
        <dgm:presLayoutVars>
          <dgm:chMax val="1"/>
          <dgm:chPref val="1"/>
        </dgm:presLayoutVars>
      </dgm:prSet>
      <dgm:spPr/>
    </dgm:pt>
    <dgm:pt modelId="{26D4FF0F-F3F9-4A45-B58B-9104011F5880}" type="pres">
      <dgm:prSet presAssocID="{58A6285B-B51B-4FBE-A99A-01CDB930F167}" presName="sibTrans" presStyleCnt="0"/>
      <dgm:spPr/>
    </dgm:pt>
    <dgm:pt modelId="{9D057394-F653-456A-9638-D08105588042}" type="pres">
      <dgm:prSet presAssocID="{71C009D4-B9DC-4909-9C3D-13E4A300FC68}" presName="compNode" presStyleCnt="0"/>
      <dgm:spPr/>
    </dgm:pt>
    <dgm:pt modelId="{80E28572-E28A-4031-8F6D-2F0C3CDDFC76}" type="pres">
      <dgm:prSet presAssocID="{71C009D4-B9DC-4909-9C3D-13E4A300FC68}" presName="iconBgRect" presStyleLbl="bgShp" presStyleIdx="1" presStyleCnt="3"/>
      <dgm:spPr/>
    </dgm:pt>
    <dgm:pt modelId="{85DBC2ED-B12B-41DD-8748-FEC96E52B593}" type="pres">
      <dgm:prSet presAssocID="{71C009D4-B9DC-4909-9C3D-13E4A300FC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B279F7B9-93A5-4B2D-B99C-2A2F9F42FA8C}" type="pres">
      <dgm:prSet presAssocID="{71C009D4-B9DC-4909-9C3D-13E4A300FC68}" presName="spaceRect" presStyleCnt="0"/>
      <dgm:spPr/>
    </dgm:pt>
    <dgm:pt modelId="{77F2E82F-79A5-40B1-B85B-EE9BB0891C32}" type="pres">
      <dgm:prSet presAssocID="{71C009D4-B9DC-4909-9C3D-13E4A300FC68}" presName="textRect" presStyleLbl="revTx" presStyleIdx="1" presStyleCnt="3">
        <dgm:presLayoutVars>
          <dgm:chMax val="1"/>
          <dgm:chPref val="1"/>
        </dgm:presLayoutVars>
      </dgm:prSet>
      <dgm:spPr/>
    </dgm:pt>
    <dgm:pt modelId="{891DF38F-8AB1-4CF6-B592-E0F56B1F3936}" type="pres">
      <dgm:prSet presAssocID="{38DE102D-5A7C-446F-A02B-AF2EB4B72BF9}" presName="sibTrans" presStyleCnt="0"/>
      <dgm:spPr/>
    </dgm:pt>
    <dgm:pt modelId="{D46F6EB2-2339-4242-863B-A80AE970785A}" type="pres">
      <dgm:prSet presAssocID="{6534729F-984B-4417-A183-8B668A9F1BDD}" presName="compNode" presStyleCnt="0"/>
      <dgm:spPr/>
    </dgm:pt>
    <dgm:pt modelId="{4DD0C2A2-CE8B-4377-98BD-8435DB1D45BF}" type="pres">
      <dgm:prSet presAssocID="{6534729F-984B-4417-A183-8B668A9F1BDD}" presName="iconBgRect" presStyleLbl="bgShp" presStyleIdx="2" presStyleCnt="3"/>
      <dgm:spPr/>
    </dgm:pt>
    <dgm:pt modelId="{1F360BB7-E2B3-409B-92B9-1B67DE56212F}" type="pres">
      <dgm:prSet presAssocID="{6534729F-984B-4417-A183-8B668A9F1B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12790F77-4ACA-4396-8C5A-55D9156B2E2F}" type="pres">
      <dgm:prSet presAssocID="{6534729F-984B-4417-A183-8B668A9F1BDD}" presName="spaceRect" presStyleCnt="0"/>
      <dgm:spPr/>
    </dgm:pt>
    <dgm:pt modelId="{2C1070B1-23DC-4A8F-BEFF-A3259AA97329}" type="pres">
      <dgm:prSet presAssocID="{6534729F-984B-4417-A183-8B668A9F1BD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7F5013-3244-4AC2-8D9F-1EA43FA4D27C}" type="presOf" srcId="{6534729F-984B-4417-A183-8B668A9F1BDD}" destId="{2C1070B1-23DC-4A8F-BEFF-A3259AA97329}" srcOrd="0" destOrd="0" presId="urn:microsoft.com/office/officeart/2018/5/layout/IconCircleLabelList"/>
    <dgm:cxn modelId="{5A9B6F1C-64F1-4072-A403-7A7D957502B3}" type="presOf" srcId="{32E5BAF8-B4D4-48FC-A387-55E9E5678A00}" destId="{676D48DD-8AB9-4D2C-90FD-EF814985F7CB}" srcOrd="0" destOrd="0" presId="urn:microsoft.com/office/officeart/2018/5/layout/IconCircleLabelList"/>
    <dgm:cxn modelId="{6C7B435C-1015-490F-8F8A-7877F6420700}" srcId="{32E5BAF8-B4D4-48FC-A387-55E9E5678A00}" destId="{6534729F-984B-4417-A183-8B668A9F1BDD}" srcOrd="2" destOrd="0" parTransId="{E07D388E-7194-4059-AF63-7F21FD52DC4B}" sibTransId="{9988D277-3F60-4320-BB95-6658D4BBAC65}"/>
    <dgm:cxn modelId="{3E46F861-D5F8-4223-88B9-1DCAB5E01146}" srcId="{32E5BAF8-B4D4-48FC-A387-55E9E5678A00}" destId="{71C009D4-B9DC-4909-9C3D-13E4A300FC68}" srcOrd="1" destOrd="0" parTransId="{EEF055D3-98D4-46CE-BFD1-23D17F203342}" sibTransId="{38DE102D-5A7C-446F-A02B-AF2EB4B72BF9}"/>
    <dgm:cxn modelId="{3B1D88C1-23A9-42B4-B4D4-6A8A7AC635C4}" srcId="{32E5BAF8-B4D4-48FC-A387-55E9E5678A00}" destId="{B117EAFC-96B0-4BF1-B461-8D804A465DEB}" srcOrd="0" destOrd="0" parTransId="{718BB15D-6442-4CBD-BFC1-86B222A31DA1}" sibTransId="{58A6285B-B51B-4FBE-A99A-01CDB930F167}"/>
    <dgm:cxn modelId="{7564ECE7-FAF7-408B-9A7D-35FDC5AAE4DB}" type="presOf" srcId="{71C009D4-B9DC-4909-9C3D-13E4A300FC68}" destId="{77F2E82F-79A5-40B1-B85B-EE9BB0891C32}" srcOrd="0" destOrd="0" presId="urn:microsoft.com/office/officeart/2018/5/layout/IconCircleLabelList"/>
    <dgm:cxn modelId="{1B45CFF3-483D-4A0C-9DED-791B3C72600F}" type="presOf" srcId="{B117EAFC-96B0-4BF1-B461-8D804A465DEB}" destId="{C2EF0A55-A02F-4EAD-A97F-63F7A4B1F7EF}" srcOrd="0" destOrd="0" presId="urn:microsoft.com/office/officeart/2018/5/layout/IconCircleLabelList"/>
    <dgm:cxn modelId="{B6E010EB-3CB0-48DE-8C0C-EFDE04BE3841}" type="presParOf" srcId="{676D48DD-8AB9-4D2C-90FD-EF814985F7CB}" destId="{AED897FB-60DC-434F-81BC-4D52CF2FB142}" srcOrd="0" destOrd="0" presId="urn:microsoft.com/office/officeart/2018/5/layout/IconCircleLabelList"/>
    <dgm:cxn modelId="{B1F99258-795B-40F8-BB22-56F6F9F35427}" type="presParOf" srcId="{AED897FB-60DC-434F-81BC-4D52CF2FB142}" destId="{7AD8656F-E393-4B79-98EC-0335EEA49FA8}" srcOrd="0" destOrd="0" presId="urn:microsoft.com/office/officeart/2018/5/layout/IconCircleLabelList"/>
    <dgm:cxn modelId="{7314B0C0-343E-47DD-B837-7434F3FEDF92}" type="presParOf" srcId="{AED897FB-60DC-434F-81BC-4D52CF2FB142}" destId="{9273174C-8786-465F-8E36-9869C56D7C06}" srcOrd="1" destOrd="0" presId="urn:microsoft.com/office/officeart/2018/5/layout/IconCircleLabelList"/>
    <dgm:cxn modelId="{34FD11D3-31A6-476B-8B63-136105C13C9C}" type="presParOf" srcId="{AED897FB-60DC-434F-81BC-4D52CF2FB142}" destId="{3D74C6FE-AB1D-4032-B832-DD89F4613C7C}" srcOrd="2" destOrd="0" presId="urn:microsoft.com/office/officeart/2018/5/layout/IconCircleLabelList"/>
    <dgm:cxn modelId="{1513B913-920E-4A72-BC75-A85239475D43}" type="presParOf" srcId="{AED897FB-60DC-434F-81BC-4D52CF2FB142}" destId="{C2EF0A55-A02F-4EAD-A97F-63F7A4B1F7EF}" srcOrd="3" destOrd="0" presId="urn:microsoft.com/office/officeart/2018/5/layout/IconCircleLabelList"/>
    <dgm:cxn modelId="{36C11D15-52DE-4ABE-9096-0C01E2DB8D00}" type="presParOf" srcId="{676D48DD-8AB9-4D2C-90FD-EF814985F7CB}" destId="{26D4FF0F-F3F9-4A45-B58B-9104011F5880}" srcOrd="1" destOrd="0" presId="urn:microsoft.com/office/officeart/2018/5/layout/IconCircleLabelList"/>
    <dgm:cxn modelId="{8A1389ED-995E-428D-B7F7-7B8562FA3AAD}" type="presParOf" srcId="{676D48DD-8AB9-4D2C-90FD-EF814985F7CB}" destId="{9D057394-F653-456A-9638-D08105588042}" srcOrd="2" destOrd="0" presId="urn:microsoft.com/office/officeart/2018/5/layout/IconCircleLabelList"/>
    <dgm:cxn modelId="{1B60D041-FCA0-4830-8E42-83D9D700A03F}" type="presParOf" srcId="{9D057394-F653-456A-9638-D08105588042}" destId="{80E28572-E28A-4031-8F6D-2F0C3CDDFC76}" srcOrd="0" destOrd="0" presId="urn:microsoft.com/office/officeart/2018/5/layout/IconCircleLabelList"/>
    <dgm:cxn modelId="{9813120A-644E-4686-BF91-006D2A8B6E54}" type="presParOf" srcId="{9D057394-F653-456A-9638-D08105588042}" destId="{85DBC2ED-B12B-41DD-8748-FEC96E52B593}" srcOrd="1" destOrd="0" presId="urn:microsoft.com/office/officeart/2018/5/layout/IconCircleLabelList"/>
    <dgm:cxn modelId="{12626204-5CAE-466D-91CB-03659654680D}" type="presParOf" srcId="{9D057394-F653-456A-9638-D08105588042}" destId="{B279F7B9-93A5-4B2D-B99C-2A2F9F42FA8C}" srcOrd="2" destOrd="0" presId="urn:microsoft.com/office/officeart/2018/5/layout/IconCircleLabelList"/>
    <dgm:cxn modelId="{D4DCA020-4353-4A02-9011-DFE16DD684E1}" type="presParOf" srcId="{9D057394-F653-456A-9638-D08105588042}" destId="{77F2E82F-79A5-40B1-B85B-EE9BB0891C32}" srcOrd="3" destOrd="0" presId="urn:microsoft.com/office/officeart/2018/5/layout/IconCircleLabelList"/>
    <dgm:cxn modelId="{B66DEDFA-DEC2-4A53-9AAC-51DF4997D6F8}" type="presParOf" srcId="{676D48DD-8AB9-4D2C-90FD-EF814985F7CB}" destId="{891DF38F-8AB1-4CF6-B592-E0F56B1F3936}" srcOrd="3" destOrd="0" presId="urn:microsoft.com/office/officeart/2018/5/layout/IconCircleLabelList"/>
    <dgm:cxn modelId="{7B5436E4-4F9D-4C77-AE1B-C8343648B1DF}" type="presParOf" srcId="{676D48DD-8AB9-4D2C-90FD-EF814985F7CB}" destId="{D46F6EB2-2339-4242-863B-A80AE970785A}" srcOrd="4" destOrd="0" presId="urn:microsoft.com/office/officeart/2018/5/layout/IconCircleLabelList"/>
    <dgm:cxn modelId="{D40EB466-FCC5-4B7E-A6A0-D95EC1E6A38E}" type="presParOf" srcId="{D46F6EB2-2339-4242-863B-A80AE970785A}" destId="{4DD0C2A2-CE8B-4377-98BD-8435DB1D45BF}" srcOrd="0" destOrd="0" presId="urn:microsoft.com/office/officeart/2018/5/layout/IconCircleLabelList"/>
    <dgm:cxn modelId="{6B3C46CC-B0E9-46CC-ACC6-FBBA9F2F8044}" type="presParOf" srcId="{D46F6EB2-2339-4242-863B-A80AE970785A}" destId="{1F360BB7-E2B3-409B-92B9-1B67DE56212F}" srcOrd="1" destOrd="0" presId="urn:microsoft.com/office/officeart/2018/5/layout/IconCircleLabelList"/>
    <dgm:cxn modelId="{C16D3C38-47C2-48C1-866B-9CDFF3428E84}" type="presParOf" srcId="{D46F6EB2-2339-4242-863B-A80AE970785A}" destId="{12790F77-4ACA-4396-8C5A-55D9156B2E2F}" srcOrd="2" destOrd="0" presId="urn:microsoft.com/office/officeart/2018/5/layout/IconCircleLabelList"/>
    <dgm:cxn modelId="{9F6E613E-D64F-4A2C-B6B7-EA995BE97B69}" type="presParOf" srcId="{D46F6EB2-2339-4242-863B-A80AE970785A}" destId="{2C1070B1-23DC-4A8F-BEFF-A3259AA9732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9AAEDF-2F04-40C7-B67C-9E90883EC1F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6DF98F-09BC-4DBB-92B5-53088331C17A}">
      <dgm:prSet/>
      <dgm:spPr/>
      <dgm:t>
        <a:bodyPr/>
        <a:lstStyle/>
        <a:p>
          <a:r>
            <a:rPr lang="en-US" dirty="0"/>
            <a:t>Meet Your Mentor: Final-year student, full-stack developer, placed in CTS, TCS, LTI Mindtree.</a:t>
          </a:r>
        </a:p>
      </dgm:t>
    </dgm:pt>
    <dgm:pt modelId="{B3785FA5-73E6-4213-881A-3DF67FAD4F1E}" type="parTrans" cxnId="{7C33CE3B-EC30-4E8A-95E9-7DF624CBCECA}">
      <dgm:prSet/>
      <dgm:spPr/>
      <dgm:t>
        <a:bodyPr/>
        <a:lstStyle/>
        <a:p>
          <a:endParaRPr lang="en-US"/>
        </a:p>
      </dgm:t>
    </dgm:pt>
    <dgm:pt modelId="{4A717675-F144-4F3A-A538-435AE3D0FE7F}" type="sibTrans" cxnId="{7C33CE3B-EC30-4E8A-95E9-7DF624CBCECA}">
      <dgm:prSet/>
      <dgm:spPr/>
      <dgm:t>
        <a:bodyPr/>
        <a:lstStyle/>
        <a:p>
          <a:endParaRPr lang="en-US"/>
        </a:p>
      </dgm:t>
    </dgm:pt>
    <dgm:pt modelId="{40B1BD86-CD83-460D-AB5C-38640322AF1D}">
      <dgm:prSet/>
      <dgm:spPr/>
      <dgm:t>
        <a:bodyPr/>
        <a:lstStyle/>
        <a:p>
          <a:r>
            <a:rPr lang="en-US" dirty="0"/>
            <a:t>Mission: To help juniors crack placements with proper, practical guidance.</a:t>
          </a:r>
        </a:p>
      </dgm:t>
    </dgm:pt>
    <dgm:pt modelId="{1335B70C-D9AC-4312-85DB-0A7058839B75}" type="parTrans" cxnId="{0F7A3620-5163-475B-B512-1C995DF4EDA5}">
      <dgm:prSet/>
      <dgm:spPr/>
      <dgm:t>
        <a:bodyPr/>
        <a:lstStyle/>
        <a:p>
          <a:endParaRPr lang="en-US"/>
        </a:p>
      </dgm:t>
    </dgm:pt>
    <dgm:pt modelId="{989FDC7F-356E-4A12-9CB8-F5C995E3AFE0}" type="sibTrans" cxnId="{0F7A3620-5163-475B-B512-1C995DF4EDA5}">
      <dgm:prSet/>
      <dgm:spPr/>
      <dgm:t>
        <a:bodyPr/>
        <a:lstStyle/>
        <a:p>
          <a:endParaRPr lang="en-US"/>
        </a:p>
      </dgm:t>
    </dgm:pt>
    <dgm:pt modelId="{5823D3F2-1C86-4678-9A35-E5DC9FA8A0DB}">
      <dgm:prSet/>
      <dgm:spPr/>
      <dgm:t>
        <a:bodyPr/>
        <a:lstStyle/>
        <a:p>
          <a:r>
            <a:rPr lang="en-US"/>
            <a:t>No experience needed – just your time and curiosity!</a:t>
          </a:r>
        </a:p>
      </dgm:t>
    </dgm:pt>
    <dgm:pt modelId="{AE6A6A66-84D9-4179-B358-6E033F9EA552}" type="parTrans" cxnId="{A700E82A-B8B5-46E4-B7BF-7E6EEB0C2797}">
      <dgm:prSet/>
      <dgm:spPr/>
      <dgm:t>
        <a:bodyPr/>
        <a:lstStyle/>
        <a:p>
          <a:endParaRPr lang="en-US"/>
        </a:p>
      </dgm:t>
    </dgm:pt>
    <dgm:pt modelId="{DD36F73F-2609-4A2F-BE47-160B55201F42}" type="sibTrans" cxnId="{A700E82A-B8B5-46E4-B7BF-7E6EEB0C2797}">
      <dgm:prSet/>
      <dgm:spPr/>
      <dgm:t>
        <a:bodyPr/>
        <a:lstStyle/>
        <a:p>
          <a:endParaRPr lang="en-US"/>
        </a:p>
      </dgm:t>
    </dgm:pt>
    <dgm:pt modelId="{B3F73780-4955-4BEC-9DF6-4932CD4A4D56}" type="pres">
      <dgm:prSet presAssocID="{999AAEDF-2F04-40C7-B67C-9E90883EC1FA}" presName="vert0" presStyleCnt="0">
        <dgm:presLayoutVars>
          <dgm:dir/>
          <dgm:animOne val="branch"/>
          <dgm:animLvl val="lvl"/>
        </dgm:presLayoutVars>
      </dgm:prSet>
      <dgm:spPr/>
    </dgm:pt>
    <dgm:pt modelId="{5C91A9B1-16A2-4D4F-B998-AE236D8127C6}" type="pres">
      <dgm:prSet presAssocID="{4D6DF98F-09BC-4DBB-92B5-53088331C17A}" presName="thickLine" presStyleLbl="alignNode1" presStyleIdx="0" presStyleCnt="3"/>
      <dgm:spPr/>
    </dgm:pt>
    <dgm:pt modelId="{32B4E6DF-F545-4752-8063-6BF198C311AF}" type="pres">
      <dgm:prSet presAssocID="{4D6DF98F-09BC-4DBB-92B5-53088331C17A}" presName="horz1" presStyleCnt="0"/>
      <dgm:spPr/>
    </dgm:pt>
    <dgm:pt modelId="{C427B5DD-D5C7-4B6A-BDB9-F4BE4B0FDDAF}" type="pres">
      <dgm:prSet presAssocID="{4D6DF98F-09BC-4DBB-92B5-53088331C17A}" presName="tx1" presStyleLbl="revTx" presStyleIdx="0" presStyleCnt="3"/>
      <dgm:spPr/>
    </dgm:pt>
    <dgm:pt modelId="{B693A6CE-4C79-4136-A761-8B6C14874D30}" type="pres">
      <dgm:prSet presAssocID="{4D6DF98F-09BC-4DBB-92B5-53088331C17A}" presName="vert1" presStyleCnt="0"/>
      <dgm:spPr/>
    </dgm:pt>
    <dgm:pt modelId="{B5D05B4C-0593-41D7-BACD-201E6182C046}" type="pres">
      <dgm:prSet presAssocID="{40B1BD86-CD83-460D-AB5C-38640322AF1D}" presName="thickLine" presStyleLbl="alignNode1" presStyleIdx="1" presStyleCnt="3"/>
      <dgm:spPr/>
    </dgm:pt>
    <dgm:pt modelId="{25E3AC0C-1972-4893-9BD4-C09E62214901}" type="pres">
      <dgm:prSet presAssocID="{40B1BD86-CD83-460D-AB5C-38640322AF1D}" presName="horz1" presStyleCnt="0"/>
      <dgm:spPr/>
    </dgm:pt>
    <dgm:pt modelId="{1A530D88-A01D-480B-935C-03626171BF41}" type="pres">
      <dgm:prSet presAssocID="{40B1BD86-CD83-460D-AB5C-38640322AF1D}" presName="tx1" presStyleLbl="revTx" presStyleIdx="1" presStyleCnt="3"/>
      <dgm:spPr/>
    </dgm:pt>
    <dgm:pt modelId="{24F9BB20-3F73-446E-ACEB-49F5EF5F54D9}" type="pres">
      <dgm:prSet presAssocID="{40B1BD86-CD83-460D-AB5C-38640322AF1D}" presName="vert1" presStyleCnt="0"/>
      <dgm:spPr/>
    </dgm:pt>
    <dgm:pt modelId="{D8BDBA10-D00A-42E3-8A8C-158AAC852C97}" type="pres">
      <dgm:prSet presAssocID="{5823D3F2-1C86-4678-9A35-E5DC9FA8A0DB}" presName="thickLine" presStyleLbl="alignNode1" presStyleIdx="2" presStyleCnt="3"/>
      <dgm:spPr/>
    </dgm:pt>
    <dgm:pt modelId="{2E58F62A-87F7-49C7-9653-8D55D5359DFF}" type="pres">
      <dgm:prSet presAssocID="{5823D3F2-1C86-4678-9A35-E5DC9FA8A0DB}" presName="horz1" presStyleCnt="0"/>
      <dgm:spPr/>
    </dgm:pt>
    <dgm:pt modelId="{2F39B2CF-0A80-4EF1-8BD8-DB32981C9F23}" type="pres">
      <dgm:prSet presAssocID="{5823D3F2-1C86-4678-9A35-E5DC9FA8A0DB}" presName="tx1" presStyleLbl="revTx" presStyleIdx="2" presStyleCnt="3"/>
      <dgm:spPr/>
    </dgm:pt>
    <dgm:pt modelId="{5B3890AF-954C-4E0D-A6CA-71F348B7E3AD}" type="pres">
      <dgm:prSet presAssocID="{5823D3F2-1C86-4678-9A35-E5DC9FA8A0DB}" presName="vert1" presStyleCnt="0"/>
      <dgm:spPr/>
    </dgm:pt>
  </dgm:ptLst>
  <dgm:cxnLst>
    <dgm:cxn modelId="{D55BDB1D-B8FC-436E-A842-24CD28A55017}" type="presOf" srcId="{40B1BD86-CD83-460D-AB5C-38640322AF1D}" destId="{1A530D88-A01D-480B-935C-03626171BF41}" srcOrd="0" destOrd="0" presId="urn:microsoft.com/office/officeart/2008/layout/LinedList"/>
    <dgm:cxn modelId="{0F7A3620-5163-475B-B512-1C995DF4EDA5}" srcId="{999AAEDF-2F04-40C7-B67C-9E90883EC1FA}" destId="{40B1BD86-CD83-460D-AB5C-38640322AF1D}" srcOrd="1" destOrd="0" parTransId="{1335B70C-D9AC-4312-85DB-0A7058839B75}" sibTransId="{989FDC7F-356E-4A12-9CB8-F5C995E3AFE0}"/>
    <dgm:cxn modelId="{FBB18825-86CB-4DD5-947E-A5F929C40A73}" type="presOf" srcId="{5823D3F2-1C86-4678-9A35-E5DC9FA8A0DB}" destId="{2F39B2CF-0A80-4EF1-8BD8-DB32981C9F23}" srcOrd="0" destOrd="0" presId="urn:microsoft.com/office/officeart/2008/layout/LinedList"/>
    <dgm:cxn modelId="{A700E82A-B8B5-46E4-B7BF-7E6EEB0C2797}" srcId="{999AAEDF-2F04-40C7-B67C-9E90883EC1FA}" destId="{5823D3F2-1C86-4678-9A35-E5DC9FA8A0DB}" srcOrd="2" destOrd="0" parTransId="{AE6A6A66-84D9-4179-B358-6E033F9EA552}" sibTransId="{DD36F73F-2609-4A2F-BE47-160B55201F42}"/>
    <dgm:cxn modelId="{7C33CE3B-EC30-4E8A-95E9-7DF624CBCECA}" srcId="{999AAEDF-2F04-40C7-B67C-9E90883EC1FA}" destId="{4D6DF98F-09BC-4DBB-92B5-53088331C17A}" srcOrd="0" destOrd="0" parTransId="{B3785FA5-73E6-4213-881A-3DF67FAD4F1E}" sibTransId="{4A717675-F144-4F3A-A538-435AE3D0FE7F}"/>
    <dgm:cxn modelId="{6ADD9170-C07C-49C2-90E6-16D8630F4165}" type="presOf" srcId="{4D6DF98F-09BC-4DBB-92B5-53088331C17A}" destId="{C427B5DD-D5C7-4B6A-BDB9-F4BE4B0FDDAF}" srcOrd="0" destOrd="0" presId="urn:microsoft.com/office/officeart/2008/layout/LinedList"/>
    <dgm:cxn modelId="{D4DF48ED-2E14-4CB3-B3F0-F2E3236FDE91}" type="presOf" srcId="{999AAEDF-2F04-40C7-B67C-9E90883EC1FA}" destId="{B3F73780-4955-4BEC-9DF6-4932CD4A4D56}" srcOrd="0" destOrd="0" presId="urn:microsoft.com/office/officeart/2008/layout/LinedList"/>
    <dgm:cxn modelId="{F35F58C2-2E1E-4AA5-9400-970607AFB472}" type="presParOf" srcId="{B3F73780-4955-4BEC-9DF6-4932CD4A4D56}" destId="{5C91A9B1-16A2-4D4F-B998-AE236D8127C6}" srcOrd="0" destOrd="0" presId="urn:microsoft.com/office/officeart/2008/layout/LinedList"/>
    <dgm:cxn modelId="{6838DA94-4C1F-46A4-BB3F-DDF96A6C9E62}" type="presParOf" srcId="{B3F73780-4955-4BEC-9DF6-4932CD4A4D56}" destId="{32B4E6DF-F545-4752-8063-6BF198C311AF}" srcOrd="1" destOrd="0" presId="urn:microsoft.com/office/officeart/2008/layout/LinedList"/>
    <dgm:cxn modelId="{6D8211D5-8DFB-47B0-BAF0-A245554F2ABB}" type="presParOf" srcId="{32B4E6DF-F545-4752-8063-6BF198C311AF}" destId="{C427B5DD-D5C7-4B6A-BDB9-F4BE4B0FDDAF}" srcOrd="0" destOrd="0" presId="urn:microsoft.com/office/officeart/2008/layout/LinedList"/>
    <dgm:cxn modelId="{9929B752-D8E1-4D6A-9979-D219DA4DE495}" type="presParOf" srcId="{32B4E6DF-F545-4752-8063-6BF198C311AF}" destId="{B693A6CE-4C79-4136-A761-8B6C14874D30}" srcOrd="1" destOrd="0" presId="urn:microsoft.com/office/officeart/2008/layout/LinedList"/>
    <dgm:cxn modelId="{829B3D94-8009-4A12-BF3A-CA39C1B372ED}" type="presParOf" srcId="{B3F73780-4955-4BEC-9DF6-4932CD4A4D56}" destId="{B5D05B4C-0593-41D7-BACD-201E6182C046}" srcOrd="2" destOrd="0" presId="urn:microsoft.com/office/officeart/2008/layout/LinedList"/>
    <dgm:cxn modelId="{DDBB7518-8FF0-4F69-AA79-B7C621CF0652}" type="presParOf" srcId="{B3F73780-4955-4BEC-9DF6-4932CD4A4D56}" destId="{25E3AC0C-1972-4893-9BD4-C09E62214901}" srcOrd="3" destOrd="0" presId="urn:microsoft.com/office/officeart/2008/layout/LinedList"/>
    <dgm:cxn modelId="{A1F0AF38-0FA7-4871-AD96-8A7F2E691CD6}" type="presParOf" srcId="{25E3AC0C-1972-4893-9BD4-C09E62214901}" destId="{1A530D88-A01D-480B-935C-03626171BF41}" srcOrd="0" destOrd="0" presId="urn:microsoft.com/office/officeart/2008/layout/LinedList"/>
    <dgm:cxn modelId="{D3DFC447-045A-420A-8B9C-12E7CEF641D8}" type="presParOf" srcId="{25E3AC0C-1972-4893-9BD4-C09E62214901}" destId="{24F9BB20-3F73-446E-ACEB-49F5EF5F54D9}" srcOrd="1" destOrd="0" presId="urn:microsoft.com/office/officeart/2008/layout/LinedList"/>
    <dgm:cxn modelId="{4876BAAB-B340-404F-B0DF-CED297998B81}" type="presParOf" srcId="{B3F73780-4955-4BEC-9DF6-4932CD4A4D56}" destId="{D8BDBA10-D00A-42E3-8A8C-158AAC852C97}" srcOrd="4" destOrd="0" presId="urn:microsoft.com/office/officeart/2008/layout/LinedList"/>
    <dgm:cxn modelId="{312E9278-D245-4ED3-848C-B4A5884EC873}" type="presParOf" srcId="{B3F73780-4955-4BEC-9DF6-4932CD4A4D56}" destId="{2E58F62A-87F7-49C7-9653-8D55D5359DFF}" srcOrd="5" destOrd="0" presId="urn:microsoft.com/office/officeart/2008/layout/LinedList"/>
    <dgm:cxn modelId="{516149DD-BB15-4B33-91BF-39037C821BC1}" type="presParOf" srcId="{2E58F62A-87F7-49C7-9653-8D55D5359DFF}" destId="{2F39B2CF-0A80-4EF1-8BD8-DB32981C9F23}" srcOrd="0" destOrd="0" presId="urn:microsoft.com/office/officeart/2008/layout/LinedList"/>
    <dgm:cxn modelId="{D9CE6482-E8C7-4EC0-A439-083DA7FE2EE3}" type="presParOf" srcId="{2E58F62A-87F7-49C7-9653-8D55D5359DFF}" destId="{5B3890AF-954C-4E0D-A6CA-71F348B7E3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76BD7B-B354-44A7-88F0-779318E819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7EC2F0-2CBA-4F30-B37F-A3AD065838D5}">
      <dgm:prSet/>
      <dgm:spPr/>
      <dgm:t>
        <a:bodyPr/>
        <a:lstStyle/>
        <a:p>
          <a:r>
            <a:rPr lang="en-US"/>
            <a:t>⏳ Duration: 45 to 60 Days (Flexible pace)</a:t>
          </a:r>
        </a:p>
      </dgm:t>
    </dgm:pt>
    <dgm:pt modelId="{62EDD171-E4E9-4E56-98A6-EAD669DA4D87}" type="parTrans" cxnId="{F3065C1C-EA80-446B-A8CF-133CC9B81746}">
      <dgm:prSet/>
      <dgm:spPr/>
      <dgm:t>
        <a:bodyPr/>
        <a:lstStyle/>
        <a:p>
          <a:endParaRPr lang="en-US"/>
        </a:p>
      </dgm:t>
    </dgm:pt>
    <dgm:pt modelId="{2F096B5F-5FDA-449B-A187-F74159F6FFEB}" type="sibTrans" cxnId="{F3065C1C-EA80-446B-A8CF-133CC9B81746}">
      <dgm:prSet/>
      <dgm:spPr/>
      <dgm:t>
        <a:bodyPr/>
        <a:lstStyle/>
        <a:p>
          <a:endParaRPr lang="en-US"/>
        </a:p>
      </dgm:t>
    </dgm:pt>
    <dgm:pt modelId="{FE9A44AB-8DAE-4E23-ACF0-81F50185C6FF}">
      <dgm:prSet/>
      <dgm:spPr/>
      <dgm:t>
        <a:bodyPr/>
        <a:lstStyle/>
        <a:p>
          <a:r>
            <a:rPr lang="en-US"/>
            <a:t>💻 Mode: Interactive Microsoft Teams sessions</a:t>
          </a:r>
        </a:p>
      </dgm:t>
    </dgm:pt>
    <dgm:pt modelId="{7E640CF6-2F10-46A4-9F41-F16CC247E629}" type="parTrans" cxnId="{C6DC2A0F-2667-433C-9222-4E0372194E98}">
      <dgm:prSet/>
      <dgm:spPr/>
      <dgm:t>
        <a:bodyPr/>
        <a:lstStyle/>
        <a:p>
          <a:endParaRPr lang="en-US"/>
        </a:p>
      </dgm:t>
    </dgm:pt>
    <dgm:pt modelId="{087BA9F3-204F-42B1-AF64-F486ADCB7FCD}" type="sibTrans" cxnId="{C6DC2A0F-2667-433C-9222-4E0372194E98}">
      <dgm:prSet/>
      <dgm:spPr/>
      <dgm:t>
        <a:bodyPr/>
        <a:lstStyle/>
        <a:p>
          <a:endParaRPr lang="en-US"/>
        </a:p>
      </dgm:t>
    </dgm:pt>
    <dgm:pt modelId="{994479CA-6D84-4E87-B4C2-B85F770D9DD7}">
      <dgm:prSet/>
      <dgm:spPr/>
      <dgm:t>
        <a:bodyPr/>
        <a:lstStyle/>
        <a:p>
          <a:r>
            <a:rPr lang="en-US"/>
            <a:t>📅 Regular schedules, recordings available</a:t>
          </a:r>
        </a:p>
      </dgm:t>
    </dgm:pt>
    <dgm:pt modelId="{3942FC6F-7C45-4CE5-85C7-B3B6C7D428E9}" type="parTrans" cxnId="{EA6DF662-857E-49BB-BF4D-3E289330CED0}">
      <dgm:prSet/>
      <dgm:spPr/>
      <dgm:t>
        <a:bodyPr/>
        <a:lstStyle/>
        <a:p>
          <a:endParaRPr lang="en-US"/>
        </a:p>
      </dgm:t>
    </dgm:pt>
    <dgm:pt modelId="{589D6267-C55B-46AF-BE44-D5F6CF613E38}" type="sibTrans" cxnId="{EA6DF662-857E-49BB-BF4D-3E289330CED0}">
      <dgm:prSet/>
      <dgm:spPr/>
      <dgm:t>
        <a:bodyPr/>
        <a:lstStyle/>
        <a:p>
          <a:endParaRPr lang="en-US"/>
        </a:p>
      </dgm:t>
    </dgm:pt>
    <dgm:pt modelId="{F2E2438E-A73F-4B7F-8A7C-5E7073F0BEF3}">
      <dgm:prSet/>
      <dgm:spPr/>
      <dgm:t>
        <a:bodyPr/>
        <a:lstStyle/>
        <a:p>
          <a:r>
            <a:rPr lang="en-US"/>
            <a:t>🧑‍🏫 Live mentoring + real-time support</a:t>
          </a:r>
        </a:p>
      </dgm:t>
    </dgm:pt>
    <dgm:pt modelId="{FECC3896-85F8-4314-B136-0E275CEEFAD5}" type="parTrans" cxnId="{B5769218-0DA2-4868-8B55-96DC72D24D95}">
      <dgm:prSet/>
      <dgm:spPr/>
      <dgm:t>
        <a:bodyPr/>
        <a:lstStyle/>
        <a:p>
          <a:endParaRPr lang="en-US"/>
        </a:p>
      </dgm:t>
    </dgm:pt>
    <dgm:pt modelId="{85F1E8E5-98E6-4990-86A2-A1DBC590C3BC}" type="sibTrans" cxnId="{B5769218-0DA2-4868-8B55-96DC72D24D95}">
      <dgm:prSet/>
      <dgm:spPr/>
      <dgm:t>
        <a:bodyPr/>
        <a:lstStyle/>
        <a:p>
          <a:endParaRPr lang="en-US"/>
        </a:p>
      </dgm:t>
    </dgm:pt>
    <dgm:pt modelId="{037B48EA-1099-475D-A30D-987BDC9A254E}" type="pres">
      <dgm:prSet presAssocID="{3476BD7B-B354-44A7-88F0-779318E8199A}" presName="root" presStyleCnt="0">
        <dgm:presLayoutVars>
          <dgm:dir/>
          <dgm:resizeHandles val="exact"/>
        </dgm:presLayoutVars>
      </dgm:prSet>
      <dgm:spPr/>
    </dgm:pt>
    <dgm:pt modelId="{E019B892-58A2-48CF-A6DE-92EFDA0778B1}" type="pres">
      <dgm:prSet presAssocID="{4B7EC2F0-2CBA-4F30-B37F-A3AD065838D5}" presName="compNode" presStyleCnt="0"/>
      <dgm:spPr/>
    </dgm:pt>
    <dgm:pt modelId="{8D17B9A3-1007-4AFF-84DE-85ADEADCD26A}" type="pres">
      <dgm:prSet presAssocID="{4B7EC2F0-2CBA-4F30-B37F-A3AD065838D5}" presName="bgRect" presStyleLbl="bgShp" presStyleIdx="0" presStyleCnt="4"/>
      <dgm:spPr/>
    </dgm:pt>
    <dgm:pt modelId="{DD62ECC4-EC4E-4154-8CC3-A42F43EF494F}" type="pres">
      <dgm:prSet presAssocID="{4B7EC2F0-2CBA-4F30-B37F-A3AD065838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1BC505AC-8F04-48DC-87E7-29AF261EF604}" type="pres">
      <dgm:prSet presAssocID="{4B7EC2F0-2CBA-4F30-B37F-A3AD065838D5}" presName="spaceRect" presStyleCnt="0"/>
      <dgm:spPr/>
    </dgm:pt>
    <dgm:pt modelId="{881FF3FC-AD19-496F-8F9F-06F5D9B122DB}" type="pres">
      <dgm:prSet presAssocID="{4B7EC2F0-2CBA-4F30-B37F-A3AD065838D5}" presName="parTx" presStyleLbl="revTx" presStyleIdx="0" presStyleCnt="4">
        <dgm:presLayoutVars>
          <dgm:chMax val="0"/>
          <dgm:chPref val="0"/>
        </dgm:presLayoutVars>
      </dgm:prSet>
      <dgm:spPr/>
    </dgm:pt>
    <dgm:pt modelId="{79AF8F20-B055-4CC2-A11B-E7BC1118CAF8}" type="pres">
      <dgm:prSet presAssocID="{2F096B5F-5FDA-449B-A187-F74159F6FFEB}" presName="sibTrans" presStyleCnt="0"/>
      <dgm:spPr/>
    </dgm:pt>
    <dgm:pt modelId="{01D4256F-002D-4D51-BA7B-AD854E8B86DD}" type="pres">
      <dgm:prSet presAssocID="{FE9A44AB-8DAE-4E23-ACF0-81F50185C6FF}" presName="compNode" presStyleCnt="0"/>
      <dgm:spPr/>
    </dgm:pt>
    <dgm:pt modelId="{AD066A88-A394-4BDA-9067-8570F83332A1}" type="pres">
      <dgm:prSet presAssocID="{FE9A44AB-8DAE-4E23-ACF0-81F50185C6FF}" presName="bgRect" presStyleLbl="bgShp" presStyleIdx="1" presStyleCnt="4"/>
      <dgm:spPr/>
    </dgm:pt>
    <dgm:pt modelId="{D2A89888-4FC0-488E-BAA5-49CD34C1CCC2}" type="pres">
      <dgm:prSet presAssocID="{FE9A44AB-8DAE-4E23-ACF0-81F50185C6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29FA4D2-6F95-4DD5-81DF-E86064C61F7B}" type="pres">
      <dgm:prSet presAssocID="{FE9A44AB-8DAE-4E23-ACF0-81F50185C6FF}" presName="spaceRect" presStyleCnt="0"/>
      <dgm:spPr/>
    </dgm:pt>
    <dgm:pt modelId="{1A8C73E9-F8B7-44CD-B466-8183A51FB4D7}" type="pres">
      <dgm:prSet presAssocID="{FE9A44AB-8DAE-4E23-ACF0-81F50185C6FF}" presName="parTx" presStyleLbl="revTx" presStyleIdx="1" presStyleCnt="4">
        <dgm:presLayoutVars>
          <dgm:chMax val="0"/>
          <dgm:chPref val="0"/>
        </dgm:presLayoutVars>
      </dgm:prSet>
      <dgm:spPr/>
    </dgm:pt>
    <dgm:pt modelId="{5EBE7F0B-E27F-4461-ABE5-2CBF43564578}" type="pres">
      <dgm:prSet presAssocID="{087BA9F3-204F-42B1-AF64-F486ADCB7FCD}" presName="sibTrans" presStyleCnt="0"/>
      <dgm:spPr/>
    </dgm:pt>
    <dgm:pt modelId="{3F7D1693-DEB1-4018-92C5-2C03D712BD62}" type="pres">
      <dgm:prSet presAssocID="{994479CA-6D84-4E87-B4C2-B85F770D9DD7}" presName="compNode" presStyleCnt="0"/>
      <dgm:spPr/>
    </dgm:pt>
    <dgm:pt modelId="{86656952-E00B-4A91-AD92-0567B6F2AF2D}" type="pres">
      <dgm:prSet presAssocID="{994479CA-6D84-4E87-B4C2-B85F770D9DD7}" presName="bgRect" presStyleLbl="bgShp" presStyleIdx="2" presStyleCnt="4"/>
      <dgm:spPr/>
    </dgm:pt>
    <dgm:pt modelId="{C758EC02-BBD8-424B-8647-A96D08B6BA43}" type="pres">
      <dgm:prSet presAssocID="{994479CA-6D84-4E87-B4C2-B85F770D9D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B281C80B-6936-489B-906A-F576282E0CF3}" type="pres">
      <dgm:prSet presAssocID="{994479CA-6D84-4E87-B4C2-B85F770D9DD7}" presName="spaceRect" presStyleCnt="0"/>
      <dgm:spPr/>
    </dgm:pt>
    <dgm:pt modelId="{21B169B9-A69D-4F6A-9D8D-AFA3CA953D43}" type="pres">
      <dgm:prSet presAssocID="{994479CA-6D84-4E87-B4C2-B85F770D9DD7}" presName="parTx" presStyleLbl="revTx" presStyleIdx="2" presStyleCnt="4">
        <dgm:presLayoutVars>
          <dgm:chMax val="0"/>
          <dgm:chPref val="0"/>
        </dgm:presLayoutVars>
      </dgm:prSet>
      <dgm:spPr/>
    </dgm:pt>
    <dgm:pt modelId="{64762C89-D6A0-496D-B316-10B33F9921A0}" type="pres">
      <dgm:prSet presAssocID="{589D6267-C55B-46AF-BE44-D5F6CF613E38}" presName="sibTrans" presStyleCnt="0"/>
      <dgm:spPr/>
    </dgm:pt>
    <dgm:pt modelId="{5AFFA77C-DF0E-4361-BB80-CAADC541466A}" type="pres">
      <dgm:prSet presAssocID="{F2E2438E-A73F-4B7F-8A7C-5E7073F0BEF3}" presName="compNode" presStyleCnt="0"/>
      <dgm:spPr/>
    </dgm:pt>
    <dgm:pt modelId="{DC4E7FC6-142D-45BA-8C01-D147022BCAC0}" type="pres">
      <dgm:prSet presAssocID="{F2E2438E-A73F-4B7F-8A7C-5E7073F0BEF3}" presName="bgRect" presStyleLbl="bgShp" presStyleIdx="3" presStyleCnt="4"/>
      <dgm:spPr/>
    </dgm:pt>
    <dgm:pt modelId="{DD3396D6-8568-4AD3-848D-6F22446D1024}" type="pres">
      <dgm:prSet presAssocID="{F2E2438E-A73F-4B7F-8A7C-5E7073F0BE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3E66391-FFDC-4EA2-85F9-E293806D4E3D}" type="pres">
      <dgm:prSet presAssocID="{F2E2438E-A73F-4B7F-8A7C-5E7073F0BEF3}" presName="spaceRect" presStyleCnt="0"/>
      <dgm:spPr/>
    </dgm:pt>
    <dgm:pt modelId="{51D2B0C4-16E8-4256-8B67-1C4467A63D53}" type="pres">
      <dgm:prSet presAssocID="{F2E2438E-A73F-4B7F-8A7C-5E7073F0BEF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DC2A0F-2667-433C-9222-4E0372194E98}" srcId="{3476BD7B-B354-44A7-88F0-779318E8199A}" destId="{FE9A44AB-8DAE-4E23-ACF0-81F50185C6FF}" srcOrd="1" destOrd="0" parTransId="{7E640CF6-2F10-46A4-9F41-F16CC247E629}" sibTransId="{087BA9F3-204F-42B1-AF64-F486ADCB7FCD}"/>
    <dgm:cxn modelId="{B5769218-0DA2-4868-8B55-96DC72D24D95}" srcId="{3476BD7B-B354-44A7-88F0-779318E8199A}" destId="{F2E2438E-A73F-4B7F-8A7C-5E7073F0BEF3}" srcOrd="3" destOrd="0" parTransId="{FECC3896-85F8-4314-B136-0E275CEEFAD5}" sibTransId="{85F1E8E5-98E6-4990-86A2-A1DBC590C3BC}"/>
    <dgm:cxn modelId="{F3065C1C-EA80-446B-A8CF-133CC9B81746}" srcId="{3476BD7B-B354-44A7-88F0-779318E8199A}" destId="{4B7EC2F0-2CBA-4F30-B37F-A3AD065838D5}" srcOrd="0" destOrd="0" parTransId="{62EDD171-E4E9-4E56-98A6-EAD669DA4D87}" sibTransId="{2F096B5F-5FDA-449B-A187-F74159F6FFEB}"/>
    <dgm:cxn modelId="{57934442-36CB-4B5D-8822-1B9A5D80B191}" type="presOf" srcId="{FE9A44AB-8DAE-4E23-ACF0-81F50185C6FF}" destId="{1A8C73E9-F8B7-44CD-B466-8183A51FB4D7}" srcOrd="0" destOrd="0" presId="urn:microsoft.com/office/officeart/2018/2/layout/IconVerticalSolidList"/>
    <dgm:cxn modelId="{EA6DF662-857E-49BB-BF4D-3E289330CED0}" srcId="{3476BD7B-B354-44A7-88F0-779318E8199A}" destId="{994479CA-6D84-4E87-B4C2-B85F770D9DD7}" srcOrd="2" destOrd="0" parTransId="{3942FC6F-7C45-4CE5-85C7-B3B6C7D428E9}" sibTransId="{589D6267-C55B-46AF-BE44-D5F6CF613E38}"/>
    <dgm:cxn modelId="{05B9BE59-B3CA-4FB4-93E2-9BBE872CCF52}" type="presOf" srcId="{3476BD7B-B354-44A7-88F0-779318E8199A}" destId="{037B48EA-1099-475D-A30D-987BDC9A254E}" srcOrd="0" destOrd="0" presId="urn:microsoft.com/office/officeart/2018/2/layout/IconVerticalSolidList"/>
    <dgm:cxn modelId="{ACBE2186-A4C0-4F60-B61B-F3FC268A955A}" type="presOf" srcId="{4B7EC2F0-2CBA-4F30-B37F-A3AD065838D5}" destId="{881FF3FC-AD19-496F-8F9F-06F5D9B122DB}" srcOrd="0" destOrd="0" presId="urn:microsoft.com/office/officeart/2018/2/layout/IconVerticalSolidList"/>
    <dgm:cxn modelId="{03D72FA3-84E8-49DC-ACFC-6A663B52E452}" type="presOf" srcId="{994479CA-6D84-4E87-B4C2-B85F770D9DD7}" destId="{21B169B9-A69D-4F6A-9D8D-AFA3CA953D43}" srcOrd="0" destOrd="0" presId="urn:microsoft.com/office/officeart/2018/2/layout/IconVerticalSolidList"/>
    <dgm:cxn modelId="{592537FB-4E98-4C37-9B36-66578A05BD74}" type="presOf" srcId="{F2E2438E-A73F-4B7F-8A7C-5E7073F0BEF3}" destId="{51D2B0C4-16E8-4256-8B67-1C4467A63D53}" srcOrd="0" destOrd="0" presId="urn:microsoft.com/office/officeart/2018/2/layout/IconVerticalSolidList"/>
    <dgm:cxn modelId="{B6E39C16-5975-4F3E-8DF1-E6BFF6F5FD4B}" type="presParOf" srcId="{037B48EA-1099-475D-A30D-987BDC9A254E}" destId="{E019B892-58A2-48CF-A6DE-92EFDA0778B1}" srcOrd="0" destOrd="0" presId="urn:microsoft.com/office/officeart/2018/2/layout/IconVerticalSolidList"/>
    <dgm:cxn modelId="{08FA67C4-51E7-4E93-8BEE-2028EDCE8654}" type="presParOf" srcId="{E019B892-58A2-48CF-A6DE-92EFDA0778B1}" destId="{8D17B9A3-1007-4AFF-84DE-85ADEADCD26A}" srcOrd="0" destOrd="0" presId="urn:microsoft.com/office/officeart/2018/2/layout/IconVerticalSolidList"/>
    <dgm:cxn modelId="{9835FBF6-3E5C-4785-AA95-3C2689E6F7C4}" type="presParOf" srcId="{E019B892-58A2-48CF-A6DE-92EFDA0778B1}" destId="{DD62ECC4-EC4E-4154-8CC3-A42F43EF494F}" srcOrd="1" destOrd="0" presId="urn:microsoft.com/office/officeart/2018/2/layout/IconVerticalSolidList"/>
    <dgm:cxn modelId="{0A96FBB5-CC5A-4673-BE5F-DB83FAEB69E7}" type="presParOf" srcId="{E019B892-58A2-48CF-A6DE-92EFDA0778B1}" destId="{1BC505AC-8F04-48DC-87E7-29AF261EF604}" srcOrd="2" destOrd="0" presId="urn:microsoft.com/office/officeart/2018/2/layout/IconVerticalSolidList"/>
    <dgm:cxn modelId="{C610F477-BBE6-4655-9F9C-9A66DF694A84}" type="presParOf" srcId="{E019B892-58A2-48CF-A6DE-92EFDA0778B1}" destId="{881FF3FC-AD19-496F-8F9F-06F5D9B122DB}" srcOrd="3" destOrd="0" presId="urn:microsoft.com/office/officeart/2018/2/layout/IconVerticalSolidList"/>
    <dgm:cxn modelId="{56BF77F0-384D-431A-9C1E-DB0B21464991}" type="presParOf" srcId="{037B48EA-1099-475D-A30D-987BDC9A254E}" destId="{79AF8F20-B055-4CC2-A11B-E7BC1118CAF8}" srcOrd="1" destOrd="0" presId="urn:microsoft.com/office/officeart/2018/2/layout/IconVerticalSolidList"/>
    <dgm:cxn modelId="{2946B25D-5702-4B98-ABA9-C77EA16BB450}" type="presParOf" srcId="{037B48EA-1099-475D-A30D-987BDC9A254E}" destId="{01D4256F-002D-4D51-BA7B-AD854E8B86DD}" srcOrd="2" destOrd="0" presId="urn:microsoft.com/office/officeart/2018/2/layout/IconVerticalSolidList"/>
    <dgm:cxn modelId="{530D8479-D7D7-45A9-A092-99FAF45502F6}" type="presParOf" srcId="{01D4256F-002D-4D51-BA7B-AD854E8B86DD}" destId="{AD066A88-A394-4BDA-9067-8570F83332A1}" srcOrd="0" destOrd="0" presId="urn:microsoft.com/office/officeart/2018/2/layout/IconVerticalSolidList"/>
    <dgm:cxn modelId="{5AF12653-AF51-4801-AF41-F4BCA3D9F055}" type="presParOf" srcId="{01D4256F-002D-4D51-BA7B-AD854E8B86DD}" destId="{D2A89888-4FC0-488E-BAA5-49CD34C1CCC2}" srcOrd="1" destOrd="0" presId="urn:microsoft.com/office/officeart/2018/2/layout/IconVerticalSolidList"/>
    <dgm:cxn modelId="{5191C138-0B3A-46AC-8A56-8B3EDEDF4160}" type="presParOf" srcId="{01D4256F-002D-4D51-BA7B-AD854E8B86DD}" destId="{D29FA4D2-6F95-4DD5-81DF-E86064C61F7B}" srcOrd="2" destOrd="0" presId="urn:microsoft.com/office/officeart/2018/2/layout/IconVerticalSolidList"/>
    <dgm:cxn modelId="{B91F01C4-A297-4F2A-BB20-AB94320F3F85}" type="presParOf" srcId="{01D4256F-002D-4D51-BA7B-AD854E8B86DD}" destId="{1A8C73E9-F8B7-44CD-B466-8183A51FB4D7}" srcOrd="3" destOrd="0" presId="urn:microsoft.com/office/officeart/2018/2/layout/IconVerticalSolidList"/>
    <dgm:cxn modelId="{46538575-1D52-4D41-8001-942D43A08657}" type="presParOf" srcId="{037B48EA-1099-475D-A30D-987BDC9A254E}" destId="{5EBE7F0B-E27F-4461-ABE5-2CBF43564578}" srcOrd="3" destOrd="0" presId="urn:microsoft.com/office/officeart/2018/2/layout/IconVerticalSolidList"/>
    <dgm:cxn modelId="{5607E6DB-9BE8-48B6-8DDF-14EE504A99BF}" type="presParOf" srcId="{037B48EA-1099-475D-A30D-987BDC9A254E}" destId="{3F7D1693-DEB1-4018-92C5-2C03D712BD62}" srcOrd="4" destOrd="0" presId="urn:microsoft.com/office/officeart/2018/2/layout/IconVerticalSolidList"/>
    <dgm:cxn modelId="{813272F2-9D46-4359-86A9-1FE8374A07FD}" type="presParOf" srcId="{3F7D1693-DEB1-4018-92C5-2C03D712BD62}" destId="{86656952-E00B-4A91-AD92-0567B6F2AF2D}" srcOrd="0" destOrd="0" presId="urn:microsoft.com/office/officeart/2018/2/layout/IconVerticalSolidList"/>
    <dgm:cxn modelId="{ABC7E49A-E27E-438E-886C-74BB9A3619E4}" type="presParOf" srcId="{3F7D1693-DEB1-4018-92C5-2C03D712BD62}" destId="{C758EC02-BBD8-424B-8647-A96D08B6BA43}" srcOrd="1" destOrd="0" presId="urn:microsoft.com/office/officeart/2018/2/layout/IconVerticalSolidList"/>
    <dgm:cxn modelId="{D3CB70EB-B0F3-46E9-8280-83B29915FCBA}" type="presParOf" srcId="{3F7D1693-DEB1-4018-92C5-2C03D712BD62}" destId="{B281C80B-6936-489B-906A-F576282E0CF3}" srcOrd="2" destOrd="0" presId="urn:microsoft.com/office/officeart/2018/2/layout/IconVerticalSolidList"/>
    <dgm:cxn modelId="{B3491AAB-4122-4E13-B368-B627A5407C20}" type="presParOf" srcId="{3F7D1693-DEB1-4018-92C5-2C03D712BD62}" destId="{21B169B9-A69D-4F6A-9D8D-AFA3CA953D43}" srcOrd="3" destOrd="0" presId="urn:microsoft.com/office/officeart/2018/2/layout/IconVerticalSolidList"/>
    <dgm:cxn modelId="{CE899D19-CAB4-4662-B73E-0A21C6A469EC}" type="presParOf" srcId="{037B48EA-1099-475D-A30D-987BDC9A254E}" destId="{64762C89-D6A0-496D-B316-10B33F9921A0}" srcOrd="5" destOrd="0" presId="urn:microsoft.com/office/officeart/2018/2/layout/IconVerticalSolidList"/>
    <dgm:cxn modelId="{62262A7E-8B84-4676-AF8D-B8CA8A0100B6}" type="presParOf" srcId="{037B48EA-1099-475D-A30D-987BDC9A254E}" destId="{5AFFA77C-DF0E-4361-BB80-CAADC541466A}" srcOrd="6" destOrd="0" presId="urn:microsoft.com/office/officeart/2018/2/layout/IconVerticalSolidList"/>
    <dgm:cxn modelId="{18D25ED1-D166-4480-8549-E2FF22285327}" type="presParOf" srcId="{5AFFA77C-DF0E-4361-BB80-CAADC541466A}" destId="{DC4E7FC6-142D-45BA-8C01-D147022BCAC0}" srcOrd="0" destOrd="0" presId="urn:microsoft.com/office/officeart/2018/2/layout/IconVerticalSolidList"/>
    <dgm:cxn modelId="{BAF081D4-BAE6-484A-9A69-5875514015EC}" type="presParOf" srcId="{5AFFA77C-DF0E-4361-BB80-CAADC541466A}" destId="{DD3396D6-8568-4AD3-848D-6F22446D1024}" srcOrd="1" destOrd="0" presId="urn:microsoft.com/office/officeart/2018/2/layout/IconVerticalSolidList"/>
    <dgm:cxn modelId="{6ECC6175-E463-42D2-BB49-A17F0CE98BE3}" type="presParOf" srcId="{5AFFA77C-DF0E-4361-BB80-CAADC541466A}" destId="{43E66391-FFDC-4EA2-85F9-E293806D4E3D}" srcOrd="2" destOrd="0" presId="urn:microsoft.com/office/officeart/2018/2/layout/IconVerticalSolidList"/>
    <dgm:cxn modelId="{C7B0A0FE-0EC4-4C5D-BAF1-77AC53C44114}" type="presParOf" srcId="{5AFFA77C-DF0E-4361-BB80-CAADC541466A}" destId="{51D2B0C4-16E8-4256-8B67-1C4467A63D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F7D347-CDB2-4154-809C-416F1D34351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08EE1A-9797-48DB-B922-CA3362B50510}">
      <dgm:prSet/>
      <dgm:spPr/>
      <dgm:t>
        <a:bodyPr/>
        <a:lstStyle/>
        <a:p>
          <a:r>
            <a:rPr lang="en-US"/>
            <a:t>🌐 HTML5, Tailwind CSS / Bootstrap</a:t>
          </a:r>
        </a:p>
      </dgm:t>
    </dgm:pt>
    <dgm:pt modelId="{34C4F8FB-4B04-403D-8085-4F41F130B277}" type="parTrans" cxnId="{132286E0-856E-49B9-AEE1-5946E70AF17B}">
      <dgm:prSet/>
      <dgm:spPr/>
      <dgm:t>
        <a:bodyPr/>
        <a:lstStyle/>
        <a:p>
          <a:endParaRPr lang="en-US"/>
        </a:p>
      </dgm:t>
    </dgm:pt>
    <dgm:pt modelId="{6739F09B-B899-459F-AA2F-9EA21C10B67B}" type="sibTrans" cxnId="{132286E0-856E-49B9-AEE1-5946E70AF17B}">
      <dgm:prSet/>
      <dgm:spPr/>
      <dgm:t>
        <a:bodyPr/>
        <a:lstStyle/>
        <a:p>
          <a:endParaRPr lang="en-US"/>
        </a:p>
      </dgm:t>
    </dgm:pt>
    <dgm:pt modelId="{3C2EBDE1-4810-478D-9919-4A4B63467C28}">
      <dgm:prSet/>
      <dgm:spPr/>
      <dgm:t>
        <a:bodyPr/>
        <a:lstStyle/>
        <a:p>
          <a:r>
            <a:rPr lang="en-US"/>
            <a:t>☕ Java Programming</a:t>
          </a:r>
        </a:p>
      </dgm:t>
    </dgm:pt>
    <dgm:pt modelId="{F2DC370D-9E37-4B28-BCA5-D380AB20924A}" type="parTrans" cxnId="{056FF773-3EFF-4070-BA0B-4FFAC1BB87B2}">
      <dgm:prSet/>
      <dgm:spPr/>
      <dgm:t>
        <a:bodyPr/>
        <a:lstStyle/>
        <a:p>
          <a:endParaRPr lang="en-US"/>
        </a:p>
      </dgm:t>
    </dgm:pt>
    <dgm:pt modelId="{CD6E97E7-41E6-4DA9-A1E8-D3DAAAD5FBE9}" type="sibTrans" cxnId="{056FF773-3EFF-4070-BA0B-4FFAC1BB87B2}">
      <dgm:prSet/>
      <dgm:spPr/>
      <dgm:t>
        <a:bodyPr/>
        <a:lstStyle/>
        <a:p>
          <a:endParaRPr lang="en-US"/>
        </a:p>
      </dgm:t>
    </dgm:pt>
    <dgm:pt modelId="{322C31B0-6F8D-438D-8F86-62B6DCE51672}">
      <dgm:prSet/>
      <dgm:spPr/>
      <dgm:t>
        <a:bodyPr/>
        <a:lstStyle/>
        <a:p>
          <a:r>
            <a:rPr lang="en-US"/>
            <a:t>🌱 Spring Boot Framework</a:t>
          </a:r>
        </a:p>
      </dgm:t>
    </dgm:pt>
    <dgm:pt modelId="{C79E4BC6-C556-4865-A7C1-4E9212798BA3}" type="parTrans" cxnId="{07EDA6D4-9685-4388-8E35-3AA857EFD90D}">
      <dgm:prSet/>
      <dgm:spPr/>
      <dgm:t>
        <a:bodyPr/>
        <a:lstStyle/>
        <a:p>
          <a:endParaRPr lang="en-US"/>
        </a:p>
      </dgm:t>
    </dgm:pt>
    <dgm:pt modelId="{CA8ACDDF-1A2F-4577-B3C2-FEDF960166D7}" type="sibTrans" cxnId="{07EDA6D4-9685-4388-8E35-3AA857EFD90D}">
      <dgm:prSet/>
      <dgm:spPr/>
      <dgm:t>
        <a:bodyPr/>
        <a:lstStyle/>
        <a:p>
          <a:endParaRPr lang="en-US"/>
        </a:p>
      </dgm:t>
    </dgm:pt>
    <dgm:pt modelId="{B5064C00-0168-4F3D-A3E0-B8AAEF037810}">
      <dgm:prSet/>
      <dgm:spPr/>
      <dgm:t>
        <a:bodyPr/>
        <a:lstStyle/>
        <a:p>
          <a:r>
            <a:rPr lang="en-US"/>
            <a:t>🗄️ MySQL &amp; MongoDB</a:t>
          </a:r>
        </a:p>
      </dgm:t>
    </dgm:pt>
    <dgm:pt modelId="{E96DFD45-FDBF-4332-B8AA-1289482C13A9}" type="parTrans" cxnId="{620DE410-D22A-4BD8-86D7-0B96A2546613}">
      <dgm:prSet/>
      <dgm:spPr/>
      <dgm:t>
        <a:bodyPr/>
        <a:lstStyle/>
        <a:p>
          <a:endParaRPr lang="en-US"/>
        </a:p>
      </dgm:t>
    </dgm:pt>
    <dgm:pt modelId="{E8A8BBEF-F4FE-4894-B623-9B577E223189}" type="sibTrans" cxnId="{620DE410-D22A-4BD8-86D7-0B96A2546613}">
      <dgm:prSet/>
      <dgm:spPr/>
      <dgm:t>
        <a:bodyPr/>
        <a:lstStyle/>
        <a:p>
          <a:endParaRPr lang="en-US"/>
        </a:p>
      </dgm:t>
    </dgm:pt>
    <dgm:pt modelId="{42AB070B-60C2-4698-8D84-E87ECB9C7EA5}">
      <dgm:prSet/>
      <dgm:spPr/>
      <dgm:t>
        <a:bodyPr/>
        <a:lstStyle/>
        <a:p>
          <a:r>
            <a:rPr lang="en-US"/>
            <a:t>🔧 Git &amp; GitHub Version Control</a:t>
          </a:r>
        </a:p>
      </dgm:t>
    </dgm:pt>
    <dgm:pt modelId="{4AF7FF2A-0272-4D1C-8357-289DCF767D37}" type="parTrans" cxnId="{E218FB7D-281A-4A87-926F-6F0D9DB669B8}">
      <dgm:prSet/>
      <dgm:spPr/>
      <dgm:t>
        <a:bodyPr/>
        <a:lstStyle/>
        <a:p>
          <a:endParaRPr lang="en-US"/>
        </a:p>
      </dgm:t>
    </dgm:pt>
    <dgm:pt modelId="{D1877FFF-F608-4C4F-AA53-3C9C907E465E}" type="sibTrans" cxnId="{E218FB7D-281A-4A87-926F-6F0D9DB669B8}">
      <dgm:prSet/>
      <dgm:spPr/>
      <dgm:t>
        <a:bodyPr/>
        <a:lstStyle/>
        <a:p>
          <a:endParaRPr lang="en-US"/>
        </a:p>
      </dgm:t>
    </dgm:pt>
    <dgm:pt modelId="{FCB3F7AF-EBEC-41C0-94F6-9F7FBB26A71F}">
      <dgm:prSet/>
      <dgm:spPr/>
      <dgm:t>
        <a:bodyPr/>
        <a:lstStyle/>
        <a:p>
          <a:r>
            <a:rPr lang="en-US"/>
            <a:t>📄 Resume, LinkedIn &amp; Portfolio Building</a:t>
          </a:r>
        </a:p>
      </dgm:t>
    </dgm:pt>
    <dgm:pt modelId="{BF44787B-6AFA-46F3-80C2-ABEFC5C01683}" type="parTrans" cxnId="{2F88FC7B-DE1E-4FD1-B500-BB4FBFEA59B5}">
      <dgm:prSet/>
      <dgm:spPr/>
      <dgm:t>
        <a:bodyPr/>
        <a:lstStyle/>
        <a:p>
          <a:endParaRPr lang="en-US"/>
        </a:p>
      </dgm:t>
    </dgm:pt>
    <dgm:pt modelId="{599C901D-57C4-4CAB-9687-00C483876B63}" type="sibTrans" cxnId="{2F88FC7B-DE1E-4FD1-B500-BB4FBFEA59B5}">
      <dgm:prSet/>
      <dgm:spPr/>
      <dgm:t>
        <a:bodyPr/>
        <a:lstStyle/>
        <a:p>
          <a:endParaRPr lang="en-US"/>
        </a:p>
      </dgm:t>
    </dgm:pt>
    <dgm:pt modelId="{E55DAAC1-0AAC-41FC-8A35-1A48BA760481}">
      <dgm:prSet/>
      <dgm:spPr/>
      <dgm:t>
        <a:bodyPr/>
        <a:lstStyle/>
        <a:p>
          <a:r>
            <a:rPr lang="en-US"/>
            <a:t>🎤 Communication &amp; Presentation Skills</a:t>
          </a:r>
        </a:p>
      </dgm:t>
    </dgm:pt>
    <dgm:pt modelId="{59FBA9E4-C84F-4D7A-A762-15062B6A4217}" type="parTrans" cxnId="{21A2276C-9E76-4374-A951-16DA62CD7C38}">
      <dgm:prSet/>
      <dgm:spPr/>
      <dgm:t>
        <a:bodyPr/>
        <a:lstStyle/>
        <a:p>
          <a:endParaRPr lang="en-US"/>
        </a:p>
      </dgm:t>
    </dgm:pt>
    <dgm:pt modelId="{175146F4-34E0-4211-83DB-5F4EE3411B59}" type="sibTrans" cxnId="{21A2276C-9E76-4374-A951-16DA62CD7C38}">
      <dgm:prSet/>
      <dgm:spPr/>
      <dgm:t>
        <a:bodyPr/>
        <a:lstStyle/>
        <a:p>
          <a:endParaRPr lang="en-US"/>
        </a:p>
      </dgm:t>
    </dgm:pt>
    <dgm:pt modelId="{652BF9F2-1F1E-429F-AE94-CFC437D0386D}">
      <dgm:prSet/>
      <dgm:spPr/>
      <dgm:t>
        <a:bodyPr/>
        <a:lstStyle/>
        <a:p>
          <a:r>
            <a:rPr lang="en-US"/>
            <a:t>🧠 Interview Tips, Mock Interviews</a:t>
          </a:r>
        </a:p>
      </dgm:t>
    </dgm:pt>
    <dgm:pt modelId="{87E93DD4-37CC-4CDA-A80E-170AA66A5829}" type="parTrans" cxnId="{5B1563C6-AB12-445D-A516-204E0F5C9065}">
      <dgm:prSet/>
      <dgm:spPr/>
      <dgm:t>
        <a:bodyPr/>
        <a:lstStyle/>
        <a:p>
          <a:endParaRPr lang="en-US"/>
        </a:p>
      </dgm:t>
    </dgm:pt>
    <dgm:pt modelId="{1863B8F0-71F0-4D15-B939-DED43A15743C}" type="sibTrans" cxnId="{5B1563C6-AB12-445D-A516-204E0F5C9065}">
      <dgm:prSet/>
      <dgm:spPr/>
      <dgm:t>
        <a:bodyPr/>
        <a:lstStyle/>
        <a:p>
          <a:endParaRPr lang="en-US"/>
        </a:p>
      </dgm:t>
    </dgm:pt>
    <dgm:pt modelId="{E1453C34-D23A-4F51-B75C-F7D7B001EFFB}">
      <dgm:prSet/>
      <dgm:spPr/>
      <dgm:t>
        <a:bodyPr/>
        <a:lstStyle/>
        <a:p>
          <a:r>
            <a:rPr lang="en-US"/>
            <a:t>📚 PDF Notes </a:t>
          </a:r>
        </a:p>
      </dgm:t>
    </dgm:pt>
    <dgm:pt modelId="{226A63E2-DD92-467A-AD47-EA53C7AD371B}" type="parTrans" cxnId="{F96883F9-25C9-4B02-8094-4DFDA0B68B08}">
      <dgm:prSet/>
      <dgm:spPr/>
      <dgm:t>
        <a:bodyPr/>
        <a:lstStyle/>
        <a:p>
          <a:endParaRPr lang="en-US"/>
        </a:p>
      </dgm:t>
    </dgm:pt>
    <dgm:pt modelId="{B6235F5F-3B29-4C45-A3EF-39762227D4EC}" type="sibTrans" cxnId="{F96883F9-25C9-4B02-8094-4DFDA0B68B08}">
      <dgm:prSet/>
      <dgm:spPr/>
      <dgm:t>
        <a:bodyPr/>
        <a:lstStyle/>
        <a:p>
          <a:endParaRPr lang="en-US"/>
        </a:p>
      </dgm:t>
    </dgm:pt>
    <dgm:pt modelId="{62686F30-0F12-4B66-9265-36F75C5D5E7E}">
      <dgm:prSet/>
      <dgm:spPr/>
      <dgm:t>
        <a:bodyPr/>
        <a:lstStyle/>
        <a:p>
          <a:r>
            <a:rPr lang="en-US"/>
            <a:t>1 Hands-on Project</a:t>
          </a:r>
        </a:p>
      </dgm:t>
    </dgm:pt>
    <dgm:pt modelId="{42126324-0253-4969-B566-4EA2DE4B2D46}" type="parTrans" cxnId="{7E9A1897-066F-4884-A524-66B904D7D4EE}">
      <dgm:prSet/>
      <dgm:spPr/>
      <dgm:t>
        <a:bodyPr/>
        <a:lstStyle/>
        <a:p>
          <a:endParaRPr lang="en-US"/>
        </a:p>
      </dgm:t>
    </dgm:pt>
    <dgm:pt modelId="{700100E6-3EAA-4DE7-921A-FAB3D8E3A013}" type="sibTrans" cxnId="{7E9A1897-066F-4884-A524-66B904D7D4EE}">
      <dgm:prSet/>
      <dgm:spPr/>
      <dgm:t>
        <a:bodyPr/>
        <a:lstStyle/>
        <a:p>
          <a:endParaRPr lang="en-US"/>
        </a:p>
      </dgm:t>
    </dgm:pt>
    <dgm:pt modelId="{D0993973-6FD5-487B-92E3-27239D8EA6D3}" type="pres">
      <dgm:prSet presAssocID="{CBF7D347-CDB2-4154-809C-416F1D343513}" presName="vert0" presStyleCnt="0">
        <dgm:presLayoutVars>
          <dgm:dir/>
          <dgm:animOne val="branch"/>
          <dgm:animLvl val="lvl"/>
        </dgm:presLayoutVars>
      </dgm:prSet>
      <dgm:spPr/>
    </dgm:pt>
    <dgm:pt modelId="{656C9299-5D91-463E-A165-10D95B93C0CF}" type="pres">
      <dgm:prSet presAssocID="{9C08EE1A-9797-48DB-B922-CA3362B50510}" presName="thickLine" presStyleLbl="alignNode1" presStyleIdx="0" presStyleCnt="10"/>
      <dgm:spPr/>
    </dgm:pt>
    <dgm:pt modelId="{3D0E62F7-A132-408C-BB42-7F79134401D9}" type="pres">
      <dgm:prSet presAssocID="{9C08EE1A-9797-48DB-B922-CA3362B50510}" presName="horz1" presStyleCnt="0"/>
      <dgm:spPr/>
    </dgm:pt>
    <dgm:pt modelId="{D43DD68A-9A82-4809-8B91-95F57AF3426D}" type="pres">
      <dgm:prSet presAssocID="{9C08EE1A-9797-48DB-B922-CA3362B50510}" presName="tx1" presStyleLbl="revTx" presStyleIdx="0" presStyleCnt="10"/>
      <dgm:spPr/>
    </dgm:pt>
    <dgm:pt modelId="{07D3AF63-85CD-4E08-A5FF-9EDB60BB69DB}" type="pres">
      <dgm:prSet presAssocID="{9C08EE1A-9797-48DB-B922-CA3362B50510}" presName="vert1" presStyleCnt="0"/>
      <dgm:spPr/>
    </dgm:pt>
    <dgm:pt modelId="{BCF34688-B0A2-4D1C-9D11-74DE2F3EE815}" type="pres">
      <dgm:prSet presAssocID="{3C2EBDE1-4810-478D-9919-4A4B63467C28}" presName="thickLine" presStyleLbl="alignNode1" presStyleIdx="1" presStyleCnt="10"/>
      <dgm:spPr/>
    </dgm:pt>
    <dgm:pt modelId="{9EB15A00-DB89-45FB-A497-AF3950A34E5F}" type="pres">
      <dgm:prSet presAssocID="{3C2EBDE1-4810-478D-9919-4A4B63467C28}" presName="horz1" presStyleCnt="0"/>
      <dgm:spPr/>
    </dgm:pt>
    <dgm:pt modelId="{B111DA4B-B57D-4508-AF21-C739D965F436}" type="pres">
      <dgm:prSet presAssocID="{3C2EBDE1-4810-478D-9919-4A4B63467C28}" presName="tx1" presStyleLbl="revTx" presStyleIdx="1" presStyleCnt="10"/>
      <dgm:spPr/>
    </dgm:pt>
    <dgm:pt modelId="{96539574-0BEC-4734-918B-EF89A8A4AA33}" type="pres">
      <dgm:prSet presAssocID="{3C2EBDE1-4810-478D-9919-4A4B63467C28}" presName="vert1" presStyleCnt="0"/>
      <dgm:spPr/>
    </dgm:pt>
    <dgm:pt modelId="{BE6ED8CE-2817-4384-88C6-AB4A19DAEB70}" type="pres">
      <dgm:prSet presAssocID="{322C31B0-6F8D-438D-8F86-62B6DCE51672}" presName="thickLine" presStyleLbl="alignNode1" presStyleIdx="2" presStyleCnt="10"/>
      <dgm:spPr/>
    </dgm:pt>
    <dgm:pt modelId="{B125B63D-7402-4943-8FC1-0E61A2956193}" type="pres">
      <dgm:prSet presAssocID="{322C31B0-6F8D-438D-8F86-62B6DCE51672}" presName="horz1" presStyleCnt="0"/>
      <dgm:spPr/>
    </dgm:pt>
    <dgm:pt modelId="{C05B4624-2F63-42DD-B782-CFD7F7CE4171}" type="pres">
      <dgm:prSet presAssocID="{322C31B0-6F8D-438D-8F86-62B6DCE51672}" presName="tx1" presStyleLbl="revTx" presStyleIdx="2" presStyleCnt="10"/>
      <dgm:spPr/>
    </dgm:pt>
    <dgm:pt modelId="{A6EEF45D-0BE3-4620-B1C1-3F2231F2C2A1}" type="pres">
      <dgm:prSet presAssocID="{322C31B0-6F8D-438D-8F86-62B6DCE51672}" presName="vert1" presStyleCnt="0"/>
      <dgm:spPr/>
    </dgm:pt>
    <dgm:pt modelId="{FFB16A97-03D8-47AF-AB21-9CF22685BF96}" type="pres">
      <dgm:prSet presAssocID="{B5064C00-0168-4F3D-A3E0-B8AAEF037810}" presName="thickLine" presStyleLbl="alignNode1" presStyleIdx="3" presStyleCnt="10"/>
      <dgm:spPr/>
    </dgm:pt>
    <dgm:pt modelId="{9057B3E0-C33C-4C17-BE0C-C4E17C522C13}" type="pres">
      <dgm:prSet presAssocID="{B5064C00-0168-4F3D-A3E0-B8AAEF037810}" presName="horz1" presStyleCnt="0"/>
      <dgm:spPr/>
    </dgm:pt>
    <dgm:pt modelId="{586C26AA-11A2-4C27-84AF-3FF99EFFD961}" type="pres">
      <dgm:prSet presAssocID="{B5064C00-0168-4F3D-A3E0-B8AAEF037810}" presName="tx1" presStyleLbl="revTx" presStyleIdx="3" presStyleCnt="10"/>
      <dgm:spPr/>
    </dgm:pt>
    <dgm:pt modelId="{7A44A187-D312-48BE-9DD9-FD39CF805D73}" type="pres">
      <dgm:prSet presAssocID="{B5064C00-0168-4F3D-A3E0-B8AAEF037810}" presName="vert1" presStyleCnt="0"/>
      <dgm:spPr/>
    </dgm:pt>
    <dgm:pt modelId="{A833F106-0DA0-4B4E-8C99-F27619D9D283}" type="pres">
      <dgm:prSet presAssocID="{42AB070B-60C2-4698-8D84-E87ECB9C7EA5}" presName="thickLine" presStyleLbl="alignNode1" presStyleIdx="4" presStyleCnt="10"/>
      <dgm:spPr/>
    </dgm:pt>
    <dgm:pt modelId="{E27243AB-2DB0-4133-942D-7C334EA84452}" type="pres">
      <dgm:prSet presAssocID="{42AB070B-60C2-4698-8D84-E87ECB9C7EA5}" presName="horz1" presStyleCnt="0"/>
      <dgm:spPr/>
    </dgm:pt>
    <dgm:pt modelId="{06EA2ABF-735A-4ECA-8AEA-640C959EBCCF}" type="pres">
      <dgm:prSet presAssocID="{42AB070B-60C2-4698-8D84-E87ECB9C7EA5}" presName="tx1" presStyleLbl="revTx" presStyleIdx="4" presStyleCnt="10"/>
      <dgm:spPr/>
    </dgm:pt>
    <dgm:pt modelId="{F46D14B7-3A81-4F52-A2E9-508E24C02DC1}" type="pres">
      <dgm:prSet presAssocID="{42AB070B-60C2-4698-8D84-E87ECB9C7EA5}" presName="vert1" presStyleCnt="0"/>
      <dgm:spPr/>
    </dgm:pt>
    <dgm:pt modelId="{691B8222-3AB0-410B-9A49-4ACFF77AFB29}" type="pres">
      <dgm:prSet presAssocID="{FCB3F7AF-EBEC-41C0-94F6-9F7FBB26A71F}" presName="thickLine" presStyleLbl="alignNode1" presStyleIdx="5" presStyleCnt="10"/>
      <dgm:spPr/>
    </dgm:pt>
    <dgm:pt modelId="{1548FC3A-7458-459E-B028-C8BDD04B28D8}" type="pres">
      <dgm:prSet presAssocID="{FCB3F7AF-EBEC-41C0-94F6-9F7FBB26A71F}" presName="horz1" presStyleCnt="0"/>
      <dgm:spPr/>
    </dgm:pt>
    <dgm:pt modelId="{7E62AF76-CF22-4E42-BAA4-55F0A5C8FDA0}" type="pres">
      <dgm:prSet presAssocID="{FCB3F7AF-EBEC-41C0-94F6-9F7FBB26A71F}" presName="tx1" presStyleLbl="revTx" presStyleIdx="5" presStyleCnt="10"/>
      <dgm:spPr/>
    </dgm:pt>
    <dgm:pt modelId="{5A991F1F-BACF-423D-9837-25B333DED729}" type="pres">
      <dgm:prSet presAssocID="{FCB3F7AF-EBEC-41C0-94F6-9F7FBB26A71F}" presName="vert1" presStyleCnt="0"/>
      <dgm:spPr/>
    </dgm:pt>
    <dgm:pt modelId="{D778380D-5795-4E4E-99B8-35EDC127C343}" type="pres">
      <dgm:prSet presAssocID="{E55DAAC1-0AAC-41FC-8A35-1A48BA760481}" presName="thickLine" presStyleLbl="alignNode1" presStyleIdx="6" presStyleCnt="10"/>
      <dgm:spPr/>
    </dgm:pt>
    <dgm:pt modelId="{28BD3B7F-DA42-4925-9318-037CD54E75C7}" type="pres">
      <dgm:prSet presAssocID="{E55DAAC1-0AAC-41FC-8A35-1A48BA760481}" presName="horz1" presStyleCnt="0"/>
      <dgm:spPr/>
    </dgm:pt>
    <dgm:pt modelId="{FFD5BA89-3C4F-4D2F-8641-664C524884AB}" type="pres">
      <dgm:prSet presAssocID="{E55DAAC1-0AAC-41FC-8A35-1A48BA760481}" presName="tx1" presStyleLbl="revTx" presStyleIdx="6" presStyleCnt="10"/>
      <dgm:spPr/>
    </dgm:pt>
    <dgm:pt modelId="{CE6049AC-774A-47D0-8DEE-FC2C17B15360}" type="pres">
      <dgm:prSet presAssocID="{E55DAAC1-0AAC-41FC-8A35-1A48BA760481}" presName="vert1" presStyleCnt="0"/>
      <dgm:spPr/>
    </dgm:pt>
    <dgm:pt modelId="{00A92C46-4F7E-4BF5-ACAD-10F4E96B1677}" type="pres">
      <dgm:prSet presAssocID="{652BF9F2-1F1E-429F-AE94-CFC437D0386D}" presName="thickLine" presStyleLbl="alignNode1" presStyleIdx="7" presStyleCnt="10"/>
      <dgm:spPr/>
    </dgm:pt>
    <dgm:pt modelId="{517C3534-C350-41CD-8F4D-FC244EB6B470}" type="pres">
      <dgm:prSet presAssocID="{652BF9F2-1F1E-429F-AE94-CFC437D0386D}" presName="horz1" presStyleCnt="0"/>
      <dgm:spPr/>
    </dgm:pt>
    <dgm:pt modelId="{524FC978-C4A8-4D8E-8CC3-F1DB2CD9ED71}" type="pres">
      <dgm:prSet presAssocID="{652BF9F2-1F1E-429F-AE94-CFC437D0386D}" presName="tx1" presStyleLbl="revTx" presStyleIdx="7" presStyleCnt="10"/>
      <dgm:spPr/>
    </dgm:pt>
    <dgm:pt modelId="{0BD82D67-513A-44A7-A7E7-4C15E3D56FFF}" type="pres">
      <dgm:prSet presAssocID="{652BF9F2-1F1E-429F-AE94-CFC437D0386D}" presName="vert1" presStyleCnt="0"/>
      <dgm:spPr/>
    </dgm:pt>
    <dgm:pt modelId="{5A32BCDB-B21F-4593-8D1C-AC283F209757}" type="pres">
      <dgm:prSet presAssocID="{E1453C34-D23A-4F51-B75C-F7D7B001EFFB}" presName="thickLine" presStyleLbl="alignNode1" presStyleIdx="8" presStyleCnt="10"/>
      <dgm:spPr/>
    </dgm:pt>
    <dgm:pt modelId="{FC5A2CFE-35F5-4F67-A2EA-3DCEEB180784}" type="pres">
      <dgm:prSet presAssocID="{E1453C34-D23A-4F51-B75C-F7D7B001EFFB}" presName="horz1" presStyleCnt="0"/>
      <dgm:spPr/>
    </dgm:pt>
    <dgm:pt modelId="{AB629501-38F5-44B9-BF24-5B8B1C6C6B92}" type="pres">
      <dgm:prSet presAssocID="{E1453C34-D23A-4F51-B75C-F7D7B001EFFB}" presName="tx1" presStyleLbl="revTx" presStyleIdx="8" presStyleCnt="10"/>
      <dgm:spPr/>
    </dgm:pt>
    <dgm:pt modelId="{2F6DE63D-CEF6-486C-AD36-05167AC11625}" type="pres">
      <dgm:prSet presAssocID="{E1453C34-D23A-4F51-B75C-F7D7B001EFFB}" presName="vert1" presStyleCnt="0"/>
      <dgm:spPr/>
    </dgm:pt>
    <dgm:pt modelId="{627703B2-1DEA-4FB4-9ABD-BB9464B4836B}" type="pres">
      <dgm:prSet presAssocID="{62686F30-0F12-4B66-9265-36F75C5D5E7E}" presName="thickLine" presStyleLbl="alignNode1" presStyleIdx="9" presStyleCnt="10"/>
      <dgm:spPr/>
    </dgm:pt>
    <dgm:pt modelId="{F32E895C-3ACF-412C-AFD7-BE65F541B23E}" type="pres">
      <dgm:prSet presAssocID="{62686F30-0F12-4B66-9265-36F75C5D5E7E}" presName="horz1" presStyleCnt="0"/>
      <dgm:spPr/>
    </dgm:pt>
    <dgm:pt modelId="{381024E3-5673-4473-9A11-AC1A8523F3C8}" type="pres">
      <dgm:prSet presAssocID="{62686F30-0F12-4B66-9265-36F75C5D5E7E}" presName="tx1" presStyleLbl="revTx" presStyleIdx="9" presStyleCnt="10"/>
      <dgm:spPr/>
    </dgm:pt>
    <dgm:pt modelId="{DFDCE5B6-2082-43AB-AEFD-31F74E5C8ED3}" type="pres">
      <dgm:prSet presAssocID="{62686F30-0F12-4B66-9265-36F75C5D5E7E}" presName="vert1" presStyleCnt="0"/>
      <dgm:spPr/>
    </dgm:pt>
  </dgm:ptLst>
  <dgm:cxnLst>
    <dgm:cxn modelId="{EDB52C03-5C41-4728-ACBD-44ECD772A43E}" type="presOf" srcId="{CBF7D347-CDB2-4154-809C-416F1D343513}" destId="{D0993973-6FD5-487B-92E3-27239D8EA6D3}" srcOrd="0" destOrd="0" presId="urn:microsoft.com/office/officeart/2008/layout/LinedList"/>
    <dgm:cxn modelId="{620DE410-D22A-4BD8-86D7-0B96A2546613}" srcId="{CBF7D347-CDB2-4154-809C-416F1D343513}" destId="{B5064C00-0168-4F3D-A3E0-B8AAEF037810}" srcOrd="3" destOrd="0" parTransId="{E96DFD45-FDBF-4332-B8AA-1289482C13A9}" sibTransId="{E8A8BBEF-F4FE-4894-B623-9B577E223189}"/>
    <dgm:cxn modelId="{3A616C21-397F-4543-B036-F7418DF3DCE4}" type="presOf" srcId="{E1453C34-D23A-4F51-B75C-F7D7B001EFFB}" destId="{AB629501-38F5-44B9-BF24-5B8B1C6C6B92}" srcOrd="0" destOrd="0" presId="urn:microsoft.com/office/officeart/2008/layout/LinedList"/>
    <dgm:cxn modelId="{486D7827-3B54-459D-8D47-5F0453264C2B}" type="presOf" srcId="{42AB070B-60C2-4698-8D84-E87ECB9C7EA5}" destId="{06EA2ABF-735A-4ECA-8AEA-640C959EBCCF}" srcOrd="0" destOrd="0" presId="urn:microsoft.com/office/officeart/2008/layout/LinedList"/>
    <dgm:cxn modelId="{ECEF9E35-D873-437B-A00C-1BAD3FD7319F}" type="presOf" srcId="{652BF9F2-1F1E-429F-AE94-CFC437D0386D}" destId="{524FC978-C4A8-4D8E-8CC3-F1DB2CD9ED71}" srcOrd="0" destOrd="0" presId="urn:microsoft.com/office/officeart/2008/layout/LinedList"/>
    <dgm:cxn modelId="{EF534B3E-A6F4-4960-9AA6-CAD8DE63E825}" type="presOf" srcId="{9C08EE1A-9797-48DB-B922-CA3362B50510}" destId="{D43DD68A-9A82-4809-8B91-95F57AF3426D}" srcOrd="0" destOrd="0" presId="urn:microsoft.com/office/officeart/2008/layout/LinedList"/>
    <dgm:cxn modelId="{21A2276C-9E76-4374-A951-16DA62CD7C38}" srcId="{CBF7D347-CDB2-4154-809C-416F1D343513}" destId="{E55DAAC1-0AAC-41FC-8A35-1A48BA760481}" srcOrd="6" destOrd="0" parTransId="{59FBA9E4-C84F-4D7A-A762-15062B6A4217}" sibTransId="{175146F4-34E0-4211-83DB-5F4EE3411B59}"/>
    <dgm:cxn modelId="{6DED2E6E-C697-4370-8D39-C42B159D924F}" type="presOf" srcId="{322C31B0-6F8D-438D-8F86-62B6DCE51672}" destId="{C05B4624-2F63-42DD-B782-CFD7F7CE4171}" srcOrd="0" destOrd="0" presId="urn:microsoft.com/office/officeart/2008/layout/LinedList"/>
    <dgm:cxn modelId="{056FF773-3EFF-4070-BA0B-4FFAC1BB87B2}" srcId="{CBF7D347-CDB2-4154-809C-416F1D343513}" destId="{3C2EBDE1-4810-478D-9919-4A4B63467C28}" srcOrd="1" destOrd="0" parTransId="{F2DC370D-9E37-4B28-BCA5-D380AB20924A}" sibTransId="{CD6E97E7-41E6-4DA9-A1E8-D3DAAAD5FBE9}"/>
    <dgm:cxn modelId="{2F88FC7B-DE1E-4FD1-B500-BB4FBFEA59B5}" srcId="{CBF7D347-CDB2-4154-809C-416F1D343513}" destId="{FCB3F7AF-EBEC-41C0-94F6-9F7FBB26A71F}" srcOrd="5" destOrd="0" parTransId="{BF44787B-6AFA-46F3-80C2-ABEFC5C01683}" sibTransId="{599C901D-57C4-4CAB-9687-00C483876B63}"/>
    <dgm:cxn modelId="{E218FB7D-281A-4A87-926F-6F0D9DB669B8}" srcId="{CBF7D347-CDB2-4154-809C-416F1D343513}" destId="{42AB070B-60C2-4698-8D84-E87ECB9C7EA5}" srcOrd="4" destOrd="0" parTransId="{4AF7FF2A-0272-4D1C-8357-289DCF767D37}" sibTransId="{D1877FFF-F608-4C4F-AA53-3C9C907E465E}"/>
    <dgm:cxn modelId="{0777D58D-619A-41C6-A3C2-02114CB3864B}" type="presOf" srcId="{62686F30-0F12-4B66-9265-36F75C5D5E7E}" destId="{381024E3-5673-4473-9A11-AC1A8523F3C8}" srcOrd="0" destOrd="0" presId="urn:microsoft.com/office/officeart/2008/layout/LinedList"/>
    <dgm:cxn modelId="{BDA62C96-1BEA-4E02-83D2-E149A46C4423}" type="presOf" srcId="{3C2EBDE1-4810-478D-9919-4A4B63467C28}" destId="{B111DA4B-B57D-4508-AF21-C739D965F436}" srcOrd="0" destOrd="0" presId="urn:microsoft.com/office/officeart/2008/layout/LinedList"/>
    <dgm:cxn modelId="{7E9A1897-066F-4884-A524-66B904D7D4EE}" srcId="{CBF7D347-CDB2-4154-809C-416F1D343513}" destId="{62686F30-0F12-4B66-9265-36F75C5D5E7E}" srcOrd="9" destOrd="0" parTransId="{42126324-0253-4969-B566-4EA2DE4B2D46}" sibTransId="{700100E6-3EAA-4DE7-921A-FAB3D8E3A013}"/>
    <dgm:cxn modelId="{929DBBC1-E4F5-49BA-9E46-9B0A734B9040}" type="presOf" srcId="{FCB3F7AF-EBEC-41C0-94F6-9F7FBB26A71F}" destId="{7E62AF76-CF22-4E42-BAA4-55F0A5C8FDA0}" srcOrd="0" destOrd="0" presId="urn:microsoft.com/office/officeart/2008/layout/LinedList"/>
    <dgm:cxn modelId="{5B1563C6-AB12-445D-A516-204E0F5C9065}" srcId="{CBF7D347-CDB2-4154-809C-416F1D343513}" destId="{652BF9F2-1F1E-429F-AE94-CFC437D0386D}" srcOrd="7" destOrd="0" parTransId="{87E93DD4-37CC-4CDA-A80E-170AA66A5829}" sibTransId="{1863B8F0-71F0-4D15-B939-DED43A15743C}"/>
    <dgm:cxn modelId="{07EDA6D4-9685-4388-8E35-3AA857EFD90D}" srcId="{CBF7D347-CDB2-4154-809C-416F1D343513}" destId="{322C31B0-6F8D-438D-8F86-62B6DCE51672}" srcOrd="2" destOrd="0" parTransId="{C79E4BC6-C556-4865-A7C1-4E9212798BA3}" sibTransId="{CA8ACDDF-1A2F-4577-B3C2-FEDF960166D7}"/>
    <dgm:cxn modelId="{132286E0-856E-49B9-AEE1-5946E70AF17B}" srcId="{CBF7D347-CDB2-4154-809C-416F1D343513}" destId="{9C08EE1A-9797-48DB-B922-CA3362B50510}" srcOrd="0" destOrd="0" parTransId="{34C4F8FB-4B04-403D-8085-4F41F130B277}" sibTransId="{6739F09B-B899-459F-AA2F-9EA21C10B67B}"/>
    <dgm:cxn modelId="{83F5BBED-D0E4-4233-B57C-6A1FAEAB01FF}" type="presOf" srcId="{E55DAAC1-0AAC-41FC-8A35-1A48BA760481}" destId="{FFD5BA89-3C4F-4D2F-8641-664C524884AB}" srcOrd="0" destOrd="0" presId="urn:microsoft.com/office/officeart/2008/layout/LinedList"/>
    <dgm:cxn modelId="{F96883F9-25C9-4B02-8094-4DFDA0B68B08}" srcId="{CBF7D347-CDB2-4154-809C-416F1D343513}" destId="{E1453C34-D23A-4F51-B75C-F7D7B001EFFB}" srcOrd="8" destOrd="0" parTransId="{226A63E2-DD92-467A-AD47-EA53C7AD371B}" sibTransId="{B6235F5F-3B29-4C45-A3EF-39762227D4EC}"/>
    <dgm:cxn modelId="{75BB33FE-1567-473F-9C2E-B56AE93AF13B}" type="presOf" srcId="{B5064C00-0168-4F3D-A3E0-B8AAEF037810}" destId="{586C26AA-11A2-4C27-84AF-3FF99EFFD961}" srcOrd="0" destOrd="0" presId="urn:microsoft.com/office/officeart/2008/layout/LinedList"/>
    <dgm:cxn modelId="{A36BF19B-E6D0-45DB-9212-E2F6BB2E37FC}" type="presParOf" srcId="{D0993973-6FD5-487B-92E3-27239D8EA6D3}" destId="{656C9299-5D91-463E-A165-10D95B93C0CF}" srcOrd="0" destOrd="0" presId="urn:microsoft.com/office/officeart/2008/layout/LinedList"/>
    <dgm:cxn modelId="{AF4B951C-1050-4FA5-9260-17135F5EFBE5}" type="presParOf" srcId="{D0993973-6FD5-487B-92E3-27239D8EA6D3}" destId="{3D0E62F7-A132-408C-BB42-7F79134401D9}" srcOrd="1" destOrd="0" presId="urn:microsoft.com/office/officeart/2008/layout/LinedList"/>
    <dgm:cxn modelId="{E035BE67-C7F8-4B30-901E-29579642FFB1}" type="presParOf" srcId="{3D0E62F7-A132-408C-BB42-7F79134401D9}" destId="{D43DD68A-9A82-4809-8B91-95F57AF3426D}" srcOrd="0" destOrd="0" presId="urn:microsoft.com/office/officeart/2008/layout/LinedList"/>
    <dgm:cxn modelId="{08105936-8313-4A18-9BC6-714676B04D05}" type="presParOf" srcId="{3D0E62F7-A132-408C-BB42-7F79134401D9}" destId="{07D3AF63-85CD-4E08-A5FF-9EDB60BB69DB}" srcOrd="1" destOrd="0" presId="urn:microsoft.com/office/officeart/2008/layout/LinedList"/>
    <dgm:cxn modelId="{7A111970-D905-4736-9426-6A4635481D02}" type="presParOf" srcId="{D0993973-6FD5-487B-92E3-27239D8EA6D3}" destId="{BCF34688-B0A2-4D1C-9D11-74DE2F3EE815}" srcOrd="2" destOrd="0" presId="urn:microsoft.com/office/officeart/2008/layout/LinedList"/>
    <dgm:cxn modelId="{EEFF82E0-29E2-489C-9DA3-3250F8CC4D2F}" type="presParOf" srcId="{D0993973-6FD5-487B-92E3-27239D8EA6D3}" destId="{9EB15A00-DB89-45FB-A497-AF3950A34E5F}" srcOrd="3" destOrd="0" presId="urn:microsoft.com/office/officeart/2008/layout/LinedList"/>
    <dgm:cxn modelId="{15185FBF-A9D5-46D0-B461-016E23F678AE}" type="presParOf" srcId="{9EB15A00-DB89-45FB-A497-AF3950A34E5F}" destId="{B111DA4B-B57D-4508-AF21-C739D965F436}" srcOrd="0" destOrd="0" presId="urn:microsoft.com/office/officeart/2008/layout/LinedList"/>
    <dgm:cxn modelId="{D3F0D2FB-96D5-439C-B2E9-3882BAC94A51}" type="presParOf" srcId="{9EB15A00-DB89-45FB-A497-AF3950A34E5F}" destId="{96539574-0BEC-4734-918B-EF89A8A4AA33}" srcOrd="1" destOrd="0" presId="urn:microsoft.com/office/officeart/2008/layout/LinedList"/>
    <dgm:cxn modelId="{12755E53-7AF8-44BE-B664-C11B10E7452B}" type="presParOf" srcId="{D0993973-6FD5-487B-92E3-27239D8EA6D3}" destId="{BE6ED8CE-2817-4384-88C6-AB4A19DAEB70}" srcOrd="4" destOrd="0" presId="urn:microsoft.com/office/officeart/2008/layout/LinedList"/>
    <dgm:cxn modelId="{D5CE28AF-0489-412D-B873-8EEEA2813AFB}" type="presParOf" srcId="{D0993973-6FD5-487B-92E3-27239D8EA6D3}" destId="{B125B63D-7402-4943-8FC1-0E61A2956193}" srcOrd="5" destOrd="0" presId="urn:microsoft.com/office/officeart/2008/layout/LinedList"/>
    <dgm:cxn modelId="{BEE076D1-EAD0-40D8-8655-A29A9C688CA5}" type="presParOf" srcId="{B125B63D-7402-4943-8FC1-0E61A2956193}" destId="{C05B4624-2F63-42DD-B782-CFD7F7CE4171}" srcOrd="0" destOrd="0" presId="urn:microsoft.com/office/officeart/2008/layout/LinedList"/>
    <dgm:cxn modelId="{300D80D3-7C65-4D36-B376-371A045D441D}" type="presParOf" srcId="{B125B63D-7402-4943-8FC1-0E61A2956193}" destId="{A6EEF45D-0BE3-4620-B1C1-3F2231F2C2A1}" srcOrd="1" destOrd="0" presId="urn:microsoft.com/office/officeart/2008/layout/LinedList"/>
    <dgm:cxn modelId="{AD138C09-0591-4813-9FF7-0ACB29138944}" type="presParOf" srcId="{D0993973-6FD5-487B-92E3-27239D8EA6D3}" destId="{FFB16A97-03D8-47AF-AB21-9CF22685BF96}" srcOrd="6" destOrd="0" presId="urn:microsoft.com/office/officeart/2008/layout/LinedList"/>
    <dgm:cxn modelId="{765CB593-4608-4278-99C8-A87C2A23BB26}" type="presParOf" srcId="{D0993973-6FD5-487B-92E3-27239D8EA6D3}" destId="{9057B3E0-C33C-4C17-BE0C-C4E17C522C13}" srcOrd="7" destOrd="0" presId="urn:microsoft.com/office/officeart/2008/layout/LinedList"/>
    <dgm:cxn modelId="{16D01DB1-F213-4E68-9BC5-B2AEA776E391}" type="presParOf" srcId="{9057B3E0-C33C-4C17-BE0C-C4E17C522C13}" destId="{586C26AA-11A2-4C27-84AF-3FF99EFFD961}" srcOrd="0" destOrd="0" presId="urn:microsoft.com/office/officeart/2008/layout/LinedList"/>
    <dgm:cxn modelId="{C3D73623-9190-4741-A9F6-D12B5EB13C91}" type="presParOf" srcId="{9057B3E0-C33C-4C17-BE0C-C4E17C522C13}" destId="{7A44A187-D312-48BE-9DD9-FD39CF805D73}" srcOrd="1" destOrd="0" presId="urn:microsoft.com/office/officeart/2008/layout/LinedList"/>
    <dgm:cxn modelId="{6343A087-B217-489C-B130-0C21F829FDBE}" type="presParOf" srcId="{D0993973-6FD5-487B-92E3-27239D8EA6D3}" destId="{A833F106-0DA0-4B4E-8C99-F27619D9D283}" srcOrd="8" destOrd="0" presId="urn:microsoft.com/office/officeart/2008/layout/LinedList"/>
    <dgm:cxn modelId="{FB08F999-624A-45ED-A185-1E455E24C322}" type="presParOf" srcId="{D0993973-6FD5-487B-92E3-27239D8EA6D3}" destId="{E27243AB-2DB0-4133-942D-7C334EA84452}" srcOrd="9" destOrd="0" presId="urn:microsoft.com/office/officeart/2008/layout/LinedList"/>
    <dgm:cxn modelId="{1504EFFA-ECBD-43F5-93B7-9978418637BD}" type="presParOf" srcId="{E27243AB-2DB0-4133-942D-7C334EA84452}" destId="{06EA2ABF-735A-4ECA-8AEA-640C959EBCCF}" srcOrd="0" destOrd="0" presId="urn:microsoft.com/office/officeart/2008/layout/LinedList"/>
    <dgm:cxn modelId="{42B610CB-6B15-45DE-8B12-7C476C8B1B45}" type="presParOf" srcId="{E27243AB-2DB0-4133-942D-7C334EA84452}" destId="{F46D14B7-3A81-4F52-A2E9-508E24C02DC1}" srcOrd="1" destOrd="0" presId="urn:microsoft.com/office/officeart/2008/layout/LinedList"/>
    <dgm:cxn modelId="{48D73C67-BEE3-4ED8-90BD-6756D50D3DC4}" type="presParOf" srcId="{D0993973-6FD5-487B-92E3-27239D8EA6D3}" destId="{691B8222-3AB0-410B-9A49-4ACFF77AFB29}" srcOrd="10" destOrd="0" presId="urn:microsoft.com/office/officeart/2008/layout/LinedList"/>
    <dgm:cxn modelId="{49EDB853-D3A8-4200-B38A-3C8B7868A7EA}" type="presParOf" srcId="{D0993973-6FD5-487B-92E3-27239D8EA6D3}" destId="{1548FC3A-7458-459E-B028-C8BDD04B28D8}" srcOrd="11" destOrd="0" presId="urn:microsoft.com/office/officeart/2008/layout/LinedList"/>
    <dgm:cxn modelId="{0511A28E-0092-4A5A-B442-32021D02C6A0}" type="presParOf" srcId="{1548FC3A-7458-459E-B028-C8BDD04B28D8}" destId="{7E62AF76-CF22-4E42-BAA4-55F0A5C8FDA0}" srcOrd="0" destOrd="0" presId="urn:microsoft.com/office/officeart/2008/layout/LinedList"/>
    <dgm:cxn modelId="{95F1D4C3-CA3B-466D-BE91-851691859CE3}" type="presParOf" srcId="{1548FC3A-7458-459E-B028-C8BDD04B28D8}" destId="{5A991F1F-BACF-423D-9837-25B333DED729}" srcOrd="1" destOrd="0" presId="urn:microsoft.com/office/officeart/2008/layout/LinedList"/>
    <dgm:cxn modelId="{A4721485-AD25-4080-94E1-748B77506B43}" type="presParOf" srcId="{D0993973-6FD5-487B-92E3-27239D8EA6D3}" destId="{D778380D-5795-4E4E-99B8-35EDC127C343}" srcOrd="12" destOrd="0" presId="urn:microsoft.com/office/officeart/2008/layout/LinedList"/>
    <dgm:cxn modelId="{514D80DB-E712-46E6-86A8-44007A69DC56}" type="presParOf" srcId="{D0993973-6FD5-487B-92E3-27239D8EA6D3}" destId="{28BD3B7F-DA42-4925-9318-037CD54E75C7}" srcOrd="13" destOrd="0" presId="urn:microsoft.com/office/officeart/2008/layout/LinedList"/>
    <dgm:cxn modelId="{4511FA50-556A-4017-9991-AB827A179864}" type="presParOf" srcId="{28BD3B7F-DA42-4925-9318-037CD54E75C7}" destId="{FFD5BA89-3C4F-4D2F-8641-664C524884AB}" srcOrd="0" destOrd="0" presId="urn:microsoft.com/office/officeart/2008/layout/LinedList"/>
    <dgm:cxn modelId="{B96689C4-4038-44FB-BCC4-B969C956A121}" type="presParOf" srcId="{28BD3B7F-DA42-4925-9318-037CD54E75C7}" destId="{CE6049AC-774A-47D0-8DEE-FC2C17B15360}" srcOrd="1" destOrd="0" presId="urn:microsoft.com/office/officeart/2008/layout/LinedList"/>
    <dgm:cxn modelId="{E1492FE6-E94E-451B-AF99-B0614A86E529}" type="presParOf" srcId="{D0993973-6FD5-487B-92E3-27239D8EA6D3}" destId="{00A92C46-4F7E-4BF5-ACAD-10F4E96B1677}" srcOrd="14" destOrd="0" presId="urn:microsoft.com/office/officeart/2008/layout/LinedList"/>
    <dgm:cxn modelId="{17321946-6347-41AA-BA9E-06139D9F352C}" type="presParOf" srcId="{D0993973-6FD5-487B-92E3-27239D8EA6D3}" destId="{517C3534-C350-41CD-8F4D-FC244EB6B470}" srcOrd="15" destOrd="0" presId="urn:microsoft.com/office/officeart/2008/layout/LinedList"/>
    <dgm:cxn modelId="{A946B865-0576-4983-9683-365F030C5F56}" type="presParOf" srcId="{517C3534-C350-41CD-8F4D-FC244EB6B470}" destId="{524FC978-C4A8-4D8E-8CC3-F1DB2CD9ED71}" srcOrd="0" destOrd="0" presId="urn:microsoft.com/office/officeart/2008/layout/LinedList"/>
    <dgm:cxn modelId="{AEC18EC8-E4C6-476E-96A9-2D205F6D14DA}" type="presParOf" srcId="{517C3534-C350-41CD-8F4D-FC244EB6B470}" destId="{0BD82D67-513A-44A7-A7E7-4C15E3D56FFF}" srcOrd="1" destOrd="0" presId="urn:microsoft.com/office/officeart/2008/layout/LinedList"/>
    <dgm:cxn modelId="{E282C2BE-AD71-4DFA-B32A-734170EFB9B6}" type="presParOf" srcId="{D0993973-6FD5-487B-92E3-27239D8EA6D3}" destId="{5A32BCDB-B21F-4593-8D1C-AC283F209757}" srcOrd="16" destOrd="0" presId="urn:microsoft.com/office/officeart/2008/layout/LinedList"/>
    <dgm:cxn modelId="{00AA0791-8EBB-45C6-8834-775FD692A9C1}" type="presParOf" srcId="{D0993973-6FD5-487B-92E3-27239D8EA6D3}" destId="{FC5A2CFE-35F5-4F67-A2EA-3DCEEB180784}" srcOrd="17" destOrd="0" presId="urn:microsoft.com/office/officeart/2008/layout/LinedList"/>
    <dgm:cxn modelId="{7EAE4F68-8B56-4A2F-A13F-AC242519AFD0}" type="presParOf" srcId="{FC5A2CFE-35F5-4F67-A2EA-3DCEEB180784}" destId="{AB629501-38F5-44B9-BF24-5B8B1C6C6B92}" srcOrd="0" destOrd="0" presId="urn:microsoft.com/office/officeart/2008/layout/LinedList"/>
    <dgm:cxn modelId="{607422BD-0B3D-4275-837F-3931C0B2EBEF}" type="presParOf" srcId="{FC5A2CFE-35F5-4F67-A2EA-3DCEEB180784}" destId="{2F6DE63D-CEF6-486C-AD36-05167AC11625}" srcOrd="1" destOrd="0" presId="urn:microsoft.com/office/officeart/2008/layout/LinedList"/>
    <dgm:cxn modelId="{71340B70-9E77-4676-8A73-D65D39CDB787}" type="presParOf" srcId="{D0993973-6FD5-487B-92E3-27239D8EA6D3}" destId="{627703B2-1DEA-4FB4-9ABD-BB9464B4836B}" srcOrd="18" destOrd="0" presId="urn:microsoft.com/office/officeart/2008/layout/LinedList"/>
    <dgm:cxn modelId="{D3D3E3EB-AFEC-4BF9-8C35-5CD2752B8308}" type="presParOf" srcId="{D0993973-6FD5-487B-92E3-27239D8EA6D3}" destId="{F32E895C-3ACF-412C-AFD7-BE65F541B23E}" srcOrd="19" destOrd="0" presId="urn:microsoft.com/office/officeart/2008/layout/LinedList"/>
    <dgm:cxn modelId="{F5A4ECAF-A450-45C1-AED3-BD752D13E413}" type="presParOf" srcId="{F32E895C-3ACF-412C-AFD7-BE65F541B23E}" destId="{381024E3-5673-4473-9A11-AC1A8523F3C8}" srcOrd="0" destOrd="0" presId="urn:microsoft.com/office/officeart/2008/layout/LinedList"/>
    <dgm:cxn modelId="{B25ABE4F-F227-4188-A409-8F18A5B427D8}" type="presParOf" srcId="{F32E895C-3ACF-412C-AFD7-BE65F541B23E}" destId="{DFDCE5B6-2082-43AB-AEFD-31F74E5C8E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3878FC-D6AB-4E8A-98BB-A34ACF3744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FCC8307-3A5D-4D8D-97E3-FB3378A5AC93}">
      <dgm:prSet/>
      <dgm:spPr/>
      <dgm:t>
        <a:bodyPr/>
        <a:lstStyle/>
        <a:p>
          <a:r>
            <a:rPr lang="en-US"/>
            <a:t>💰 Full Course Fee: ₹399 only</a:t>
          </a:r>
        </a:p>
      </dgm:t>
    </dgm:pt>
    <dgm:pt modelId="{DD6207B7-CE27-414A-B951-44FD5E780B0A}" type="parTrans" cxnId="{F98571E8-F0A0-42CF-83B2-0059DF7810C4}">
      <dgm:prSet/>
      <dgm:spPr/>
      <dgm:t>
        <a:bodyPr/>
        <a:lstStyle/>
        <a:p>
          <a:endParaRPr lang="en-US"/>
        </a:p>
      </dgm:t>
    </dgm:pt>
    <dgm:pt modelId="{1E51B90F-4BAD-4A65-8C35-F25697986387}" type="sibTrans" cxnId="{F98571E8-F0A0-42CF-83B2-0059DF7810C4}">
      <dgm:prSet/>
      <dgm:spPr/>
      <dgm:t>
        <a:bodyPr/>
        <a:lstStyle/>
        <a:p>
          <a:endParaRPr lang="en-US"/>
        </a:p>
      </dgm:t>
    </dgm:pt>
    <dgm:pt modelId="{C048BCF9-3C6B-4B1E-A286-972FC86B7CAF}">
      <dgm:prSet/>
      <dgm:spPr/>
      <dgm:t>
        <a:bodyPr/>
        <a:lstStyle/>
        <a:p>
          <a:r>
            <a:rPr lang="en-US"/>
            <a:t>✅ 100% Refund if you're not satisfied</a:t>
          </a:r>
        </a:p>
      </dgm:t>
    </dgm:pt>
    <dgm:pt modelId="{15677D15-77BB-4AD6-9ED0-F1AF57EDE4E9}" type="parTrans" cxnId="{D766C60A-EEC5-41B0-B5E2-3A4F9F657B05}">
      <dgm:prSet/>
      <dgm:spPr/>
      <dgm:t>
        <a:bodyPr/>
        <a:lstStyle/>
        <a:p>
          <a:endParaRPr lang="en-US"/>
        </a:p>
      </dgm:t>
    </dgm:pt>
    <dgm:pt modelId="{DEE60C1D-8CEF-451B-91FE-9211BE0F8034}" type="sibTrans" cxnId="{D766C60A-EEC5-41B0-B5E2-3A4F9F657B05}">
      <dgm:prSet/>
      <dgm:spPr/>
      <dgm:t>
        <a:bodyPr/>
        <a:lstStyle/>
        <a:p>
          <a:endParaRPr lang="en-US"/>
        </a:p>
      </dgm:t>
    </dgm:pt>
    <dgm:pt modelId="{F18EDB6C-53E4-439F-829A-61DEE1C651C4}">
      <dgm:prSet/>
      <dgm:spPr/>
      <dgm:t>
        <a:bodyPr/>
        <a:lstStyle/>
        <a:p>
          <a:r>
            <a:rPr lang="en-US"/>
            <a:t>📜 Terms and conditions apply</a:t>
          </a:r>
        </a:p>
      </dgm:t>
    </dgm:pt>
    <dgm:pt modelId="{72802AFA-5902-4432-BC92-99F896FE71D7}" type="parTrans" cxnId="{BE062D97-232C-4D7D-928E-74E4BD34C756}">
      <dgm:prSet/>
      <dgm:spPr/>
      <dgm:t>
        <a:bodyPr/>
        <a:lstStyle/>
        <a:p>
          <a:endParaRPr lang="en-US"/>
        </a:p>
      </dgm:t>
    </dgm:pt>
    <dgm:pt modelId="{20F13533-05BD-4962-8729-C2B38AA999E9}" type="sibTrans" cxnId="{BE062D97-232C-4D7D-928E-74E4BD34C756}">
      <dgm:prSet/>
      <dgm:spPr/>
      <dgm:t>
        <a:bodyPr/>
        <a:lstStyle/>
        <a:p>
          <a:endParaRPr lang="en-US"/>
        </a:p>
      </dgm:t>
    </dgm:pt>
    <dgm:pt modelId="{CD43DBE0-44A1-4C36-BA13-4796E4C18C39}">
      <dgm:prSet/>
      <dgm:spPr/>
      <dgm:t>
        <a:bodyPr/>
        <a:lstStyle/>
        <a:p>
          <a:r>
            <a:rPr lang="en-US"/>
            <a:t>🎯 Designed to ensure commitment, not profit</a:t>
          </a:r>
        </a:p>
      </dgm:t>
    </dgm:pt>
    <dgm:pt modelId="{F1B97381-B6DA-4E9C-A2E7-173198C14823}" type="parTrans" cxnId="{1701BD1B-69C8-4E67-B5CA-EFF3DE9366CE}">
      <dgm:prSet/>
      <dgm:spPr/>
      <dgm:t>
        <a:bodyPr/>
        <a:lstStyle/>
        <a:p>
          <a:endParaRPr lang="en-US"/>
        </a:p>
      </dgm:t>
    </dgm:pt>
    <dgm:pt modelId="{9DD0DE70-8B58-4EE7-9F55-4434E803D38B}" type="sibTrans" cxnId="{1701BD1B-69C8-4E67-B5CA-EFF3DE9366CE}">
      <dgm:prSet/>
      <dgm:spPr/>
      <dgm:t>
        <a:bodyPr/>
        <a:lstStyle/>
        <a:p>
          <a:endParaRPr lang="en-US"/>
        </a:p>
      </dgm:t>
    </dgm:pt>
    <dgm:pt modelId="{51D99DD2-4D0B-4588-A997-33C8D56BEAD1}" type="pres">
      <dgm:prSet presAssocID="{E73878FC-D6AB-4E8A-98BB-A34ACF3744A3}" presName="root" presStyleCnt="0">
        <dgm:presLayoutVars>
          <dgm:dir/>
          <dgm:resizeHandles val="exact"/>
        </dgm:presLayoutVars>
      </dgm:prSet>
      <dgm:spPr/>
    </dgm:pt>
    <dgm:pt modelId="{6D11BDB9-961C-4A02-9D96-A86902BB5891}" type="pres">
      <dgm:prSet presAssocID="{E73878FC-D6AB-4E8A-98BB-A34ACF3744A3}" presName="container" presStyleCnt="0">
        <dgm:presLayoutVars>
          <dgm:dir/>
          <dgm:resizeHandles val="exact"/>
        </dgm:presLayoutVars>
      </dgm:prSet>
      <dgm:spPr/>
    </dgm:pt>
    <dgm:pt modelId="{54E5FAE2-DA39-4390-80AC-B551CB25754F}" type="pres">
      <dgm:prSet presAssocID="{CFCC8307-3A5D-4D8D-97E3-FB3378A5AC93}" presName="compNode" presStyleCnt="0"/>
      <dgm:spPr/>
    </dgm:pt>
    <dgm:pt modelId="{8463FEDF-DEB9-4EAF-832F-81A27BAE6A62}" type="pres">
      <dgm:prSet presAssocID="{CFCC8307-3A5D-4D8D-97E3-FB3378A5AC93}" presName="iconBgRect" presStyleLbl="bgShp" presStyleIdx="0" presStyleCnt="4"/>
      <dgm:spPr/>
    </dgm:pt>
    <dgm:pt modelId="{AA026CA3-3115-4F74-8A78-2682846BA794}" type="pres">
      <dgm:prSet presAssocID="{CFCC8307-3A5D-4D8D-97E3-FB3378A5AC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96CF9C8-DFCF-4E79-9947-88AD3BDE9470}" type="pres">
      <dgm:prSet presAssocID="{CFCC8307-3A5D-4D8D-97E3-FB3378A5AC93}" presName="spaceRect" presStyleCnt="0"/>
      <dgm:spPr/>
    </dgm:pt>
    <dgm:pt modelId="{E82121C1-556F-48BA-8E10-D60D555DA94B}" type="pres">
      <dgm:prSet presAssocID="{CFCC8307-3A5D-4D8D-97E3-FB3378A5AC93}" presName="textRect" presStyleLbl="revTx" presStyleIdx="0" presStyleCnt="4">
        <dgm:presLayoutVars>
          <dgm:chMax val="1"/>
          <dgm:chPref val="1"/>
        </dgm:presLayoutVars>
      </dgm:prSet>
      <dgm:spPr/>
    </dgm:pt>
    <dgm:pt modelId="{3B5A10F2-51CF-4E6D-8DBA-39AD19B28BA2}" type="pres">
      <dgm:prSet presAssocID="{1E51B90F-4BAD-4A65-8C35-F25697986387}" presName="sibTrans" presStyleLbl="sibTrans2D1" presStyleIdx="0" presStyleCnt="0"/>
      <dgm:spPr/>
    </dgm:pt>
    <dgm:pt modelId="{08DC2B91-8F61-4CA1-8421-32664183C404}" type="pres">
      <dgm:prSet presAssocID="{C048BCF9-3C6B-4B1E-A286-972FC86B7CAF}" presName="compNode" presStyleCnt="0"/>
      <dgm:spPr/>
    </dgm:pt>
    <dgm:pt modelId="{DB9FA4E7-4668-4E7D-A35A-FC652C2B016D}" type="pres">
      <dgm:prSet presAssocID="{C048BCF9-3C6B-4B1E-A286-972FC86B7CAF}" presName="iconBgRect" presStyleLbl="bgShp" presStyleIdx="1" presStyleCnt="4"/>
      <dgm:spPr/>
    </dgm:pt>
    <dgm:pt modelId="{A6B44FA5-D188-4001-9441-40DB0EFF623B}" type="pres">
      <dgm:prSet presAssocID="{C048BCF9-3C6B-4B1E-A286-972FC86B7C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11E2D2E-D89B-4C26-B983-BAFE5EF25C0A}" type="pres">
      <dgm:prSet presAssocID="{C048BCF9-3C6B-4B1E-A286-972FC86B7CAF}" presName="spaceRect" presStyleCnt="0"/>
      <dgm:spPr/>
    </dgm:pt>
    <dgm:pt modelId="{80133B03-6871-4BCF-82DC-D8EF46C87932}" type="pres">
      <dgm:prSet presAssocID="{C048BCF9-3C6B-4B1E-A286-972FC86B7CAF}" presName="textRect" presStyleLbl="revTx" presStyleIdx="1" presStyleCnt="4">
        <dgm:presLayoutVars>
          <dgm:chMax val="1"/>
          <dgm:chPref val="1"/>
        </dgm:presLayoutVars>
      </dgm:prSet>
      <dgm:spPr/>
    </dgm:pt>
    <dgm:pt modelId="{B989F62F-DC7E-4FFC-8A1E-27E8BD8D21C5}" type="pres">
      <dgm:prSet presAssocID="{DEE60C1D-8CEF-451B-91FE-9211BE0F8034}" presName="sibTrans" presStyleLbl="sibTrans2D1" presStyleIdx="0" presStyleCnt="0"/>
      <dgm:spPr/>
    </dgm:pt>
    <dgm:pt modelId="{AD6AC0A0-9E97-4EAE-B938-6E2959EAF0D8}" type="pres">
      <dgm:prSet presAssocID="{F18EDB6C-53E4-439F-829A-61DEE1C651C4}" presName="compNode" presStyleCnt="0"/>
      <dgm:spPr/>
    </dgm:pt>
    <dgm:pt modelId="{017FBDEA-2383-4E30-B1A2-B01EF4C4C543}" type="pres">
      <dgm:prSet presAssocID="{F18EDB6C-53E4-439F-829A-61DEE1C651C4}" presName="iconBgRect" presStyleLbl="bgShp" presStyleIdx="2" presStyleCnt="4"/>
      <dgm:spPr/>
    </dgm:pt>
    <dgm:pt modelId="{F7851AEC-1B50-4340-A2DA-E622CAA7EED5}" type="pres">
      <dgm:prSet presAssocID="{F18EDB6C-53E4-439F-829A-61DEE1C651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329A1E-00B5-43E1-A441-0F1569B805DE}" type="pres">
      <dgm:prSet presAssocID="{F18EDB6C-53E4-439F-829A-61DEE1C651C4}" presName="spaceRect" presStyleCnt="0"/>
      <dgm:spPr/>
    </dgm:pt>
    <dgm:pt modelId="{8602F520-C771-43F8-AD55-5C2E2C5D74B1}" type="pres">
      <dgm:prSet presAssocID="{F18EDB6C-53E4-439F-829A-61DEE1C651C4}" presName="textRect" presStyleLbl="revTx" presStyleIdx="2" presStyleCnt="4">
        <dgm:presLayoutVars>
          <dgm:chMax val="1"/>
          <dgm:chPref val="1"/>
        </dgm:presLayoutVars>
      </dgm:prSet>
      <dgm:spPr/>
    </dgm:pt>
    <dgm:pt modelId="{99B01424-E0ED-4DA4-AE3D-7603382709C4}" type="pres">
      <dgm:prSet presAssocID="{20F13533-05BD-4962-8729-C2B38AA999E9}" presName="sibTrans" presStyleLbl="sibTrans2D1" presStyleIdx="0" presStyleCnt="0"/>
      <dgm:spPr/>
    </dgm:pt>
    <dgm:pt modelId="{44206492-85F6-4D7A-94D8-03CA25F44372}" type="pres">
      <dgm:prSet presAssocID="{CD43DBE0-44A1-4C36-BA13-4796E4C18C39}" presName="compNode" presStyleCnt="0"/>
      <dgm:spPr/>
    </dgm:pt>
    <dgm:pt modelId="{9BB1A668-9DA6-4334-8628-CDDE88AE0350}" type="pres">
      <dgm:prSet presAssocID="{CD43DBE0-44A1-4C36-BA13-4796E4C18C39}" presName="iconBgRect" presStyleLbl="bgShp" presStyleIdx="3" presStyleCnt="4"/>
      <dgm:spPr/>
    </dgm:pt>
    <dgm:pt modelId="{170EBE5B-580E-4C4C-B322-1835D2112E27}" type="pres">
      <dgm:prSet presAssocID="{CD43DBE0-44A1-4C36-BA13-4796E4C18C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654CB34-E352-4F29-8BC9-6AE8542F9B2C}" type="pres">
      <dgm:prSet presAssocID="{CD43DBE0-44A1-4C36-BA13-4796E4C18C39}" presName="spaceRect" presStyleCnt="0"/>
      <dgm:spPr/>
    </dgm:pt>
    <dgm:pt modelId="{1EEA04DA-BE05-44D4-A37A-1340173C6CD9}" type="pres">
      <dgm:prSet presAssocID="{CD43DBE0-44A1-4C36-BA13-4796E4C18C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66C60A-EEC5-41B0-B5E2-3A4F9F657B05}" srcId="{E73878FC-D6AB-4E8A-98BB-A34ACF3744A3}" destId="{C048BCF9-3C6B-4B1E-A286-972FC86B7CAF}" srcOrd="1" destOrd="0" parTransId="{15677D15-77BB-4AD6-9ED0-F1AF57EDE4E9}" sibTransId="{DEE60C1D-8CEF-451B-91FE-9211BE0F8034}"/>
    <dgm:cxn modelId="{1701BD1B-69C8-4E67-B5CA-EFF3DE9366CE}" srcId="{E73878FC-D6AB-4E8A-98BB-A34ACF3744A3}" destId="{CD43DBE0-44A1-4C36-BA13-4796E4C18C39}" srcOrd="3" destOrd="0" parTransId="{F1B97381-B6DA-4E9C-A2E7-173198C14823}" sibTransId="{9DD0DE70-8B58-4EE7-9F55-4434E803D38B}"/>
    <dgm:cxn modelId="{775AAE22-9C54-4675-872E-6FAF111C4796}" type="presOf" srcId="{C048BCF9-3C6B-4B1E-A286-972FC86B7CAF}" destId="{80133B03-6871-4BCF-82DC-D8EF46C87932}" srcOrd="0" destOrd="0" presId="urn:microsoft.com/office/officeart/2018/2/layout/IconCircleList"/>
    <dgm:cxn modelId="{BE062D97-232C-4D7D-928E-74E4BD34C756}" srcId="{E73878FC-D6AB-4E8A-98BB-A34ACF3744A3}" destId="{F18EDB6C-53E4-439F-829A-61DEE1C651C4}" srcOrd="2" destOrd="0" parTransId="{72802AFA-5902-4432-BC92-99F896FE71D7}" sibTransId="{20F13533-05BD-4962-8729-C2B38AA999E9}"/>
    <dgm:cxn modelId="{7373C2B9-666F-472B-AC14-68A9532024CB}" type="presOf" srcId="{CFCC8307-3A5D-4D8D-97E3-FB3378A5AC93}" destId="{E82121C1-556F-48BA-8E10-D60D555DA94B}" srcOrd="0" destOrd="0" presId="urn:microsoft.com/office/officeart/2018/2/layout/IconCircleList"/>
    <dgm:cxn modelId="{26298BC4-6EA1-4D49-9F0B-F80226D84898}" type="presOf" srcId="{E73878FC-D6AB-4E8A-98BB-A34ACF3744A3}" destId="{51D99DD2-4D0B-4588-A997-33C8D56BEAD1}" srcOrd="0" destOrd="0" presId="urn:microsoft.com/office/officeart/2018/2/layout/IconCircleList"/>
    <dgm:cxn modelId="{4AFA95D4-4EB8-41C0-8475-4264730C8859}" type="presOf" srcId="{F18EDB6C-53E4-439F-829A-61DEE1C651C4}" destId="{8602F520-C771-43F8-AD55-5C2E2C5D74B1}" srcOrd="0" destOrd="0" presId="urn:microsoft.com/office/officeart/2018/2/layout/IconCircleList"/>
    <dgm:cxn modelId="{8DE40FDC-6373-4266-BE28-DF6A08DD0B2B}" type="presOf" srcId="{20F13533-05BD-4962-8729-C2B38AA999E9}" destId="{99B01424-E0ED-4DA4-AE3D-7603382709C4}" srcOrd="0" destOrd="0" presId="urn:microsoft.com/office/officeart/2018/2/layout/IconCircleList"/>
    <dgm:cxn modelId="{F91015DF-5521-441A-9B53-80CD0D427D00}" type="presOf" srcId="{1E51B90F-4BAD-4A65-8C35-F25697986387}" destId="{3B5A10F2-51CF-4E6D-8DBA-39AD19B28BA2}" srcOrd="0" destOrd="0" presId="urn:microsoft.com/office/officeart/2018/2/layout/IconCircleList"/>
    <dgm:cxn modelId="{F98571E8-F0A0-42CF-83B2-0059DF7810C4}" srcId="{E73878FC-D6AB-4E8A-98BB-A34ACF3744A3}" destId="{CFCC8307-3A5D-4D8D-97E3-FB3378A5AC93}" srcOrd="0" destOrd="0" parTransId="{DD6207B7-CE27-414A-B951-44FD5E780B0A}" sibTransId="{1E51B90F-4BAD-4A65-8C35-F25697986387}"/>
    <dgm:cxn modelId="{5B7E93EF-8887-40AD-8487-29C58911BAA7}" type="presOf" srcId="{CD43DBE0-44A1-4C36-BA13-4796E4C18C39}" destId="{1EEA04DA-BE05-44D4-A37A-1340173C6CD9}" srcOrd="0" destOrd="0" presId="urn:microsoft.com/office/officeart/2018/2/layout/IconCircleList"/>
    <dgm:cxn modelId="{8BC545FE-D282-4B78-A81B-6D127BA9050E}" type="presOf" srcId="{DEE60C1D-8CEF-451B-91FE-9211BE0F8034}" destId="{B989F62F-DC7E-4FFC-8A1E-27E8BD8D21C5}" srcOrd="0" destOrd="0" presId="urn:microsoft.com/office/officeart/2018/2/layout/IconCircleList"/>
    <dgm:cxn modelId="{DA36B98C-6EAF-47E4-8200-E9E7A9CCE7E8}" type="presParOf" srcId="{51D99DD2-4D0B-4588-A997-33C8D56BEAD1}" destId="{6D11BDB9-961C-4A02-9D96-A86902BB5891}" srcOrd="0" destOrd="0" presId="urn:microsoft.com/office/officeart/2018/2/layout/IconCircleList"/>
    <dgm:cxn modelId="{D7038705-3A88-4EE4-8E75-BE5A9856FB22}" type="presParOf" srcId="{6D11BDB9-961C-4A02-9D96-A86902BB5891}" destId="{54E5FAE2-DA39-4390-80AC-B551CB25754F}" srcOrd="0" destOrd="0" presId="urn:microsoft.com/office/officeart/2018/2/layout/IconCircleList"/>
    <dgm:cxn modelId="{A0AE385D-2046-4E31-804F-089D5AAC5C3D}" type="presParOf" srcId="{54E5FAE2-DA39-4390-80AC-B551CB25754F}" destId="{8463FEDF-DEB9-4EAF-832F-81A27BAE6A62}" srcOrd="0" destOrd="0" presId="urn:microsoft.com/office/officeart/2018/2/layout/IconCircleList"/>
    <dgm:cxn modelId="{34649943-E9F2-4C2F-94F0-94D2CABD25EE}" type="presParOf" srcId="{54E5FAE2-DA39-4390-80AC-B551CB25754F}" destId="{AA026CA3-3115-4F74-8A78-2682846BA794}" srcOrd="1" destOrd="0" presId="urn:microsoft.com/office/officeart/2018/2/layout/IconCircleList"/>
    <dgm:cxn modelId="{9FE41F1A-68BD-4A15-AD3A-745B6C3EF4E5}" type="presParOf" srcId="{54E5FAE2-DA39-4390-80AC-B551CB25754F}" destId="{E96CF9C8-DFCF-4E79-9947-88AD3BDE9470}" srcOrd="2" destOrd="0" presId="urn:microsoft.com/office/officeart/2018/2/layout/IconCircleList"/>
    <dgm:cxn modelId="{1C39F6C8-9BBB-4620-84BC-D24D514CF5C5}" type="presParOf" srcId="{54E5FAE2-DA39-4390-80AC-B551CB25754F}" destId="{E82121C1-556F-48BA-8E10-D60D555DA94B}" srcOrd="3" destOrd="0" presId="urn:microsoft.com/office/officeart/2018/2/layout/IconCircleList"/>
    <dgm:cxn modelId="{313C3CE8-E9B9-43BD-9D63-76FE0E4299CE}" type="presParOf" srcId="{6D11BDB9-961C-4A02-9D96-A86902BB5891}" destId="{3B5A10F2-51CF-4E6D-8DBA-39AD19B28BA2}" srcOrd="1" destOrd="0" presId="urn:microsoft.com/office/officeart/2018/2/layout/IconCircleList"/>
    <dgm:cxn modelId="{76A2D485-04A0-4A1D-B4E5-7E0A7E9BC89E}" type="presParOf" srcId="{6D11BDB9-961C-4A02-9D96-A86902BB5891}" destId="{08DC2B91-8F61-4CA1-8421-32664183C404}" srcOrd="2" destOrd="0" presId="urn:microsoft.com/office/officeart/2018/2/layout/IconCircleList"/>
    <dgm:cxn modelId="{4D64123A-7731-415E-A6BB-9F2113FDD886}" type="presParOf" srcId="{08DC2B91-8F61-4CA1-8421-32664183C404}" destId="{DB9FA4E7-4668-4E7D-A35A-FC652C2B016D}" srcOrd="0" destOrd="0" presId="urn:microsoft.com/office/officeart/2018/2/layout/IconCircleList"/>
    <dgm:cxn modelId="{A898CA03-0555-4B24-BD9D-2E74364E307E}" type="presParOf" srcId="{08DC2B91-8F61-4CA1-8421-32664183C404}" destId="{A6B44FA5-D188-4001-9441-40DB0EFF623B}" srcOrd="1" destOrd="0" presId="urn:microsoft.com/office/officeart/2018/2/layout/IconCircleList"/>
    <dgm:cxn modelId="{F2F40A1E-D257-4B7F-9041-3171949624C4}" type="presParOf" srcId="{08DC2B91-8F61-4CA1-8421-32664183C404}" destId="{911E2D2E-D89B-4C26-B983-BAFE5EF25C0A}" srcOrd="2" destOrd="0" presId="urn:microsoft.com/office/officeart/2018/2/layout/IconCircleList"/>
    <dgm:cxn modelId="{3ED71B30-2F13-4181-82A0-1A3F6AA89767}" type="presParOf" srcId="{08DC2B91-8F61-4CA1-8421-32664183C404}" destId="{80133B03-6871-4BCF-82DC-D8EF46C87932}" srcOrd="3" destOrd="0" presId="urn:microsoft.com/office/officeart/2018/2/layout/IconCircleList"/>
    <dgm:cxn modelId="{4C9E028C-488D-489E-B53D-C4B975001A31}" type="presParOf" srcId="{6D11BDB9-961C-4A02-9D96-A86902BB5891}" destId="{B989F62F-DC7E-4FFC-8A1E-27E8BD8D21C5}" srcOrd="3" destOrd="0" presId="urn:microsoft.com/office/officeart/2018/2/layout/IconCircleList"/>
    <dgm:cxn modelId="{AB371CBA-862D-448B-BF91-B329D613952C}" type="presParOf" srcId="{6D11BDB9-961C-4A02-9D96-A86902BB5891}" destId="{AD6AC0A0-9E97-4EAE-B938-6E2959EAF0D8}" srcOrd="4" destOrd="0" presId="urn:microsoft.com/office/officeart/2018/2/layout/IconCircleList"/>
    <dgm:cxn modelId="{011DDA9E-72CE-44DB-862F-DFA839F0BC53}" type="presParOf" srcId="{AD6AC0A0-9E97-4EAE-B938-6E2959EAF0D8}" destId="{017FBDEA-2383-4E30-B1A2-B01EF4C4C543}" srcOrd="0" destOrd="0" presId="urn:microsoft.com/office/officeart/2018/2/layout/IconCircleList"/>
    <dgm:cxn modelId="{E75CB2C0-23A1-44FE-BE41-716476896C6E}" type="presParOf" srcId="{AD6AC0A0-9E97-4EAE-B938-6E2959EAF0D8}" destId="{F7851AEC-1B50-4340-A2DA-E622CAA7EED5}" srcOrd="1" destOrd="0" presId="urn:microsoft.com/office/officeart/2018/2/layout/IconCircleList"/>
    <dgm:cxn modelId="{97569CCF-49B6-46CF-96B9-232775BE67B4}" type="presParOf" srcId="{AD6AC0A0-9E97-4EAE-B938-6E2959EAF0D8}" destId="{63329A1E-00B5-43E1-A441-0F1569B805DE}" srcOrd="2" destOrd="0" presId="urn:microsoft.com/office/officeart/2018/2/layout/IconCircleList"/>
    <dgm:cxn modelId="{95424B85-3828-4AFF-8A4D-56ED1F4A4554}" type="presParOf" srcId="{AD6AC0A0-9E97-4EAE-B938-6E2959EAF0D8}" destId="{8602F520-C771-43F8-AD55-5C2E2C5D74B1}" srcOrd="3" destOrd="0" presId="urn:microsoft.com/office/officeart/2018/2/layout/IconCircleList"/>
    <dgm:cxn modelId="{8E82357C-0C29-44E8-B632-B1A47E580EAE}" type="presParOf" srcId="{6D11BDB9-961C-4A02-9D96-A86902BB5891}" destId="{99B01424-E0ED-4DA4-AE3D-7603382709C4}" srcOrd="5" destOrd="0" presId="urn:microsoft.com/office/officeart/2018/2/layout/IconCircleList"/>
    <dgm:cxn modelId="{0EC3A2EC-7B9F-4BC0-839B-F088C54E8B6E}" type="presParOf" srcId="{6D11BDB9-961C-4A02-9D96-A86902BB5891}" destId="{44206492-85F6-4D7A-94D8-03CA25F44372}" srcOrd="6" destOrd="0" presId="urn:microsoft.com/office/officeart/2018/2/layout/IconCircleList"/>
    <dgm:cxn modelId="{E484CC67-B7D7-4B4A-8DAB-A82B3906AAEC}" type="presParOf" srcId="{44206492-85F6-4D7A-94D8-03CA25F44372}" destId="{9BB1A668-9DA6-4334-8628-CDDE88AE0350}" srcOrd="0" destOrd="0" presId="urn:microsoft.com/office/officeart/2018/2/layout/IconCircleList"/>
    <dgm:cxn modelId="{425031DE-9204-438C-8961-50572F0B621E}" type="presParOf" srcId="{44206492-85F6-4D7A-94D8-03CA25F44372}" destId="{170EBE5B-580E-4C4C-B322-1835D2112E27}" srcOrd="1" destOrd="0" presId="urn:microsoft.com/office/officeart/2018/2/layout/IconCircleList"/>
    <dgm:cxn modelId="{9025CD1C-5010-49C4-BF90-F7110192FE53}" type="presParOf" srcId="{44206492-85F6-4D7A-94D8-03CA25F44372}" destId="{0654CB34-E352-4F29-8BC9-6AE8542F9B2C}" srcOrd="2" destOrd="0" presId="urn:microsoft.com/office/officeart/2018/2/layout/IconCircleList"/>
    <dgm:cxn modelId="{9C4247ED-BBF4-4723-8E92-5D461FFCB02B}" type="presParOf" srcId="{44206492-85F6-4D7A-94D8-03CA25F44372}" destId="{1EEA04DA-BE05-44D4-A37A-1340173C6C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DF6DEF-EE33-4BEF-A09C-F35B5B4730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22F77D-95E2-4F2F-925B-156674D2280A}">
      <dgm:prSet/>
      <dgm:spPr/>
      <dgm:t>
        <a:bodyPr/>
        <a:lstStyle/>
        <a:p>
          <a:r>
            <a:rPr lang="en-US"/>
            <a:t>✅ Become Placement-Ready from Scratch</a:t>
          </a:r>
        </a:p>
      </dgm:t>
    </dgm:pt>
    <dgm:pt modelId="{102DDF6D-0A46-4C5B-A235-AEED372381BA}" type="parTrans" cxnId="{930B87E2-24DA-4875-AC1D-BA068577F928}">
      <dgm:prSet/>
      <dgm:spPr/>
      <dgm:t>
        <a:bodyPr/>
        <a:lstStyle/>
        <a:p>
          <a:endParaRPr lang="en-US"/>
        </a:p>
      </dgm:t>
    </dgm:pt>
    <dgm:pt modelId="{0D725780-D4DB-438E-AA1F-494314220C2F}" type="sibTrans" cxnId="{930B87E2-24DA-4875-AC1D-BA068577F928}">
      <dgm:prSet/>
      <dgm:spPr/>
      <dgm:t>
        <a:bodyPr/>
        <a:lstStyle/>
        <a:p>
          <a:endParaRPr lang="en-US"/>
        </a:p>
      </dgm:t>
    </dgm:pt>
    <dgm:pt modelId="{20C4E2D5-08F6-45A1-B3AC-21933978AC2C}">
      <dgm:prSet/>
      <dgm:spPr/>
      <dgm:t>
        <a:bodyPr/>
        <a:lstStyle/>
        <a:p>
          <a:r>
            <a:rPr lang="en-US"/>
            <a:t>🚀 Build Portfolio, Resume, Confidence</a:t>
          </a:r>
        </a:p>
      </dgm:t>
    </dgm:pt>
    <dgm:pt modelId="{DA165B5C-706C-4255-9DC6-9108EA552BA5}" type="parTrans" cxnId="{17C92D2E-4D12-443A-A3C1-205215FDE2DD}">
      <dgm:prSet/>
      <dgm:spPr/>
      <dgm:t>
        <a:bodyPr/>
        <a:lstStyle/>
        <a:p>
          <a:endParaRPr lang="en-US"/>
        </a:p>
      </dgm:t>
    </dgm:pt>
    <dgm:pt modelId="{6D8BA6BA-6D3A-4A62-B1EB-ED2E65EFFCCB}" type="sibTrans" cxnId="{17C92D2E-4D12-443A-A3C1-205215FDE2DD}">
      <dgm:prSet/>
      <dgm:spPr/>
      <dgm:t>
        <a:bodyPr/>
        <a:lstStyle/>
        <a:p>
          <a:endParaRPr lang="en-US"/>
        </a:p>
      </dgm:t>
    </dgm:pt>
    <dgm:pt modelId="{5DA6BD47-464E-42FF-AB36-2599ABD7296E}">
      <dgm:prSet/>
      <dgm:spPr/>
      <dgm:t>
        <a:bodyPr/>
        <a:lstStyle/>
        <a:p>
          <a:r>
            <a:rPr lang="en-US"/>
            <a:t>🎯 Crack Interviews with Guidance &amp; Practice</a:t>
          </a:r>
        </a:p>
      </dgm:t>
    </dgm:pt>
    <dgm:pt modelId="{EE6D628A-134C-4692-964C-572C6ED1E22A}" type="parTrans" cxnId="{D6FAF6B8-AE4B-4311-8C8B-3D9DAA404C25}">
      <dgm:prSet/>
      <dgm:spPr/>
      <dgm:t>
        <a:bodyPr/>
        <a:lstStyle/>
        <a:p>
          <a:endParaRPr lang="en-US"/>
        </a:p>
      </dgm:t>
    </dgm:pt>
    <dgm:pt modelId="{581B6600-CCEC-4861-9CC2-2CC3275A5F48}" type="sibTrans" cxnId="{D6FAF6B8-AE4B-4311-8C8B-3D9DAA404C25}">
      <dgm:prSet/>
      <dgm:spPr/>
      <dgm:t>
        <a:bodyPr/>
        <a:lstStyle/>
        <a:p>
          <a:endParaRPr lang="en-US"/>
        </a:p>
      </dgm:t>
    </dgm:pt>
    <dgm:pt modelId="{02856BED-C30D-4A45-9194-5013114535A0}">
      <dgm:prSet/>
      <dgm:spPr/>
      <dgm:t>
        <a:bodyPr/>
        <a:lstStyle/>
        <a:p>
          <a:r>
            <a:rPr lang="en-US"/>
            <a:t>🤝 Learn Together, Grow Together</a:t>
          </a:r>
        </a:p>
      </dgm:t>
    </dgm:pt>
    <dgm:pt modelId="{78919D33-9A17-4996-BF6E-FFD8C6ABA30C}" type="parTrans" cxnId="{52792A49-6F3F-41DA-BA19-8505FA9DDCDF}">
      <dgm:prSet/>
      <dgm:spPr/>
      <dgm:t>
        <a:bodyPr/>
        <a:lstStyle/>
        <a:p>
          <a:endParaRPr lang="en-US"/>
        </a:p>
      </dgm:t>
    </dgm:pt>
    <dgm:pt modelId="{EEE11E9D-E305-419F-9315-0A66078AB4A5}" type="sibTrans" cxnId="{52792A49-6F3F-41DA-BA19-8505FA9DDCDF}">
      <dgm:prSet/>
      <dgm:spPr/>
      <dgm:t>
        <a:bodyPr/>
        <a:lstStyle/>
        <a:p>
          <a:endParaRPr lang="en-US"/>
        </a:p>
      </dgm:t>
    </dgm:pt>
    <dgm:pt modelId="{25D940EB-4C97-4ADC-8E6E-EC184B4ED5D3}" type="pres">
      <dgm:prSet presAssocID="{FCDF6DEF-EE33-4BEF-A09C-F35B5B4730D9}" presName="root" presStyleCnt="0">
        <dgm:presLayoutVars>
          <dgm:dir/>
          <dgm:resizeHandles val="exact"/>
        </dgm:presLayoutVars>
      </dgm:prSet>
      <dgm:spPr/>
    </dgm:pt>
    <dgm:pt modelId="{FCA33D01-21AB-49E5-B448-BE14C572F029}" type="pres">
      <dgm:prSet presAssocID="{DD22F77D-95E2-4F2F-925B-156674D2280A}" presName="compNode" presStyleCnt="0"/>
      <dgm:spPr/>
    </dgm:pt>
    <dgm:pt modelId="{6F883C62-60DA-452C-9209-630AB421EBC1}" type="pres">
      <dgm:prSet presAssocID="{DD22F77D-95E2-4F2F-925B-156674D2280A}" presName="bgRect" presStyleLbl="bgShp" presStyleIdx="0" presStyleCnt="4"/>
      <dgm:spPr/>
    </dgm:pt>
    <dgm:pt modelId="{9DAC4D3B-5882-40AD-84CF-636B050A9DF2}" type="pres">
      <dgm:prSet presAssocID="{DD22F77D-95E2-4F2F-925B-156674D228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006901-3864-4D24-8794-1200F64A1BC1}" type="pres">
      <dgm:prSet presAssocID="{DD22F77D-95E2-4F2F-925B-156674D2280A}" presName="spaceRect" presStyleCnt="0"/>
      <dgm:spPr/>
    </dgm:pt>
    <dgm:pt modelId="{4E850601-20CC-4792-93E3-DCEF2C88E76B}" type="pres">
      <dgm:prSet presAssocID="{DD22F77D-95E2-4F2F-925B-156674D2280A}" presName="parTx" presStyleLbl="revTx" presStyleIdx="0" presStyleCnt="4">
        <dgm:presLayoutVars>
          <dgm:chMax val="0"/>
          <dgm:chPref val="0"/>
        </dgm:presLayoutVars>
      </dgm:prSet>
      <dgm:spPr/>
    </dgm:pt>
    <dgm:pt modelId="{846A7AFC-49D0-4221-8318-E16418BBB640}" type="pres">
      <dgm:prSet presAssocID="{0D725780-D4DB-438E-AA1F-494314220C2F}" presName="sibTrans" presStyleCnt="0"/>
      <dgm:spPr/>
    </dgm:pt>
    <dgm:pt modelId="{6C1082E9-E53A-4CC9-8444-C68171A061BC}" type="pres">
      <dgm:prSet presAssocID="{20C4E2D5-08F6-45A1-B3AC-21933978AC2C}" presName="compNode" presStyleCnt="0"/>
      <dgm:spPr/>
    </dgm:pt>
    <dgm:pt modelId="{443F151F-C8A1-44C8-BB8D-763833A1994E}" type="pres">
      <dgm:prSet presAssocID="{20C4E2D5-08F6-45A1-B3AC-21933978AC2C}" presName="bgRect" presStyleLbl="bgShp" presStyleIdx="1" presStyleCnt="4"/>
      <dgm:spPr/>
    </dgm:pt>
    <dgm:pt modelId="{E87AD18C-B7BC-44B6-8CED-5ED2C21AD1BF}" type="pres">
      <dgm:prSet presAssocID="{20C4E2D5-08F6-45A1-B3AC-21933978AC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2CF2BE93-BB55-4E10-9E98-267C7694AD09}" type="pres">
      <dgm:prSet presAssocID="{20C4E2D5-08F6-45A1-B3AC-21933978AC2C}" presName="spaceRect" presStyleCnt="0"/>
      <dgm:spPr/>
    </dgm:pt>
    <dgm:pt modelId="{68275D25-3D06-4A2C-8EED-90AAB34A3141}" type="pres">
      <dgm:prSet presAssocID="{20C4E2D5-08F6-45A1-B3AC-21933978AC2C}" presName="parTx" presStyleLbl="revTx" presStyleIdx="1" presStyleCnt="4">
        <dgm:presLayoutVars>
          <dgm:chMax val="0"/>
          <dgm:chPref val="0"/>
        </dgm:presLayoutVars>
      </dgm:prSet>
      <dgm:spPr/>
    </dgm:pt>
    <dgm:pt modelId="{55429094-5ABC-43B1-AB2B-0958EC802B81}" type="pres">
      <dgm:prSet presAssocID="{6D8BA6BA-6D3A-4A62-B1EB-ED2E65EFFCCB}" presName="sibTrans" presStyleCnt="0"/>
      <dgm:spPr/>
    </dgm:pt>
    <dgm:pt modelId="{80DDD7F9-D0EB-497A-9356-70E0968EC9AE}" type="pres">
      <dgm:prSet presAssocID="{5DA6BD47-464E-42FF-AB36-2599ABD7296E}" presName="compNode" presStyleCnt="0"/>
      <dgm:spPr/>
    </dgm:pt>
    <dgm:pt modelId="{3B7606B3-79EE-4475-A5A5-93AC0910EFFC}" type="pres">
      <dgm:prSet presAssocID="{5DA6BD47-464E-42FF-AB36-2599ABD7296E}" presName="bgRect" presStyleLbl="bgShp" presStyleIdx="2" presStyleCnt="4"/>
      <dgm:spPr/>
    </dgm:pt>
    <dgm:pt modelId="{F05EBDB3-9EA0-43C2-8B41-3B2650AB13F7}" type="pres">
      <dgm:prSet presAssocID="{5DA6BD47-464E-42FF-AB36-2599ABD729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3EB1B584-2BB3-47DE-ABBC-08C9214894B2}" type="pres">
      <dgm:prSet presAssocID="{5DA6BD47-464E-42FF-AB36-2599ABD7296E}" presName="spaceRect" presStyleCnt="0"/>
      <dgm:spPr/>
    </dgm:pt>
    <dgm:pt modelId="{FC4C3F66-B934-4523-A488-532FB20269BE}" type="pres">
      <dgm:prSet presAssocID="{5DA6BD47-464E-42FF-AB36-2599ABD7296E}" presName="parTx" presStyleLbl="revTx" presStyleIdx="2" presStyleCnt="4">
        <dgm:presLayoutVars>
          <dgm:chMax val="0"/>
          <dgm:chPref val="0"/>
        </dgm:presLayoutVars>
      </dgm:prSet>
      <dgm:spPr/>
    </dgm:pt>
    <dgm:pt modelId="{3BC92F4A-F80C-43D2-A816-CECBD7646848}" type="pres">
      <dgm:prSet presAssocID="{581B6600-CCEC-4861-9CC2-2CC3275A5F48}" presName="sibTrans" presStyleCnt="0"/>
      <dgm:spPr/>
    </dgm:pt>
    <dgm:pt modelId="{F9DA8B11-A255-4DF2-97E4-324E0E33D199}" type="pres">
      <dgm:prSet presAssocID="{02856BED-C30D-4A45-9194-5013114535A0}" presName="compNode" presStyleCnt="0"/>
      <dgm:spPr/>
    </dgm:pt>
    <dgm:pt modelId="{39997BBC-13C1-4074-ADC9-8438EDC8DB56}" type="pres">
      <dgm:prSet presAssocID="{02856BED-C30D-4A45-9194-5013114535A0}" presName="bgRect" presStyleLbl="bgShp" presStyleIdx="3" presStyleCnt="4"/>
      <dgm:spPr/>
    </dgm:pt>
    <dgm:pt modelId="{CEE75275-8041-44AF-A723-99B6DEE8223B}" type="pres">
      <dgm:prSet presAssocID="{02856BED-C30D-4A45-9194-5013114535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ABA78E95-8449-47AA-833C-AE47ED42EA70}" type="pres">
      <dgm:prSet presAssocID="{02856BED-C30D-4A45-9194-5013114535A0}" presName="spaceRect" presStyleCnt="0"/>
      <dgm:spPr/>
    </dgm:pt>
    <dgm:pt modelId="{6DC4A2F2-D878-492A-BFC2-C9CF2D0BBA06}" type="pres">
      <dgm:prSet presAssocID="{02856BED-C30D-4A45-9194-5013114535A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10FE1B-31A5-4842-A013-657A07738BB7}" type="presOf" srcId="{FCDF6DEF-EE33-4BEF-A09C-F35B5B4730D9}" destId="{25D940EB-4C97-4ADC-8E6E-EC184B4ED5D3}" srcOrd="0" destOrd="0" presId="urn:microsoft.com/office/officeart/2018/2/layout/IconVerticalSolidList"/>
    <dgm:cxn modelId="{FD122C1E-7859-418F-8D03-3937809FEAD9}" type="presOf" srcId="{02856BED-C30D-4A45-9194-5013114535A0}" destId="{6DC4A2F2-D878-492A-BFC2-C9CF2D0BBA06}" srcOrd="0" destOrd="0" presId="urn:microsoft.com/office/officeart/2018/2/layout/IconVerticalSolidList"/>
    <dgm:cxn modelId="{17C92D2E-4D12-443A-A3C1-205215FDE2DD}" srcId="{FCDF6DEF-EE33-4BEF-A09C-F35B5B4730D9}" destId="{20C4E2D5-08F6-45A1-B3AC-21933978AC2C}" srcOrd="1" destOrd="0" parTransId="{DA165B5C-706C-4255-9DC6-9108EA552BA5}" sibTransId="{6D8BA6BA-6D3A-4A62-B1EB-ED2E65EFFCCB}"/>
    <dgm:cxn modelId="{80BF4535-08F8-486E-A7D7-B5EBD1A9167B}" type="presOf" srcId="{DD22F77D-95E2-4F2F-925B-156674D2280A}" destId="{4E850601-20CC-4792-93E3-DCEF2C88E76B}" srcOrd="0" destOrd="0" presId="urn:microsoft.com/office/officeart/2018/2/layout/IconVerticalSolidList"/>
    <dgm:cxn modelId="{29E6B263-5A2B-470C-8F32-DF1E3FF7AAA4}" type="presOf" srcId="{5DA6BD47-464E-42FF-AB36-2599ABD7296E}" destId="{FC4C3F66-B934-4523-A488-532FB20269BE}" srcOrd="0" destOrd="0" presId="urn:microsoft.com/office/officeart/2018/2/layout/IconVerticalSolidList"/>
    <dgm:cxn modelId="{52792A49-6F3F-41DA-BA19-8505FA9DDCDF}" srcId="{FCDF6DEF-EE33-4BEF-A09C-F35B5B4730D9}" destId="{02856BED-C30D-4A45-9194-5013114535A0}" srcOrd="3" destOrd="0" parTransId="{78919D33-9A17-4996-BF6E-FFD8C6ABA30C}" sibTransId="{EEE11E9D-E305-419F-9315-0A66078AB4A5}"/>
    <dgm:cxn modelId="{92666E88-227F-40BC-A66D-88D9FEA968BA}" type="presOf" srcId="{20C4E2D5-08F6-45A1-B3AC-21933978AC2C}" destId="{68275D25-3D06-4A2C-8EED-90AAB34A3141}" srcOrd="0" destOrd="0" presId="urn:microsoft.com/office/officeart/2018/2/layout/IconVerticalSolidList"/>
    <dgm:cxn modelId="{D6FAF6B8-AE4B-4311-8C8B-3D9DAA404C25}" srcId="{FCDF6DEF-EE33-4BEF-A09C-F35B5B4730D9}" destId="{5DA6BD47-464E-42FF-AB36-2599ABD7296E}" srcOrd="2" destOrd="0" parTransId="{EE6D628A-134C-4692-964C-572C6ED1E22A}" sibTransId="{581B6600-CCEC-4861-9CC2-2CC3275A5F48}"/>
    <dgm:cxn modelId="{930B87E2-24DA-4875-AC1D-BA068577F928}" srcId="{FCDF6DEF-EE33-4BEF-A09C-F35B5B4730D9}" destId="{DD22F77D-95E2-4F2F-925B-156674D2280A}" srcOrd="0" destOrd="0" parTransId="{102DDF6D-0A46-4C5B-A235-AEED372381BA}" sibTransId="{0D725780-D4DB-438E-AA1F-494314220C2F}"/>
    <dgm:cxn modelId="{6EB5D8E0-9B78-4619-8058-1E32D382945C}" type="presParOf" srcId="{25D940EB-4C97-4ADC-8E6E-EC184B4ED5D3}" destId="{FCA33D01-21AB-49E5-B448-BE14C572F029}" srcOrd="0" destOrd="0" presId="urn:microsoft.com/office/officeart/2018/2/layout/IconVerticalSolidList"/>
    <dgm:cxn modelId="{D0B57C91-7AE7-4815-9F00-070702289F99}" type="presParOf" srcId="{FCA33D01-21AB-49E5-B448-BE14C572F029}" destId="{6F883C62-60DA-452C-9209-630AB421EBC1}" srcOrd="0" destOrd="0" presId="urn:microsoft.com/office/officeart/2018/2/layout/IconVerticalSolidList"/>
    <dgm:cxn modelId="{28660FEF-0D25-4AEC-8145-7A8630721F08}" type="presParOf" srcId="{FCA33D01-21AB-49E5-B448-BE14C572F029}" destId="{9DAC4D3B-5882-40AD-84CF-636B050A9DF2}" srcOrd="1" destOrd="0" presId="urn:microsoft.com/office/officeart/2018/2/layout/IconVerticalSolidList"/>
    <dgm:cxn modelId="{C2C81477-1326-4231-9445-40AAE31BAEFB}" type="presParOf" srcId="{FCA33D01-21AB-49E5-B448-BE14C572F029}" destId="{E5006901-3864-4D24-8794-1200F64A1BC1}" srcOrd="2" destOrd="0" presId="urn:microsoft.com/office/officeart/2018/2/layout/IconVerticalSolidList"/>
    <dgm:cxn modelId="{98C47C91-F5C5-4B3A-A72A-6D04711B3BAB}" type="presParOf" srcId="{FCA33D01-21AB-49E5-B448-BE14C572F029}" destId="{4E850601-20CC-4792-93E3-DCEF2C88E76B}" srcOrd="3" destOrd="0" presId="urn:microsoft.com/office/officeart/2018/2/layout/IconVerticalSolidList"/>
    <dgm:cxn modelId="{27A938BD-5B0B-4A16-A9F9-4523E8D25A0C}" type="presParOf" srcId="{25D940EB-4C97-4ADC-8E6E-EC184B4ED5D3}" destId="{846A7AFC-49D0-4221-8318-E16418BBB640}" srcOrd="1" destOrd="0" presId="urn:microsoft.com/office/officeart/2018/2/layout/IconVerticalSolidList"/>
    <dgm:cxn modelId="{7C1E2A61-EEAD-4FB8-9CCD-DA2CB300E594}" type="presParOf" srcId="{25D940EB-4C97-4ADC-8E6E-EC184B4ED5D3}" destId="{6C1082E9-E53A-4CC9-8444-C68171A061BC}" srcOrd="2" destOrd="0" presId="urn:microsoft.com/office/officeart/2018/2/layout/IconVerticalSolidList"/>
    <dgm:cxn modelId="{03C7D9EB-549A-43A1-99D6-D92C46CC4399}" type="presParOf" srcId="{6C1082E9-E53A-4CC9-8444-C68171A061BC}" destId="{443F151F-C8A1-44C8-BB8D-763833A1994E}" srcOrd="0" destOrd="0" presId="urn:microsoft.com/office/officeart/2018/2/layout/IconVerticalSolidList"/>
    <dgm:cxn modelId="{94702416-C5AC-49D6-AB1B-4493A4C3A985}" type="presParOf" srcId="{6C1082E9-E53A-4CC9-8444-C68171A061BC}" destId="{E87AD18C-B7BC-44B6-8CED-5ED2C21AD1BF}" srcOrd="1" destOrd="0" presId="urn:microsoft.com/office/officeart/2018/2/layout/IconVerticalSolidList"/>
    <dgm:cxn modelId="{8C6A68A6-5138-453C-8D9D-B8BA190FECA7}" type="presParOf" srcId="{6C1082E9-E53A-4CC9-8444-C68171A061BC}" destId="{2CF2BE93-BB55-4E10-9E98-267C7694AD09}" srcOrd="2" destOrd="0" presId="urn:microsoft.com/office/officeart/2018/2/layout/IconVerticalSolidList"/>
    <dgm:cxn modelId="{3156499A-4BF7-4A29-B30B-15C5FE5362CC}" type="presParOf" srcId="{6C1082E9-E53A-4CC9-8444-C68171A061BC}" destId="{68275D25-3D06-4A2C-8EED-90AAB34A3141}" srcOrd="3" destOrd="0" presId="urn:microsoft.com/office/officeart/2018/2/layout/IconVerticalSolidList"/>
    <dgm:cxn modelId="{82AFC640-5EBC-4943-84F2-43B3FD9C30BC}" type="presParOf" srcId="{25D940EB-4C97-4ADC-8E6E-EC184B4ED5D3}" destId="{55429094-5ABC-43B1-AB2B-0958EC802B81}" srcOrd="3" destOrd="0" presId="urn:microsoft.com/office/officeart/2018/2/layout/IconVerticalSolidList"/>
    <dgm:cxn modelId="{68B1313F-5425-40AA-8F62-8669D37B9BA7}" type="presParOf" srcId="{25D940EB-4C97-4ADC-8E6E-EC184B4ED5D3}" destId="{80DDD7F9-D0EB-497A-9356-70E0968EC9AE}" srcOrd="4" destOrd="0" presId="urn:microsoft.com/office/officeart/2018/2/layout/IconVerticalSolidList"/>
    <dgm:cxn modelId="{34FD676F-7FCB-4E03-982C-67ABB3DF191F}" type="presParOf" srcId="{80DDD7F9-D0EB-497A-9356-70E0968EC9AE}" destId="{3B7606B3-79EE-4475-A5A5-93AC0910EFFC}" srcOrd="0" destOrd="0" presId="urn:microsoft.com/office/officeart/2018/2/layout/IconVerticalSolidList"/>
    <dgm:cxn modelId="{84FB64E8-A0A3-4DD6-9EF9-D08B74DE411D}" type="presParOf" srcId="{80DDD7F9-D0EB-497A-9356-70E0968EC9AE}" destId="{F05EBDB3-9EA0-43C2-8B41-3B2650AB13F7}" srcOrd="1" destOrd="0" presId="urn:microsoft.com/office/officeart/2018/2/layout/IconVerticalSolidList"/>
    <dgm:cxn modelId="{0A2E2BEC-5E41-40E4-8ACE-AA7EE723A95A}" type="presParOf" srcId="{80DDD7F9-D0EB-497A-9356-70E0968EC9AE}" destId="{3EB1B584-2BB3-47DE-ABBC-08C9214894B2}" srcOrd="2" destOrd="0" presId="urn:microsoft.com/office/officeart/2018/2/layout/IconVerticalSolidList"/>
    <dgm:cxn modelId="{1938D3C5-92D3-4F35-9EAA-650992D2A430}" type="presParOf" srcId="{80DDD7F9-D0EB-497A-9356-70E0968EC9AE}" destId="{FC4C3F66-B934-4523-A488-532FB20269BE}" srcOrd="3" destOrd="0" presId="urn:microsoft.com/office/officeart/2018/2/layout/IconVerticalSolidList"/>
    <dgm:cxn modelId="{E6645675-210D-4B39-A5D0-75FBF17B3024}" type="presParOf" srcId="{25D940EB-4C97-4ADC-8E6E-EC184B4ED5D3}" destId="{3BC92F4A-F80C-43D2-A816-CECBD7646848}" srcOrd="5" destOrd="0" presId="urn:microsoft.com/office/officeart/2018/2/layout/IconVerticalSolidList"/>
    <dgm:cxn modelId="{581B5C77-ACF8-40E9-821E-F633661E3012}" type="presParOf" srcId="{25D940EB-4C97-4ADC-8E6E-EC184B4ED5D3}" destId="{F9DA8B11-A255-4DF2-97E4-324E0E33D199}" srcOrd="6" destOrd="0" presId="urn:microsoft.com/office/officeart/2018/2/layout/IconVerticalSolidList"/>
    <dgm:cxn modelId="{0DCA10D1-F91F-4D5D-986A-2E5288A5D94B}" type="presParOf" srcId="{F9DA8B11-A255-4DF2-97E4-324E0E33D199}" destId="{39997BBC-13C1-4074-ADC9-8438EDC8DB56}" srcOrd="0" destOrd="0" presId="urn:microsoft.com/office/officeart/2018/2/layout/IconVerticalSolidList"/>
    <dgm:cxn modelId="{D2F1AE2B-145C-4C4A-9A07-03A535ECCDE6}" type="presParOf" srcId="{F9DA8B11-A255-4DF2-97E4-324E0E33D199}" destId="{CEE75275-8041-44AF-A723-99B6DEE8223B}" srcOrd="1" destOrd="0" presId="urn:microsoft.com/office/officeart/2018/2/layout/IconVerticalSolidList"/>
    <dgm:cxn modelId="{AE3BDA35-6D49-402E-9ADE-FECB0B3CC80F}" type="presParOf" srcId="{F9DA8B11-A255-4DF2-97E4-324E0E33D199}" destId="{ABA78E95-8449-47AA-833C-AE47ED42EA70}" srcOrd="2" destOrd="0" presId="urn:microsoft.com/office/officeart/2018/2/layout/IconVerticalSolidList"/>
    <dgm:cxn modelId="{97DC21C2-49B0-4A3D-9B85-06D514208065}" type="presParOf" srcId="{F9DA8B11-A255-4DF2-97E4-324E0E33D199}" destId="{6DC4A2F2-D878-492A-BFC2-C9CF2D0BBA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9544A-C5E8-41E1-88EE-690B62CCCB97}">
      <dsp:nvSpPr>
        <dsp:cNvPr id="0" name=""/>
        <dsp:cNvSpPr/>
      </dsp:nvSpPr>
      <dsp:spPr>
        <a:xfrm>
          <a:off x="0" y="403"/>
          <a:ext cx="7765256" cy="944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8C44E-2337-4AF7-91FC-F210D447B883}">
      <dsp:nvSpPr>
        <dsp:cNvPr id="0" name=""/>
        <dsp:cNvSpPr/>
      </dsp:nvSpPr>
      <dsp:spPr>
        <a:xfrm>
          <a:off x="285647" y="212868"/>
          <a:ext cx="519359" cy="51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FD023-FDF9-4AB6-9421-2D9A8283D8ED}">
      <dsp:nvSpPr>
        <dsp:cNvPr id="0" name=""/>
        <dsp:cNvSpPr/>
      </dsp:nvSpPr>
      <dsp:spPr>
        <a:xfrm>
          <a:off x="1090654" y="403"/>
          <a:ext cx="6674601" cy="94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37" tIns="99937" rIns="99937" bIns="999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 you know how many companies visit your campus each year?</a:t>
          </a:r>
        </a:p>
      </dsp:txBody>
      <dsp:txXfrm>
        <a:off x="1090654" y="403"/>
        <a:ext cx="6674601" cy="944289"/>
      </dsp:txXfrm>
    </dsp:sp>
    <dsp:sp modelId="{02D0BF4F-A41A-4109-988E-4B4ABA59F58F}">
      <dsp:nvSpPr>
        <dsp:cNvPr id="0" name=""/>
        <dsp:cNvSpPr/>
      </dsp:nvSpPr>
      <dsp:spPr>
        <a:xfrm>
          <a:off x="0" y="1180765"/>
          <a:ext cx="7765256" cy="944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45ED0-B955-4A45-AC9B-648C93B80716}">
      <dsp:nvSpPr>
        <dsp:cNvPr id="0" name=""/>
        <dsp:cNvSpPr/>
      </dsp:nvSpPr>
      <dsp:spPr>
        <a:xfrm>
          <a:off x="285647" y="1393230"/>
          <a:ext cx="519359" cy="51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9E7F5-CAF8-4BE1-A581-959C02CDC3A9}">
      <dsp:nvSpPr>
        <dsp:cNvPr id="0" name=""/>
        <dsp:cNvSpPr/>
      </dsp:nvSpPr>
      <dsp:spPr>
        <a:xfrm>
          <a:off x="1090654" y="1180765"/>
          <a:ext cx="6674601" cy="94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37" tIns="99937" rIns="99937" bIns="999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are the top salary ranges offered?</a:t>
          </a:r>
        </a:p>
      </dsp:txBody>
      <dsp:txXfrm>
        <a:off x="1090654" y="1180765"/>
        <a:ext cx="6674601" cy="944289"/>
      </dsp:txXfrm>
    </dsp:sp>
    <dsp:sp modelId="{FFD968E4-8A4B-42F7-A648-4667081852B2}">
      <dsp:nvSpPr>
        <dsp:cNvPr id="0" name=""/>
        <dsp:cNvSpPr/>
      </dsp:nvSpPr>
      <dsp:spPr>
        <a:xfrm>
          <a:off x="0" y="2361127"/>
          <a:ext cx="7765256" cy="944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F49D1-41E2-47F0-B493-0A064C46AC04}">
      <dsp:nvSpPr>
        <dsp:cNvPr id="0" name=""/>
        <dsp:cNvSpPr/>
      </dsp:nvSpPr>
      <dsp:spPr>
        <a:xfrm>
          <a:off x="285647" y="2573592"/>
          <a:ext cx="519359" cy="51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09E97-FFFD-49A0-ACE4-625AFCE5070D}">
      <dsp:nvSpPr>
        <dsp:cNvPr id="0" name=""/>
        <dsp:cNvSpPr/>
      </dsp:nvSpPr>
      <dsp:spPr>
        <a:xfrm>
          <a:off x="1090654" y="2361127"/>
          <a:ext cx="6674601" cy="94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37" tIns="99937" rIns="99937" bIns="999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Which domains are hiring the most students?</a:t>
          </a:r>
        </a:p>
      </dsp:txBody>
      <dsp:txXfrm>
        <a:off x="1090654" y="2361127"/>
        <a:ext cx="6674601" cy="944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70958-5E04-4095-BCDB-4B78923B62DF}">
      <dsp:nvSpPr>
        <dsp:cNvPr id="0" name=""/>
        <dsp:cNvSpPr/>
      </dsp:nvSpPr>
      <dsp:spPr>
        <a:xfrm>
          <a:off x="469377" y="370410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25FBD-FF4F-4345-9B1D-889598AAE82A}">
      <dsp:nvSpPr>
        <dsp:cNvPr id="0" name=""/>
        <dsp:cNvSpPr/>
      </dsp:nvSpPr>
      <dsp:spPr>
        <a:xfrm>
          <a:off x="769190" y="670222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9BE04-3708-456E-BEE9-B3808F89029E}">
      <dsp:nvSpPr>
        <dsp:cNvPr id="0" name=""/>
        <dsp:cNvSpPr/>
      </dsp:nvSpPr>
      <dsp:spPr>
        <a:xfrm>
          <a:off x="19659" y="2215410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Did you ask what they prepared, how they cracked it?</a:t>
          </a:r>
        </a:p>
      </dsp:txBody>
      <dsp:txXfrm>
        <a:off x="19659" y="2215410"/>
        <a:ext cx="2306250" cy="720000"/>
      </dsp:txXfrm>
    </dsp:sp>
    <dsp:sp modelId="{AEC47301-AEBC-4BC6-9788-29F863B6A025}">
      <dsp:nvSpPr>
        <dsp:cNvPr id="0" name=""/>
        <dsp:cNvSpPr/>
      </dsp:nvSpPr>
      <dsp:spPr>
        <a:xfrm>
          <a:off x="3179221" y="370410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A3049-72AF-4658-9928-2B86E4E39403}">
      <dsp:nvSpPr>
        <dsp:cNvPr id="0" name=""/>
        <dsp:cNvSpPr/>
      </dsp:nvSpPr>
      <dsp:spPr>
        <a:xfrm>
          <a:off x="3479034" y="670222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8F336-6F2E-4E41-B5C4-09128CD45144}">
      <dsp:nvSpPr>
        <dsp:cNvPr id="0" name=""/>
        <dsp:cNvSpPr/>
      </dsp:nvSpPr>
      <dsp:spPr>
        <a:xfrm>
          <a:off x="2729503" y="2215410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Have you thought about the challenges of not getting placed by final year?</a:t>
          </a:r>
        </a:p>
      </dsp:txBody>
      <dsp:txXfrm>
        <a:off x="2729503" y="2215410"/>
        <a:ext cx="2306250" cy="720000"/>
      </dsp:txXfrm>
    </dsp:sp>
    <dsp:sp modelId="{A1B9C3B7-0C10-4851-AA78-74DEFF38B4A1}">
      <dsp:nvSpPr>
        <dsp:cNvPr id="0" name=""/>
        <dsp:cNvSpPr/>
      </dsp:nvSpPr>
      <dsp:spPr>
        <a:xfrm>
          <a:off x="5889065" y="370410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A4B88-6587-425E-BCFE-0DB1BAC5E492}">
      <dsp:nvSpPr>
        <dsp:cNvPr id="0" name=""/>
        <dsp:cNvSpPr/>
      </dsp:nvSpPr>
      <dsp:spPr>
        <a:xfrm>
          <a:off x="6188878" y="670222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D98D0-0B90-41C6-839F-0D1FE111ACBA}">
      <dsp:nvSpPr>
        <dsp:cNvPr id="0" name=""/>
        <dsp:cNvSpPr/>
      </dsp:nvSpPr>
      <dsp:spPr>
        <a:xfrm>
          <a:off x="5439346" y="2215410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What would it mean if you graduate without an offer in hand?</a:t>
          </a:r>
        </a:p>
      </dsp:txBody>
      <dsp:txXfrm>
        <a:off x="5439346" y="2215410"/>
        <a:ext cx="23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8656F-E393-4B79-98EC-0335EEA49FA8}">
      <dsp:nvSpPr>
        <dsp:cNvPr id="0" name=""/>
        <dsp:cNvSpPr/>
      </dsp:nvSpPr>
      <dsp:spPr>
        <a:xfrm>
          <a:off x="469377" y="369443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3174C-8786-465F-8E36-9869C56D7C06}">
      <dsp:nvSpPr>
        <dsp:cNvPr id="0" name=""/>
        <dsp:cNvSpPr/>
      </dsp:nvSpPr>
      <dsp:spPr>
        <a:xfrm>
          <a:off x="769190" y="669256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F0A55-A02F-4EAD-A97F-63F7A4B1F7EF}">
      <dsp:nvSpPr>
        <dsp:cNvPr id="0" name=""/>
        <dsp:cNvSpPr/>
      </dsp:nvSpPr>
      <dsp:spPr>
        <a:xfrm>
          <a:off x="19659" y="221444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What if someone gave you complete guidance on what to learn and how to prepare?</a:t>
          </a:r>
        </a:p>
      </dsp:txBody>
      <dsp:txXfrm>
        <a:off x="19659" y="2214444"/>
        <a:ext cx="2306250" cy="720000"/>
      </dsp:txXfrm>
    </dsp:sp>
    <dsp:sp modelId="{80E28572-E28A-4031-8F6D-2F0C3CDDFC76}">
      <dsp:nvSpPr>
        <dsp:cNvPr id="0" name=""/>
        <dsp:cNvSpPr/>
      </dsp:nvSpPr>
      <dsp:spPr>
        <a:xfrm>
          <a:off x="3179221" y="369443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BC2ED-B12B-41DD-8748-FEC96E52B593}">
      <dsp:nvSpPr>
        <dsp:cNvPr id="0" name=""/>
        <dsp:cNvSpPr/>
      </dsp:nvSpPr>
      <dsp:spPr>
        <a:xfrm>
          <a:off x="3479034" y="669256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2E82F-79A5-40B1-B85B-EE9BB0891C32}">
      <dsp:nvSpPr>
        <dsp:cNvPr id="0" name=""/>
        <dsp:cNvSpPr/>
      </dsp:nvSpPr>
      <dsp:spPr>
        <a:xfrm>
          <a:off x="2729503" y="221444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What if you could build real projects, get your resume reviewed, and gain confidence?</a:t>
          </a:r>
        </a:p>
      </dsp:txBody>
      <dsp:txXfrm>
        <a:off x="2729503" y="2214444"/>
        <a:ext cx="2306250" cy="720000"/>
      </dsp:txXfrm>
    </dsp:sp>
    <dsp:sp modelId="{4DD0C2A2-CE8B-4377-98BD-8435DB1D45BF}">
      <dsp:nvSpPr>
        <dsp:cNvPr id="0" name=""/>
        <dsp:cNvSpPr/>
      </dsp:nvSpPr>
      <dsp:spPr>
        <a:xfrm>
          <a:off x="5889065" y="369443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60BB7-E2B3-409B-92B9-1B67DE56212F}">
      <dsp:nvSpPr>
        <dsp:cNvPr id="0" name=""/>
        <dsp:cNvSpPr/>
      </dsp:nvSpPr>
      <dsp:spPr>
        <a:xfrm>
          <a:off x="6188878" y="669256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070B1-23DC-4A8F-BEFF-A3259AA97329}">
      <dsp:nvSpPr>
        <dsp:cNvPr id="0" name=""/>
        <dsp:cNvSpPr/>
      </dsp:nvSpPr>
      <dsp:spPr>
        <a:xfrm>
          <a:off x="5439346" y="221444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Would you take that chance... or miss it again?</a:t>
          </a:r>
        </a:p>
      </dsp:txBody>
      <dsp:txXfrm>
        <a:off x="5439346" y="2214444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1A9B1-16A2-4D4F-B998-AE236D8127C6}">
      <dsp:nvSpPr>
        <dsp:cNvPr id="0" name=""/>
        <dsp:cNvSpPr/>
      </dsp:nvSpPr>
      <dsp:spPr>
        <a:xfrm>
          <a:off x="0" y="2260"/>
          <a:ext cx="444341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27B5DD-D5C7-4B6A-BDB9-F4BE4B0FDDAF}">
      <dsp:nvSpPr>
        <dsp:cNvPr id="0" name=""/>
        <dsp:cNvSpPr/>
      </dsp:nvSpPr>
      <dsp:spPr>
        <a:xfrm>
          <a:off x="0" y="2260"/>
          <a:ext cx="4443413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Meet Your Mentor: Final-year student, full-stack developer, placed in CTS, TCS, LTI Mindtree.</a:t>
          </a:r>
        </a:p>
      </dsp:txBody>
      <dsp:txXfrm>
        <a:off x="0" y="2260"/>
        <a:ext cx="4443413" cy="1541543"/>
      </dsp:txXfrm>
    </dsp:sp>
    <dsp:sp modelId="{B5D05B4C-0593-41D7-BACD-201E6182C046}">
      <dsp:nvSpPr>
        <dsp:cNvPr id="0" name=""/>
        <dsp:cNvSpPr/>
      </dsp:nvSpPr>
      <dsp:spPr>
        <a:xfrm>
          <a:off x="0" y="1543803"/>
          <a:ext cx="4443413" cy="0"/>
        </a:xfrm>
        <a:prstGeom prst="line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30D88-A01D-480B-935C-03626171BF41}">
      <dsp:nvSpPr>
        <dsp:cNvPr id="0" name=""/>
        <dsp:cNvSpPr/>
      </dsp:nvSpPr>
      <dsp:spPr>
        <a:xfrm>
          <a:off x="0" y="1543803"/>
          <a:ext cx="4443413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Mission: To help juniors crack placements with proper, practical guidance.</a:t>
          </a:r>
        </a:p>
      </dsp:txBody>
      <dsp:txXfrm>
        <a:off x="0" y="1543803"/>
        <a:ext cx="4443413" cy="1541543"/>
      </dsp:txXfrm>
    </dsp:sp>
    <dsp:sp modelId="{D8BDBA10-D00A-42E3-8A8C-158AAC852C97}">
      <dsp:nvSpPr>
        <dsp:cNvPr id="0" name=""/>
        <dsp:cNvSpPr/>
      </dsp:nvSpPr>
      <dsp:spPr>
        <a:xfrm>
          <a:off x="0" y="3085346"/>
          <a:ext cx="4443413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39B2CF-0A80-4EF1-8BD8-DB32981C9F23}">
      <dsp:nvSpPr>
        <dsp:cNvPr id="0" name=""/>
        <dsp:cNvSpPr/>
      </dsp:nvSpPr>
      <dsp:spPr>
        <a:xfrm>
          <a:off x="0" y="3085346"/>
          <a:ext cx="4443413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experience needed – just your time and curiosity!</a:t>
          </a:r>
        </a:p>
      </dsp:txBody>
      <dsp:txXfrm>
        <a:off x="0" y="3085346"/>
        <a:ext cx="4443413" cy="15415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7B9A3-1007-4AFF-84DE-85ADEADCD26A}">
      <dsp:nvSpPr>
        <dsp:cNvPr id="0" name=""/>
        <dsp:cNvSpPr/>
      </dsp:nvSpPr>
      <dsp:spPr>
        <a:xfrm>
          <a:off x="0" y="1921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2ECC4-EC4E-4154-8CC3-A42F43EF494F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FF3FC-AD19-496F-8F9F-06F5D9B122DB}">
      <dsp:nvSpPr>
        <dsp:cNvPr id="0" name=""/>
        <dsp:cNvSpPr/>
      </dsp:nvSpPr>
      <dsp:spPr>
        <a:xfrm>
          <a:off x="1124680" y="1921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⏳ Duration: 45 to 60 Days (Flexible pace)</a:t>
          </a:r>
        </a:p>
      </dsp:txBody>
      <dsp:txXfrm>
        <a:off x="1124680" y="1921"/>
        <a:ext cx="3318732" cy="973748"/>
      </dsp:txXfrm>
    </dsp:sp>
    <dsp:sp modelId="{AD066A88-A394-4BDA-9067-8570F83332A1}">
      <dsp:nvSpPr>
        <dsp:cNvPr id="0" name=""/>
        <dsp:cNvSpPr/>
      </dsp:nvSpPr>
      <dsp:spPr>
        <a:xfrm>
          <a:off x="0" y="1219107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89888-4FC0-488E-BAA5-49CD34C1CCC2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C73E9-F8B7-44CD-B466-8183A51FB4D7}">
      <dsp:nvSpPr>
        <dsp:cNvPr id="0" name=""/>
        <dsp:cNvSpPr/>
      </dsp:nvSpPr>
      <dsp:spPr>
        <a:xfrm>
          <a:off x="1124680" y="1219107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💻 Mode: Interactive Microsoft Teams sessions</a:t>
          </a:r>
        </a:p>
      </dsp:txBody>
      <dsp:txXfrm>
        <a:off x="1124680" y="1219107"/>
        <a:ext cx="3318732" cy="973748"/>
      </dsp:txXfrm>
    </dsp:sp>
    <dsp:sp modelId="{86656952-E00B-4A91-AD92-0567B6F2AF2D}">
      <dsp:nvSpPr>
        <dsp:cNvPr id="0" name=""/>
        <dsp:cNvSpPr/>
      </dsp:nvSpPr>
      <dsp:spPr>
        <a:xfrm>
          <a:off x="0" y="2436293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8EC02-BBD8-424B-8647-A96D08B6BA43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169B9-A69D-4F6A-9D8D-AFA3CA953D43}">
      <dsp:nvSpPr>
        <dsp:cNvPr id="0" name=""/>
        <dsp:cNvSpPr/>
      </dsp:nvSpPr>
      <dsp:spPr>
        <a:xfrm>
          <a:off x="1124680" y="2436293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📅 Regular schedules, recordings available</a:t>
          </a:r>
        </a:p>
      </dsp:txBody>
      <dsp:txXfrm>
        <a:off x="1124680" y="2436293"/>
        <a:ext cx="3318732" cy="973748"/>
      </dsp:txXfrm>
    </dsp:sp>
    <dsp:sp modelId="{DC4E7FC6-142D-45BA-8C01-D147022BCAC0}">
      <dsp:nvSpPr>
        <dsp:cNvPr id="0" name=""/>
        <dsp:cNvSpPr/>
      </dsp:nvSpPr>
      <dsp:spPr>
        <a:xfrm>
          <a:off x="0" y="3653479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396D6-8568-4AD3-848D-6F22446D1024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2B0C4-16E8-4256-8B67-1C4467A63D53}">
      <dsp:nvSpPr>
        <dsp:cNvPr id="0" name=""/>
        <dsp:cNvSpPr/>
      </dsp:nvSpPr>
      <dsp:spPr>
        <a:xfrm>
          <a:off x="1124680" y="3653479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🧑‍🏫 Live mentoring + real-time support</a:t>
          </a:r>
        </a:p>
      </dsp:txBody>
      <dsp:txXfrm>
        <a:off x="1124680" y="3653479"/>
        <a:ext cx="3318732" cy="9737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C9299-5D91-463E-A165-10D95B93C0CF}">
      <dsp:nvSpPr>
        <dsp:cNvPr id="0" name=""/>
        <dsp:cNvSpPr/>
      </dsp:nvSpPr>
      <dsp:spPr>
        <a:xfrm>
          <a:off x="0" y="565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3DD68A-9A82-4809-8B91-95F57AF3426D}">
      <dsp:nvSpPr>
        <dsp:cNvPr id="0" name=""/>
        <dsp:cNvSpPr/>
      </dsp:nvSpPr>
      <dsp:spPr>
        <a:xfrm>
          <a:off x="0" y="565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🌐 HTML5, Tailwind CSS / Bootstrap</a:t>
          </a:r>
        </a:p>
      </dsp:txBody>
      <dsp:txXfrm>
        <a:off x="0" y="565"/>
        <a:ext cx="4443413" cy="462801"/>
      </dsp:txXfrm>
    </dsp:sp>
    <dsp:sp modelId="{BCF34688-B0A2-4D1C-9D11-74DE2F3EE815}">
      <dsp:nvSpPr>
        <dsp:cNvPr id="0" name=""/>
        <dsp:cNvSpPr/>
      </dsp:nvSpPr>
      <dsp:spPr>
        <a:xfrm>
          <a:off x="0" y="463367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245880"/>
                <a:satOff val="1133"/>
                <a:lumOff val="17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45880"/>
                <a:satOff val="1133"/>
                <a:lumOff val="17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45880"/>
                <a:satOff val="1133"/>
                <a:lumOff val="17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45880"/>
              <a:satOff val="1133"/>
              <a:lumOff val="17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11DA4B-B57D-4508-AF21-C739D965F436}">
      <dsp:nvSpPr>
        <dsp:cNvPr id="0" name=""/>
        <dsp:cNvSpPr/>
      </dsp:nvSpPr>
      <dsp:spPr>
        <a:xfrm>
          <a:off x="0" y="463367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☕ Java Programming</a:t>
          </a:r>
        </a:p>
      </dsp:txBody>
      <dsp:txXfrm>
        <a:off x="0" y="463367"/>
        <a:ext cx="4443413" cy="462801"/>
      </dsp:txXfrm>
    </dsp:sp>
    <dsp:sp modelId="{BE6ED8CE-2817-4384-88C6-AB4A19DAEB70}">
      <dsp:nvSpPr>
        <dsp:cNvPr id="0" name=""/>
        <dsp:cNvSpPr/>
      </dsp:nvSpPr>
      <dsp:spPr>
        <a:xfrm>
          <a:off x="0" y="926169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491760"/>
                <a:satOff val="2267"/>
                <a:lumOff val="34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491760"/>
                <a:satOff val="2267"/>
                <a:lumOff val="34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491760"/>
                <a:satOff val="2267"/>
                <a:lumOff val="34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91760"/>
              <a:satOff val="2267"/>
              <a:lumOff val="34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5B4624-2F63-42DD-B782-CFD7F7CE4171}">
      <dsp:nvSpPr>
        <dsp:cNvPr id="0" name=""/>
        <dsp:cNvSpPr/>
      </dsp:nvSpPr>
      <dsp:spPr>
        <a:xfrm>
          <a:off x="0" y="926169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🌱 Spring Boot Framework</a:t>
          </a:r>
        </a:p>
      </dsp:txBody>
      <dsp:txXfrm>
        <a:off x="0" y="926169"/>
        <a:ext cx="4443413" cy="462801"/>
      </dsp:txXfrm>
    </dsp:sp>
    <dsp:sp modelId="{FFB16A97-03D8-47AF-AB21-9CF22685BF96}">
      <dsp:nvSpPr>
        <dsp:cNvPr id="0" name=""/>
        <dsp:cNvSpPr/>
      </dsp:nvSpPr>
      <dsp:spPr>
        <a:xfrm>
          <a:off x="0" y="1388971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6C26AA-11A2-4C27-84AF-3FF99EFFD961}">
      <dsp:nvSpPr>
        <dsp:cNvPr id="0" name=""/>
        <dsp:cNvSpPr/>
      </dsp:nvSpPr>
      <dsp:spPr>
        <a:xfrm>
          <a:off x="0" y="1388971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🗄️ MySQL &amp; MongoDB</a:t>
          </a:r>
        </a:p>
      </dsp:txBody>
      <dsp:txXfrm>
        <a:off x="0" y="1388971"/>
        <a:ext cx="4443413" cy="462801"/>
      </dsp:txXfrm>
    </dsp:sp>
    <dsp:sp modelId="{A833F106-0DA0-4B4E-8C99-F27619D9D283}">
      <dsp:nvSpPr>
        <dsp:cNvPr id="0" name=""/>
        <dsp:cNvSpPr/>
      </dsp:nvSpPr>
      <dsp:spPr>
        <a:xfrm>
          <a:off x="0" y="1851773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983520"/>
                <a:satOff val="4534"/>
                <a:lumOff val="69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983520"/>
                <a:satOff val="4534"/>
                <a:lumOff val="69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983520"/>
                <a:satOff val="4534"/>
                <a:lumOff val="69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983520"/>
              <a:satOff val="4534"/>
              <a:lumOff val="69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A2ABF-735A-4ECA-8AEA-640C959EBCCF}">
      <dsp:nvSpPr>
        <dsp:cNvPr id="0" name=""/>
        <dsp:cNvSpPr/>
      </dsp:nvSpPr>
      <dsp:spPr>
        <a:xfrm>
          <a:off x="0" y="1851773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🔧 Git &amp; GitHub Version Control</a:t>
          </a:r>
        </a:p>
      </dsp:txBody>
      <dsp:txXfrm>
        <a:off x="0" y="1851773"/>
        <a:ext cx="4443413" cy="462801"/>
      </dsp:txXfrm>
    </dsp:sp>
    <dsp:sp modelId="{691B8222-3AB0-410B-9A49-4ACFF77AFB29}">
      <dsp:nvSpPr>
        <dsp:cNvPr id="0" name=""/>
        <dsp:cNvSpPr/>
      </dsp:nvSpPr>
      <dsp:spPr>
        <a:xfrm>
          <a:off x="0" y="2314575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229400"/>
                <a:satOff val="5667"/>
                <a:lumOff val="87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229400"/>
                <a:satOff val="5667"/>
                <a:lumOff val="87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229400"/>
                <a:satOff val="5667"/>
                <a:lumOff val="87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229400"/>
              <a:satOff val="5667"/>
              <a:lumOff val="87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2AF76-CF22-4E42-BAA4-55F0A5C8FDA0}">
      <dsp:nvSpPr>
        <dsp:cNvPr id="0" name=""/>
        <dsp:cNvSpPr/>
      </dsp:nvSpPr>
      <dsp:spPr>
        <a:xfrm>
          <a:off x="0" y="2314575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📄 Resume, LinkedIn &amp; Portfolio Building</a:t>
          </a:r>
        </a:p>
      </dsp:txBody>
      <dsp:txXfrm>
        <a:off x="0" y="2314575"/>
        <a:ext cx="4443413" cy="462801"/>
      </dsp:txXfrm>
    </dsp:sp>
    <dsp:sp modelId="{D778380D-5795-4E4E-99B8-35EDC127C343}">
      <dsp:nvSpPr>
        <dsp:cNvPr id="0" name=""/>
        <dsp:cNvSpPr/>
      </dsp:nvSpPr>
      <dsp:spPr>
        <a:xfrm>
          <a:off x="0" y="2777376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D5BA89-3C4F-4D2F-8641-664C524884AB}">
      <dsp:nvSpPr>
        <dsp:cNvPr id="0" name=""/>
        <dsp:cNvSpPr/>
      </dsp:nvSpPr>
      <dsp:spPr>
        <a:xfrm>
          <a:off x="0" y="2777376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🎤 Communication &amp; Presentation Skills</a:t>
          </a:r>
        </a:p>
      </dsp:txBody>
      <dsp:txXfrm>
        <a:off x="0" y="2777376"/>
        <a:ext cx="4443413" cy="462801"/>
      </dsp:txXfrm>
    </dsp:sp>
    <dsp:sp modelId="{00A92C46-4F7E-4BF5-ACAD-10F4E96B1677}">
      <dsp:nvSpPr>
        <dsp:cNvPr id="0" name=""/>
        <dsp:cNvSpPr/>
      </dsp:nvSpPr>
      <dsp:spPr>
        <a:xfrm>
          <a:off x="0" y="3240178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721160"/>
                <a:satOff val="7934"/>
                <a:lumOff val="122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721160"/>
                <a:satOff val="7934"/>
                <a:lumOff val="122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721160"/>
                <a:satOff val="7934"/>
                <a:lumOff val="122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721160"/>
              <a:satOff val="7934"/>
              <a:lumOff val="122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4FC978-C4A8-4D8E-8CC3-F1DB2CD9ED71}">
      <dsp:nvSpPr>
        <dsp:cNvPr id="0" name=""/>
        <dsp:cNvSpPr/>
      </dsp:nvSpPr>
      <dsp:spPr>
        <a:xfrm>
          <a:off x="0" y="3240178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🧠 Interview Tips, Mock Interviews</a:t>
          </a:r>
        </a:p>
      </dsp:txBody>
      <dsp:txXfrm>
        <a:off x="0" y="3240178"/>
        <a:ext cx="4443413" cy="462801"/>
      </dsp:txXfrm>
    </dsp:sp>
    <dsp:sp modelId="{5A32BCDB-B21F-4593-8D1C-AC283F209757}">
      <dsp:nvSpPr>
        <dsp:cNvPr id="0" name=""/>
        <dsp:cNvSpPr/>
      </dsp:nvSpPr>
      <dsp:spPr>
        <a:xfrm>
          <a:off x="0" y="3702980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967040"/>
                <a:satOff val="9068"/>
                <a:lumOff val="139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967040"/>
                <a:satOff val="9068"/>
                <a:lumOff val="139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967040"/>
                <a:satOff val="9068"/>
                <a:lumOff val="139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967040"/>
              <a:satOff val="9068"/>
              <a:lumOff val="139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29501-38F5-44B9-BF24-5B8B1C6C6B92}">
      <dsp:nvSpPr>
        <dsp:cNvPr id="0" name=""/>
        <dsp:cNvSpPr/>
      </dsp:nvSpPr>
      <dsp:spPr>
        <a:xfrm>
          <a:off x="0" y="3702980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📚 PDF Notes </a:t>
          </a:r>
        </a:p>
      </dsp:txBody>
      <dsp:txXfrm>
        <a:off x="0" y="3702980"/>
        <a:ext cx="4443413" cy="462801"/>
      </dsp:txXfrm>
    </dsp:sp>
    <dsp:sp modelId="{627703B2-1DEA-4FB4-9ABD-BB9464B4836B}">
      <dsp:nvSpPr>
        <dsp:cNvPr id="0" name=""/>
        <dsp:cNvSpPr/>
      </dsp:nvSpPr>
      <dsp:spPr>
        <a:xfrm>
          <a:off x="0" y="4165782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1024E3-5673-4473-9A11-AC1A8523F3C8}">
      <dsp:nvSpPr>
        <dsp:cNvPr id="0" name=""/>
        <dsp:cNvSpPr/>
      </dsp:nvSpPr>
      <dsp:spPr>
        <a:xfrm>
          <a:off x="0" y="4165782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 Hands-on Project</a:t>
          </a:r>
        </a:p>
      </dsp:txBody>
      <dsp:txXfrm>
        <a:off x="0" y="4165782"/>
        <a:ext cx="4443413" cy="4628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3FEDF-DEB9-4EAF-832F-81A27BAE6A62}">
      <dsp:nvSpPr>
        <dsp:cNvPr id="0" name=""/>
        <dsp:cNvSpPr/>
      </dsp:nvSpPr>
      <dsp:spPr>
        <a:xfrm>
          <a:off x="116538" y="373945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26CA3-3115-4F74-8A78-2682846BA794}">
      <dsp:nvSpPr>
        <dsp:cNvPr id="0" name=""/>
        <dsp:cNvSpPr/>
      </dsp:nvSpPr>
      <dsp:spPr>
        <a:xfrm>
          <a:off x="325943" y="583350"/>
          <a:ext cx="578357" cy="578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21C1-556F-48BA-8E10-D60D555DA94B}">
      <dsp:nvSpPr>
        <dsp:cNvPr id="0" name=""/>
        <dsp:cNvSpPr/>
      </dsp:nvSpPr>
      <dsp:spPr>
        <a:xfrm>
          <a:off x="1327385" y="373945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💰 Full Course Fee: ₹399 only</a:t>
          </a:r>
        </a:p>
      </dsp:txBody>
      <dsp:txXfrm>
        <a:off x="1327385" y="373945"/>
        <a:ext cx="2350467" cy="997167"/>
      </dsp:txXfrm>
    </dsp:sp>
    <dsp:sp modelId="{DB9FA4E7-4668-4E7D-A35A-FC652C2B016D}">
      <dsp:nvSpPr>
        <dsp:cNvPr id="0" name=""/>
        <dsp:cNvSpPr/>
      </dsp:nvSpPr>
      <dsp:spPr>
        <a:xfrm>
          <a:off x="4087403" y="373945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44FA5-D188-4001-9441-40DB0EFF623B}">
      <dsp:nvSpPr>
        <dsp:cNvPr id="0" name=""/>
        <dsp:cNvSpPr/>
      </dsp:nvSpPr>
      <dsp:spPr>
        <a:xfrm>
          <a:off x="4296808" y="583350"/>
          <a:ext cx="578357" cy="578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33B03-6871-4BCF-82DC-D8EF46C87932}">
      <dsp:nvSpPr>
        <dsp:cNvPr id="0" name=""/>
        <dsp:cNvSpPr/>
      </dsp:nvSpPr>
      <dsp:spPr>
        <a:xfrm>
          <a:off x="5298250" y="373945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✅ 100% Refund if you're not satisfied</a:t>
          </a:r>
        </a:p>
      </dsp:txBody>
      <dsp:txXfrm>
        <a:off x="5298250" y="373945"/>
        <a:ext cx="2350467" cy="997167"/>
      </dsp:txXfrm>
    </dsp:sp>
    <dsp:sp modelId="{017FBDEA-2383-4E30-B1A2-B01EF4C4C543}">
      <dsp:nvSpPr>
        <dsp:cNvPr id="0" name=""/>
        <dsp:cNvSpPr/>
      </dsp:nvSpPr>
      <dsp:spPr>
        <a:xfrm>
          <a:off x="116538" y="1932774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51AEC-1B50-4340-A2DA-E622CAA7EED5}">
      <dsp:nvSpPr>
        <dsp:cNvPr id="0" name=""/>
        <dsp:cNvSpPr/>
      </dsp:nvSpPr>
      <dsp:spPr>
        <a:xfrm>
          <a:off x="325943" y="2142179"/>
          <a:ext cx="578357" cy="578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2F520-C771-43F8-AD55-5C2E2C5D74B1}">
      <dsp:nvSpPr>
        <dsp:cNvPr id="0" name=""/>
        <dsp:cNvSpPr/>
      </dsp:nvSpPr>
      <dsp:spPr>
        <a:xfrm>
          <a:off x="1327385" y="1932774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📜 Terms and conditions apply</a:t>
          </a:r>
        </a:p>
      </dsp:txBody>
      <dsp:txXfrm>
        <a:off x="1327385" y="1932774"/>
        <a:ext cx="2350467" cy="997167"/>
      </dsp:txXfrm>
    </dsp:sp>
    <dsp:sp modelId="{9BB1A668-9DA6-4334-8628-CDDE88AE0350}">
      <dsp:nvSpPr>
        <dsp:cNvPr id="0" name=""/>
        <dsp:cNvSpPr/>
      </dsp:nvSpPr>
      <dsp:spPr>
        <a:xfrm>
          <a:off x="4087403" y="1932774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EBE5B-580E-4C4C-B322-1835D2112E27}">
      <dsp:nvSpPr>
        <dsp:cNvPr id="0" name=""/>
        <dsp:cNvSpPr/>
      </dsp:nvSpPr>
      <dsp:spPr>
        <a:xfrm>
          <a:off x="4296808" y="2142179"/>
          <a:ext cx="578357" cy="578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A04DA-BE05-44D4-A37A-1340173C6CD9}">
      <dsp:nvSpPr>
        <dsp:cNvPr id="0" name=""/>
        <dsp:cNvSpPr/>
      </dsp:nvSpPr>
      <dsp:spPr>
        <a:xfrm>
          <a:off x="5298250" y="1932774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🎯 Designed to ensure commitment, not profit</a:t>
          </a:r>
        </a:p>
      </dsp:txBody>
      <dsp:txXfrm>
        <a:off x="5298250" y="1932774"/>
        <a:ext cx="2350467" cy="9971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83C62-60DA-452C-9209-630AB421EBC1}">
      <dsp:nvSpPr>
        <dsp:cNvPr id="0" name=""/>
        <dsp:cNvSpPr/>
      </dsp:nvSpPr>
      <dsp:spPr>
        <a:xfrm>
          <a:off x="0" y="1921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C4D3B-5882-40AD-84CF-636B050A9DF2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50601-20CC-4792-93E3-DCEF2C88E76B}">
      <dsp:nvSpPr>
        <dsp:cNvPr id="0" name=""/>
        <dsp:cNvSpPr/>
      </dsp:nvSpPr>
      <dsp:spPr>
        <a:xfrm>
          <a:off x="1124680" y="1921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✅ Become Placement-Ready from Scratch</a:t>
          </a:r>
        </a:p>
      </dsp:txBody>
      <dsp:txXfrm>
        <a:off x="1124680" y="1921"/>
        <a:ext cx="3318732" cy="973748"/>
      </dsp:txXfrm>
    </dsp:sp>
    <dsp:sp modelId="{443F151F-C8A1-44C8-BB8D-763833A1994E}">
      <dsp:nvSpPr>
        <dsp:cNvPr id="0" name=""/>
        <dsp:cNvSpPr/>
      </dsp:nvSpPr>
      <dsp:spPr>
        <a:xfrm>
          <a:off x="0" y="1219107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AD18C-B7BC-44B6-8CED-5ED2C21AD1BF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75D25-3D06-4A2C-8EED-90AAB34A3141}">
      <dsp:nvSpPr>
        <dsp:cNvPr id="0" name=""/>
        <dsp:cNvSpPr/>
      </dsp:nvSpPr>
      <dsp:spPr>
        <a:xfrm>
          <a:off x="1124680" y="1219107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🚀 Build Portfolio, Resume, Confidence</a:t>
          </a:r>
        </a:p>
      </dsp:txBody>
      <dsp:txXfrm>
        <a:off x="1124680" y="1219107"/>
        <a:ext cx="3318732" cy="973748"/>
      </dsp:txXfrm>
    </dsp:sp>
    <dsp:sp modelId="{3B7606B3-79EE-4475-A5A5-93AC0910EFFC}">
      <dsp:nvSpPr>
        <dsp:cNvPr id="0" name=""/>
        <dsp:cNvSpPr/>
      </dsp:nvSpPr>
      <dsp:spPr>
        <a:xfrm>
          <a:off x="0" y="2436293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EBDB3-9EA0-43C2-8B41-3B2650AB13F7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C3F66-B934-4523-A488-532FB20269BE}">
      <dsp:nvSpPr>
        <dsp:cNvPr id="0" name=""/>
        <dsp:cNvSpPr/>
      </dsp:nvSpPr>
      <dsp:spPr>
        <a:xfrm>
          <a:off x="1124680" y="2436293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🎯 Crack Interviews with Guidance &amp; Practice</a:t>
          </a:r>
        </a:p>
      </dsp:txBody>
      <dsp:txXfrm>
        <a:off x="1124680" y="2436293"/>
        <a:ext cx="3318732" cy="973748"/>
      </dsp:txXfrm>
    </dsp:sp>
    <dsp:sp modelId="{39997BBC-13C1-4074-ADC9-8438EDC8DB56}">
      <dsp:nvSpPr>
        <dsp:cNvPr id="0" name=""/>
        <dsp:cNvSpPr/>
      </dsp:nvSpPr>
      <dsp:spPr>
        <a:xfrm>
          <a:off x="0" y="3653479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75275-8041-44AF-A723-99B6DEE8223B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A2F2-D878-492A-BFC2-C9CF2D0BBA06}">
      <dsp:nvSpPr>
        <dsp:cNvPr id="0" name=""/>
        <dsp:cNvSpPr/>
      </dsp:nvSpPr>
      <dsp:spPr>
        <a:xfrm>
          <a:off x="1124680" y="3653479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🤝 Learn Together, Grow Together</a:t>
          </a:r>
        </a:p>
      </dsp:txBody>
      <dsp:txXfrm>
        <a:off x="1124680" y="3653479"/>
        <a:ext cx="3318732" cy="973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0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0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3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4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6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8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Nt4bPOsC7tk5MDc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5" y="643467"/>
            <a:ext cx="7200163" cy="3585834"/>
          </a:xfrm>
        </p:spPr>
        <p:txBody>
          <a:bodyPr>
            <a:normAutofit/>
          </a:bodyPr>
          <a:lstStyle/>
          <a:p>
            <a:pPr algn="l"/>
            <a:r>
              <a:rPr lang="en-US" sz="6300"/>
              <a:t>This Summer, Transform Your Career!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5" y="4872767"/>
            <a:ext cx="7200163" cy="1424165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Don't just scroll through your break – master the skills that get you placed.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t>Outcome &amp; Motive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CCD819C-2D10-F729-4D27-C1E62A3E7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510155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Thank You!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7" y="2463800"/>
            <a:ext cx="6935739" cy="3327400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🙌 Thank you for your time!</a:t>
            </a:r>
            <a:br>
              <a:rPr dirty="0"/>
            </a:br>
            <a:r>
              <a:rPr lang="en-US" dirty="0"/>
              <a:t>📢 </a:t>
            </a:r>
            <a:r>
              <a:rPr lang="en-US" b="1" dirty="0"/>
              <a:t>Stay Connected &amp; Don’t Miss Updates</a:t>
            </a:r>
            <a:br>
              <a:rPr lang="en-US" dirty="0"/>
            </a:br>
            <a:r>
              <a:rPr lang="en-US" dirty="0"/>
              <a:t>📲 </a:t>
            </a:r>
            <a:r>
              <a:rPr lang="en-US" b="1" dirty="0"/>
              <a:t>Join the Telegram Group for all announcements:</a:t>
            </a:r>
            <a:r>
              <a:rPr lang="en-IN" dirty="0"/>
              <a:t> 🔗</a:t>
            </a:r>
            <a:r>
              <a:rPr lang="en-IN" b="1" dirty="0">
                <a:hlinkClick r:id="rId3"/>
              </a:rPr>
              <a:t>https://t.me/+Nt4bPOsC7tk5MDc9</a:t>
            </a:r>
            <a:br>
              <a:rPr dirty="0"/>
            </a:br>
            <a:r>
              <a:rPr dirty="0"/>
              <a:t>📌 Don’t Miss It – Limited Spots!</a:t>
            </a:r>
            <a:br>
              <a:rPr dirty="0"/>
            </a:br>
            <a:r>
              <a:rPr dirty="0"/>
              <a:t>“This Summer is Yours – Make It Count.”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 sz="2900"/>
              <a:t>❓ If you were given an opportunity to interview today...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4764618" cy="3695136"/>
          </a:xfrm>
        </p:spPr>
        <p:txBody>
          <a:bodyPr>
            <a:normAutofit/>
          </a:bodyPr>
          <a:lstStyle/>
          <a:p>
            <a:endParaRPr/>
          </a:p>
          <a:p>
            <a:r>
              <a:t>Do you feel confident enough to crack it?</a:t>
            </a:r>
          </a:p>
          <a:p>
            <a:r>
              <a:t>Are your skills aligned with what companies expect?</a:t>
            </a:r>
          </a:p>
          <a:p>
            <a:r>
              <a:t>Or are you hoping you'll 'figure it out later'?</a:t>
            </a:r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7393C110-2EDB-93E5-A7E6-3BDB8B950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9052" y="2640608"/>
            <a:ext cx="2633833" cy="2633833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 sz="3100"/>
              <a:t>🤔 How well do you actually know your placement scene?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55037E-F247-B317-90E7-9F813427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201344"/>
              </p:ext>
            </p:extLst>
          </p:nvPr>
        </p:nvGraphicFramePr>
        <p:xfrm>
          <a:off x="685800" y="2417233"/>
          <a:ext cx="7765256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 sz="2900"/>
              <a:t>👥 Have you ever reached out to a placed senior for guidance?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4410F8-CC97-0438-884E-54CB5C249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80881"/>
              </p:ext>
            </p:extLst>
          </p:nvPr>
        </p:nvGraphicFramePr>
        <p:xfrm>
          <a:off x="685800" y="2417233"/>
          <a:ext cx="7765256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💥 Now Imagine...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A6B751-4F97-5FD5-0E1D-6A068E7F5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265641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sz="24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EBB96A-5FA4-2EE7-94FD-4A5285899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65201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t>Course Duration &amp; Mode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3235EA-B744-CA66-FFD7-3F53ACDB3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979854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dirty="0"/>
              <a:t>What You'll Learn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C5087D-7E64-7688-4704-9A09D7640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479766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Affordable &amp; Risk-Free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718736-737B-004D-46F2-4B3637DF2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727137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70</TotalTime>
  <Words>444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This Summer, Transform Your Career!</vt:lpstr>
      <vt:lpstr>❓ If you were given an opportunity to interview today...</vt:lpstr>
      <vt:lpstr>🤔 How well do you actually know your placement scene?</vt:lpstr>
      <vt:lpstr>👥 Have you ever reached out to a placed senior for guidance?</vt:lpstr>
      <vt:lpstr>💥 Now Imagine...</vt:lpstr>
      <vt:lpstr>Introduction</vt:lpstr>
      <vt:lpstr>Course Duration &amp; Mode</vt:lpstr>
      <vt:lpstr>What You'll Learn </vt:lpstr>
      <vt:lpstr>Affordable &amp; Risk-Free</vt:lpstr>
      <vt:lpstr>Outcome &amp; Motive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Kalyan, Reddy (Contractor)</cp:lastModifiedBy>
  <cp:revision>6</cp:revision>
  <dcterms:created xsi:type="dcterms:W3CDTF">2013-01-27T09:14:16Z</dcterms:created>
  <dcterms:modified xsi:type="dcterms:W3CDTF">2025-05-14T04:01:24Z</dcterms:modified>
  <cp:category/>
</cp:coreProperties>
</file>