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This Summer, Transform Your Career!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Don't just scroll through your break – master the skills that get you placed.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Meet Your Mentor: Final-year student, full-stack developer, placement-ready.</a:t>
            </a:r>
          </a:p>
          <a:p>
            <a:pPr/>
            <a:r>
              <a:t>Mission: To help juniors crack placements with proper, practical guidance.</a:t>
            </a:r>
          </a:p>
          <a:p>
            <a:pPr/>
            <a:r>
              <a:t>No experience needed – just your time and curiosity!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Duration &amp;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⏳ Duration: 45 to 60 Days (Flexible pace)</a:t>
            </a:r>
          </a:p>
          <a:p>
            <a:pPr/>
            <a:r>
              <a:t>💻 Mode: Interactive Microsoft Teams sessions</a:t>
            </a:r>
          </a:p>
          <a:p>
            <a:pPr/>
            <a:r>
              <a:t>📅 Regular schedules, recordings available</a:t>
            </a:r>
          </a:p>
          <a:p>
            <a:pPr/>
            <a:r>
              <a:t>🧑‍🏫 Live mentoring + real-time support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You'll Learn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🌐 HTML5, Tailwind CSS / Bootstrap</a:t>
            </a:r>
          </a:p>
          <a:p>
            <a:pPr/>
            <a:r>
              <a:t>☕ Java Programming</a:t>
            </a:r>
          </a:p>
          <a:p>
            <a:pPr/>
            <a:r>
              <a:t>🌱 Spring Boot Framework</a:t>
            </a:r>
          </a:p>
          <a:p>
            <a:pPr/>
            <a:r>
              <a:t>🗄️ MySQL &amp; MongoDB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You'll Learn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🔧 Git &amp; GitHub Version Control</a:t>
            </a:r>
          </a:p>
          <a:p>
            <a:pPr/>
            <a:r>
              <a:t>📄 Resume, LinkedIn &amp; Portfolio Building</a:t>
            </a:r>
          </a:p>
          <a:p>
            <a:pPr/>
            <a:r>
              <a:t>🎤 Communication &amp; Presentation Skills</a:t>
            </a:r>
          </a:p>
          <a:p>
            <a:pPr/>
            <a:r>
              <a:t>🧠 Interview Tips, Mock Interviews</a:t>
            </a:r>
          </a:p>
          <a:p>
            <a:pPr/>
            <a:r>
              <a:t>📚 PDF Notes + 1 Hands-on Project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Affordable &amp; Risk-Free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💰 Full Course Fee: ₹399 only</a:t>
            </a:r>
          </a:p>
          <a:p>
            <a:pPr/>
            <a:r>
              <a:t>✅ 100% Refund if you're not satisfied</a:t>
            </a:r>
          </a:p>
          <a:p>
            <a:pPr/>
            <a:r>
              <a:t>📜 Terms and conditions apply</a:t>
            </a:r>
          </a:p>
          <a:p>
            <a:pPr/>
            <a:r>
              <a:t>🎯 Designed to ensure commitment, not profit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Refund Policy (At a Glance)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✔️ Attend minimum % of sessions</a:t>
            </a:r>
          </a:p>
          <a:p>
            <a:pPr/>
            <a:r>
              <a:t>✔️ Submit basic assignments</a:t>
            </a:r>
          </a:p>
          <a:p>
            <a:pPr/>
            <a:r>
              <a:t>✔️ Request within 7 days post-course</a:t>
            </a:r>
          </a:p>
          <a:p>
            <a:pPr/>
            <a:r>
              <a:t>💬 Transparent, fair process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 &amp; Motive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✅ Become Placement-Ready from Scratch</a:t>
            </a:r>
          </a:p>
          <a:p>
            <a:pPr/>
            <a:r>
              <a:t>🚀 Build Portfolio, Resume, Confidence</a:t>
            </a:r>
          </a:p>
          <a:p>
            <a:pPr/>
            <a:r>
              <a:t>🎯 Crack Interviews with Guidance &amp; Practice</a:t>
            </a:r>
          </a:p>
          <a:p>
            <a:pPr/>
            <a:r>
              <a:t>🤝 Learn Together, Grow Together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🙌 Thank you for your time!</a:t>
            </a:r>
            <a:br/>
            <a:r>
              <a:t>📅 Join the free intro session on Teams</a:t>
            </a:r>
            <a:br/>
            <a:r>
              <a:t>🔗 Link: https://bit.ly/teams-intro-meet (Example)</a:t>
            </a:r>
            <a:br/>
            <a:r>
              <a:t>📌 Don’t Miss It – Limited Spots!</a:t>
            </a:r>
            <a:br/>
            <a:r>
              <a:t>“This Summer is Yours – Make It Count.”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