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-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2EFD-A168-4C63-A853-46D793E5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3F390-14B2-44B1-A838-D203F736B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8CE-2E71-47FA-8357-95088529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B188-7658-402D-B124-57A9B27C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323E-D02D-41E1-BF64-C8981C4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8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F057-C62B-43C2-8242-963F2BCD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3436-49CE-4877-9633-06D4E46E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71DE-4EAD-4083-B134-93B7524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1B70-4E1B-4381-8592-5CA16A73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3B58-DA51-4408-8BBD-3029F547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0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31D85-FED8-4B17-834B-A1530CF7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8B04F-B423-494D-91E7-8F991A09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C12E-EA5C-45E5-B22C-31EC5D98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15EA-2C5D-4125-BEE2-80CC7DE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5424-6E60-4F92-AA92-D981BA4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3592-D9E3-48FA-8202-66BB99F3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A1F8-4344-4DD2-90BA-C98A8ED4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3F68-A0FB-472E-8E58-8AB90E6B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2BC16-2743-4FB4-8AE3-71770F3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A4C6-70A9-4B0E-AA5A-AC9E2F4D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7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594F-B2E7-4EB1-BB04-E99AA946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C1CF-4ED8-4D55-953A-9199B70D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9388-C7A0-4F1F-A5EF-6D32BB34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6B70-92A0-41EA-BB9F-7D80F31E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BD0E-525D-4588-862C-783D6E03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0BFE-B146-4F76-B635-F244844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ECC1-A116-4C93-A05B-6042C1D26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E7F12-3BAC-4AB1-A317-75E20AD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D470-63C8-47BE-8D81-F4DD965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AAA5-859A-43C1-8AB9-CBE7281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01FA-614D-43F4-B980-38E7A680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9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04F-B63F-4C2C-8A93-A10225AD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0751-E75B-46EE-9B5D-CFC4A62C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0789-F5FB-43E5-AB6D-1DFEE8CDE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AB2CE-D79D-42B3-AB1C-F8CD748B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6697D-B8A2-4D7F-AF98-D28BC140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60A45-7C00-4ED7-8743-EC1C8187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398CF-6102-413E-BD14-39CA1E0B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D902C-EA39-4FDC-8112-FD8ACE97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E2FC-50F6-46DB-AA64-5746464E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F3A3A-E61D-4B54-9539-C257C66D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797B0-09D7-4DE5-BF18-06CAF359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DE965-BCBB-466A-8283-21759E8D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7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BC3C4-6349-4351-9CB2-3A9BEEE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A5560-07CE-4B0F-A529-F1029DDC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49890-0222-41E4-9D19-4B24C007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AA0-40CE-4E3E-9A2A-733FE0D1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BEAD-B77B-47A5-BF23-F2C9AF28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215B-65AB-4249-8977-8418A37A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FBDF5-D5CB-4D77-8E7E-48F051F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C25A-1DF4-48CC-9CD5-2D7EBA23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4C6F-335D-48FC-9BFE-7788631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92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E15-0637-429E-97A6-1ACE9024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B1DD5-DD83-46EF-AF40-A1F7A485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5DD0-F11B-4560-9699-8333ECCA2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62C0D-454C-42F9-85FE-2978F5D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F2670-D99A-42DC-9304-C36AE634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730A-4943-49E3-9355-C445A591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80F50-2081-49DB-8564-A84C7A95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3D77-9400-4D94-8FF2-4D12697C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83D6-E213-40C5-A0EA-BC59772B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CAEF-C2FE-46A7-9D9A-9EBB2DB05C8D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79F4-0686-4CB4-870A-A908D2FC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E5-4109-4346-A367-4D9293F2A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B3D0-C644-4417-AF93-D0B12F948A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58A7-25AB-4A55-8C67-CF173478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31CC-86A7-4CE0-967D-33D325BE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Erfahrung im VR UX</a:t>
            </a:r>
          </a:p>
          <a:p>
            <a:r>
              <a:rPr lang="de-DE" dirty="0"/>
              <a:t>Problem </a:t>
            </a:r>
            <a:r>
              <a:rPr lang="de-DE" dirty="0" err="1"/>
              <a:t>solving</a:t>
            </a:r>
            <a:endParaRPr lang="de-DE" dirty="0"/>
          </a:p>
          <a:p>
            <a:r>
              <a:rPr lang="de-DE" dirty="0"/>
              <a:t>Gestaltung &amp; Psychologischen Focus </a:t>
            </a:r>
          </a:p>
          <a:p>
            <a:endParaRPr lang="de-DE" dirty="0"/>
          </a:p>
        </p:txBody>
      </p:sp>
      <p:pic>
        <p:nvPicPr>
          <p:cNvPr id="5" name="Grafik 4" descr="Ein Bild, das Person, Kleidung, jung, haltend enthält.&#10;&#10;Automatisch generierte Beschreibung">
            <a:extLst>
              <a:ext uri="{FF2B5EF4-FFF2-40B4-BE49-F238E27FC236}">
                <a16:creationId xmlns:a16="http://schemas.microsoft.com/office/drawing/2014/main" id="{D10C70D9-1BD4-49EC-80F3-182287DA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33" y="3330832"/>
            <a:ext cx="6270520" cy="35271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BEBC3C-322D-4FB5-932E-CC829DE9E5A3}"/>
              </a:ext>
            </a:extLst>
          </p:cNvPr>
          <p:cNvSpPr txBox="1"/>
          <p:nvPr/>
        </p:nvSpPr>
        <p:spPr>
          <a:xfrm>
            <a:off x="8127253" y="1640959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Ich. (</a:t>
            </a:r>
            <a:r>
              <a:rPr lang="en-US" dirty="0" err="1"/>
              <a:t>aber</a:t>
            </a:r>
            <a:r>
              <a:rPr lang="en-US" dirty="0"/>
              <a:t> stark)</a:t>
            </a:r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16A8E30A-A404-4422-8290-6C594867D791}"/>
              </a:ext>
            </a:extLst>
          </p:cNvPr>
          <p:cNvSpPr/>
          <p:nvPr/>
        </p:nvSpPr>
        <p:spPr>
          <a:xfrm>
            <a:off x="8834214" y="1969994"/>
            <a:ext cx="807666" cy="1667802"/>
          </a:xfrm>
          <a:custGeom>
            <a:avLst/>
            <a:gdLst>
              <a:gd name="connsiteX0" fmla="*/ 114804 w 807666"/>
              <a:gd name="connsiteY0" fmla="*/ 0 h 1667802"/>
              <a:gd name="connsiteX1" fmla="*/ 74462 w 807666"/>
              <a:gd name="connsiteY1" fmla="*/ 53788 h 1667802"/>
              <a:gd name="connsiteX2" fmla="*/ 61015 w 807666"/>
              <a:gd name="connsiteY2" fmla="*/ 100853 h 1667802"/>
              <a:gd name="connsiteX3" fmla="*/ 47568 w 807666"/>
              <a:gd name="connsiteY3" fmla="*/ 215153 h 1667802"/>
              <a:gd name="connsiteX4" fmla="*/ 40845 w 807666"/>
              <a:gd name="connsiteY4" fmla="*/ 235324 h 1667802"/>
              <a:gd name="connsiteX5" fmla="*/ 27398 w 807666"/>
              <a:gd name="connsiteY5" fmla="*/ 383241 h 1667802"/>
              <a:gd name="connsiteX6" fmla="*/ 13951 w 807666"/>
              <a:gd name="connsiteY6" fmla="*/ 430306 h 1667802"/>
              <a:gd name="connsiteX7" fmla="*/ 7227 w 807666"/>
              <a:gd name="connsiteY7" fmla="*/ 571500 h 1667802"/>
              <a:gd name="connsiteX8" fmla="*/ 504 w 807666"/>
              <a:gd name="connsiteY8" fmla="*/ 638735 h 1667802"/>
              <a:gd name="connsiteX9" fmla="*/ 7227 w 807666"/>
              <a:gd name="connsiteY9" fmla="*/ 974912 h 1667802"/>
              <a:gd name="connsiteX10" fmla="*/ 34121 w 807666"/>
              <a:gd name="connsiteY10" fmla="*/ 1015253 h 1667802"/>
              <a:gd name="connsiteX11" fmla="*/ 61015 w 807666"/>
              <a:gd name="connsiteY11" fmla="*/ 1035424 h 1667802"/>
              <a:gd name="connsiteX12" fmla="*/ 81186 w 807666"/>
              <a:gd name="connsiteY12" fmla="*/ 1069041 h 1667802"/>
              <a:gd name="connsiteX13" fmla="*/ 134974 w 807666"/>
              <a:gd name="connsiteY13" fmla="*/ 1095935 h 1667802"/>
              <a:gd name="connsiteX14" fmla="*/ 188762 w 807666"/>
              <a:gd name="connsiteY14" fmla="*/ 1129553 h 1667802"/>
              <a:gd name="connsiteX15" fmla="*/ 215657 w 807666"/>
              <a:gd name="connsiteY15" fmla="*/ 1143000 h 1667802"/>
              <a:gd name="connsiteX16" fmla="*/ 329957 w 807666"/>
              <a:gd name="connsiteY16" fmla="*/ 1156447 h 1667802"/>
              <a:gd name="connsiteX17" fmla="*/ 592174 w 807666"/>
              <a:gd name="connsiteY17" fmla="*/ 1143000 h 1667802"/>
              <a:gd name="connsiteX18" fmla="*/ 619068 w 807666"/>
              <a:gd name="connsiteY18" fmla="*/ 1129553 h 1667802"/>
              <a:gd name="connsiteX19" fmla="*/ 706474 w 807666"/>
              <a:gd name="connsiteY19" fmla="*/ 1082488 h 1667802"/>
              <a:gd name="connsiteX20" fmla="*/ 726645 w 807666"/>
              <a:gd name="connsiteY20" fmla="*/ 1055594 h 1667802"/>
              <a:gd name="connsiteX21" fmla="*/ 766986 w 807666"/>
              <a:gd name="connsiteY21" fmla="*/ 1008530 h 1667802"/>
              <a:gd name="connsiteX22" fmla="*/ 793880 w 807666"/>
              <a:gd name="connsiteY22" fmla="*/ 968188 h 1667802"/>
              <a:gd name="connsiteX23" fmla="*/ 793880 w 807666"/>
              <a:gd name="connsiteY23" fmla="*/ 773206 h 1667802"/>
              <a:gd name="connsiteX24" fmla="*/ 773710 w 807666"/>
              <a:gd name="connsiteY24" fmla="*/ 746312 h 1667802"/>
              <a:gd name="connsiteX25" fmla="*/ 766986 w 807666"/>
              <a:gd name="connsiteY25" fmla="*/ 712694 h 1667802"/>
              <a:gd name="connsiteX26" fmla="*/ 746815 w 807666"/>
              <a:gd name="connsiteY26" fmla="*/ 692524 h 1667802"/>
              <a:gd name="connsiteX27" fmla="*/ 726645 w 807666"/>
              <a:gd name="connsiteY27" fmla="*/ 665630 h 1667802"/>
              <a:gd name="connsiteX28" fmla="*/ 713198 w 807666"/>
              <a:gd name="connsiteY28" fmla="*/ 645459 h 1667802"/>
              <a:gd name="connsiteX29" fmla="*/ 693027 w 807666"/>
              <a:gd name="connsiteY29" fmla="*/ 638735 h 1667802"/>
              <a:gd name="connsiteX30" fmla="*/ 672857 w 807666"/>
              <a:gd name="connsiteY30" fmla="*/ 625288 h 1667802"/>
              <a:gd name="connsiteX31" fmla="*/ 659410 w 807666"/>
              <a:gd name="connsiteY31" fmla="*/ 605118 h 1667802"/>
              <a:gd name="connsiteX32" fmla="*/ 565280 w 807666"/>
              <a:gd name="connsiteY32" fmla="*/ 618565 h 1667802"/>
              <a:gd name="connsiteX33" fmla="*/ 524939 w 807666"/>
              <a:gd name="connsiteY33" fmla="*/ 658906 h 1667802"/>
              <a:gd name="connsiteX34" fmla="*/ 484598 w 807666"/>
              <a:gd name="connsiteY34" fmla="*/ 679077 h 1667802"/>
              <a:gd name="connsiteX35" fmla="*/ 457704 w 807666"/>
              <a:gd name="connsiteY35" fmla="*/ 726141 h 1667802"/>
              <a:gd name="connsiteX36" fmla="*/ 437533 w 807666"/>
              <a:gd name="connsiteY36" fmla="*/ 739588 h 1667802"/>
              <a:gd name="connsiteX37" fmla="*/ 430810 w 807666"/>
              <a:gd name="connsiteY37" fmla="*/ 779930 h 1667802"/>
              <a:gd name="connsiteX38" fmla="*/ 410639 w 807666"/>
              <a:gd name="connsiteY38" fmla="*/ 826994 h 1667802"/>
              <a:gd name="connsiteX39" fmla="*/ 403915 w 807666"/>
              <a:gd name="connsiteY39" fmla="*/ 927847 h 1667802"/>
              <a:gd name="connsiteX40" fmla="*/ 397192 w 807666"/>
              <a:gd name="connsiteY40" fmla="*/ 961465 h 1667802"/>
              <a:gd name="connsiteX41" fmla="*/ 403915 w 807666"/>
              <a:gd name="connsiteY41" fmla="*/ 1277471 h 1667802"/>
              <a:gd name="connsiteX42" fmla="*/ 417362 w 807666"/>
              <a:gd name="connsiteY42" fmla="*/ 1317812 h 1667802"/>
              <a:gd name="connsiteX43" fmla="*/ 437533 w 807666"/>
              <a:gd name="connsiteY43" fmla="*/ 1344706 h 1667802"/>
              <a:gd name="connsiteX44" fmla="*/ 444257 w 807666"/>
              <a:gd name="connsiteY44" fmla="*/ 1364877 h 1667802"/>
              <a:gd name="connsiteX45" fmla="*/ 471151 w 807666"/>
              <a:gd name="connsiteY45" fmla="*/ 1405218 h 1667802"/>
              <a:gd name="connsiteX46" fmla="*/ 477874 w 807666"/>
              <a:gd name="connsiteY46" fmla="*/ 1425388 h 1667802"/>
              <a:gd name="connsiteX47" fmla="*/ 504768 w 807666"/>
              <a:gd name="connsiteY47" fmla="*/ 1465730 h 1667802"/>
              <a:gd name="connsiteX48" fmla="*/ 518215 w 807666"/>
              <a:gd name="connsiteY48" fmla="*/ 1485900 h 1667802"/>
              <a:gd name="connsiteX49" fmla="*/ 538386 w 807666"/>
              <a:gd name="connsiteY49" fmla="*/ 1506071 h 1667802"/>
              <a:gd name="connsiteX50" fmla="*/ 565280 w 807666"/>
              <a:gd name="connsiteY50" fmla="*/ 1546412 h 1667802"/>
              <a:gd name="connsiteX51" fmla="*/ 572004 w 807666"/>
              <a:gd name="connsiteY51" fmla="*/ 1566582 h 1667802"/>
              <a:gd name="connsiteX52" fmla="*/ 605621 w 807666"/>
              <a:gd name="connsiteY52" fmla="*/ 1593477 h 1667802"/>
              <a:gd name="connsiteX53" fmla="*/ 619068 w 807666"/>
              <a:gd name="connsiteY53" fmla="*/ 1620371 h 1667802"/>
              <a:gd name="connsiteX54" fmla="*/ 639239 w 807666"/>
              <a:gd name="connsiteY54" fmla="*/ 1633818 h 1667802"/>
              <a:gd name="connsiteX55" fmla="*/ 659410 w 807666"/>
              <a:gd name="connsiteY55" fmla="*/ 1660712 h 1667802"/>
              <a:gd name="connsiteX56" fmla="*/ 592174 w 807666"/>
              <a:gd name="connsiteY56" fmla="*/ 1653988 h 1667802"/>
              <a:gd name="connsiteX57" fmla="*/ 511492 w 807666"/>
              <a:gd name="connsiteY57" fmla="*/ 1640541 h 1667802"/>
              <a:gd name="connsiteX58" fmla="*/ 531662 w 807666"/>
              <a:gd name="connsiteY58" fmla="*/ 1633818 h 1667802"/>
              <a:gd name="connsiteX59" fmla="*/ 572004 w 807666"/>
              <a:gd name="connsiteY59" fmla="*/ 1653988 h 1667802"/>
              <a:gd name="connsiteX60" fmla="*/ 666133 w 807666"/>
              <a:gd name="connsiteY60" fmla="*/ 1667435 h 1667802"/>
              <a:gd name="connsiteX61" fmla="*/ 652686 w 807666"/>
              <a:gd name="connsiteY61" fmla="*/ 1580030 h 1667802"/>
              <a:gd name="connsiteX62" fmla="*/ 652686 w 807666"/>
              <a:gd name="connsiteY62" fmla="*/ 1485900 h 166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07666" h="1667802">
                <a:moveTo>
                  <a:pt x="114804" y="0"/>
                </a:moveTo>
                <a:cubicBezTo>
                  <a:pt x="108216" y="8235"/>
                  <a:pt x="81594" y="39524"/>
                  <a:pt x="74462" y="53788"/>
                </a:cubicBezTo>
                <a:cubicBezTo>
                  <a:pt x="69642" y="63428"/>
                  <a:pt x="63167" y="92244"/>
                  <a:pt x="61015" y="100853"/>
                </a:cubicBezTo>
                <a:cubicBezTo>
                  <a:pt x="56889" y="150373"/>
                  <a:pt x="58084" y="173090"/>
                  <a:pt x="47568" y="215153"/>
                </a:cubicBezTo>
                <a:cubicBezTo>
                  <a:pt x="45849" y="222029"/>
                  <a:pt x="43086" y="228600"/>
                  <a:pt x="40845" y="235324"/>
                </a:cubicBezTo>
                <a:cubicBezTo>
                  <a:pt x="39001" y="261143"/>
                  <a:pt x="34480" y="347830"/>
                  <a:pt x="27398" y="383241"/>
                </a:cubicBezTo>
                <a:cubicBezTo>
                  <a:pt x="24198" y="399240"/>
                  <a:pt x="18433" y="414618"/>
                  <a:pt x="13951" y="430306"/>
                </a:cubicBezTo>
                <a:cubicBezTo>
                  <a:pt x="11710" y="477371"/>
                  <a:pt x="10261" y="524480"/>
                  <a:pt x="7227" y="571500"/>
                </a:cubicBezTo>
                <a:cubicBezTo>
                  <a:pt x="5777" y="593977"/>
                  <a:pt x="504" y="616212"/>
                  <a:pt x="504" y="638735"/>
                </a:cubicBezTo>
                <a:cubicBezTo>
                  <a:pt x="504" y="750816"/>
                  <a:pt x="-2740" y="863275"/>
                  <a:pt x="7227" y="974912"/>
                </a:cubicBezTo>
                <a:cubicBezTo>
                  <a:pt x="8664" y="991009"/>
                  <a:pt x="21192" y="1005556"/>
                  <a:pt x="34121" y="1015253"/>
                </a:cubicBezTo>
                <a:lnTo>
                  <a:pt x="61015" y="1035424"/>
                </a:lnTo>
                <a:cubicBezTo>
                  <a:pt x="67739" y="1046630"/>
                  <a:pt x="71072" y="1060766"/>
                  <a:pt x="81186" y="1069041"/>
                </a:cubicBezTo>
                <a:cubicBezTo>
                  <a:pt x="96701" y="1081735"/>
                  <a:pt x="134974" y="1095935"/>
                  <a:pt x="134974" y="1095935"/>
                </a:cubicBezTo>
                <a:cubicBezTo>
                  <a:pt x="157942" y="1130388"/>
                  <a:pt x="137846" y="1109187"/>
                  <a:pt x="188762" y="1129553"/>
                </a:cubicBezTo>
                <a:cubicBezTo>
                  <a:pt x="198068" y="1133275"/>
                  <a:pt x="206057" y="1140120"/>
                  <a:pt x="215657" y="1143000"/>
                </a:cubicBezTo>
                <a:cubicBezTo>
                  <a:pt x="239125" y="1150041"/>
                  <a:pt x="317399" y="1155305"/>
                  <a:pt x="329957" y="1156447"/>
                </a:cubicBezTo>
                <a:cubicBezTo>
                  <a:pt x="417363" y="1151965"/>
                  <a:pt x="505030" y="1151106"/>
                  <a:pt x="592174" y="1143000"/>
                </a:cubicBezTo>
                <a:cubicBezTo>
                  <a:pt x="602154" y="1142072"/>
                  <a:pt x="610411" y="1134603"/>
                  <a:pt x="619068" y="1129553"/>
                </a:cubicBezTo>
                <a:cubicBezTo>
                  <a:pt x="697642" y="1083718"/>
                  <a:pt x="644920" y="1107110"/>
                  <a:pt x="706474" y="1082488"/>
                </a:cubicBezTo>
                <a:cubicBezTo>
                  <a:pt x="713198" y="1073523"/>
                  <a:pt x="719352" y="1064102"/>
                  <a:pt x="726645" y="1055594"/>
                </a:cubicBezTo>
                <a:cubicBezTo>
                  <a:pt x="764627" y="1011282"/>
                  <a:pt x="729456" y="1062145"/>
                  <a:pt x="766986" y="1008530"/>
                </a:cubicBezTo>
                <a:cubicBezTo>
                  <a:pt x="776254" y="995290"/>
                  <a:pt x="793880" y="968188"/>
                  <a:pt x="793880" y="968188"/>
                </a:cubicBezTo>
                <a:cubicBezTo>
                  <a:pt x="812361" y="894270"/>
                  <a:pt x="812164" y="905767"/>
                  <a:pt x="793880" y="773206"/>
                </a:cubicBezTo>
                <a:cubicBezTo>
                  <a:pt x="792349" y="762105"/>
                  <a:pt x="780433" y="755277"/>
                  <a:pt x="773710" y="746312"/>
                </a:cubicBezTo>
                <a:cubicBezTo>
                  <a:pt x="771469" y="735106"/>
                  <a:pt x="772097" y="722915"/>
                  <a:pt x="766986" y="712694"/>
                </a:cubicBezTo>
                <a:cubicBezTo>
                  <a:pt x="762734" y="704189"/>
                  <a:pt x="753003" y="699743"/>
                  <a:pt x="746815" y="692524"/>
                </a:cubicBezTo>
                <a:cubicBezTo>
                  <a:pt x="739522" y="684016"/>
                  <a:pt x="733158" y="674749"/>
                  <a:pt x="726645" y="665630"/>
                </a:cubicBezTo>
                <a:cubicBezTo>
                  <a:pt x="721948" y="659054"/>
                  <a:pt x="719508" y="650507"/>
                  <a:pt x="713198" y="645459"/>
                </a:cubicBezTo>
                <a:cubicBezTo>
                  <a:pt x="707664" y="641031"/>
                  <a:pt x="699366" y="641905"/>
                  <a:pt x="693027" y="638735"/>
                </a:cubicBezTo>
                <a:cubicBezTo>
                  <a:pt x="685800" y="635121"/>
                  <a:pt x="679580" y="629770"/>
                  <a:pt x="672857" y="625288"/>
                </a:cubicBezTo>
                <a:cubicBezTo>
                  <a:pt x="668375" y="618565"/>
                  <a:pt x="667397" y="606347"/>
                  <a:pt x="659410" y="605118"/>
                </a:cubicBezTo>
                <a:cubicBezTo>
                  <a:pt x="619092" y="598915"/>
                  <a:pt x="597283" y="607897"/>
                  <a:pt x="565280" y="618565"/>
                </a:cubicBezTo>
                <a:cubicBezTo>
                  <a:pt x="551833" y="632012"/>
                  <a:pt x="540152" y="647496"/>
                  <a:pt x="524939" y="658906"/>
                </a:cubicBezTo>
                <a:cubicBezTo>
                  <a:pt x="512912" y="667927"/>
                  <a:pt x="496625" y="670056"/>
                  <a:pt x="484598" y="679077"/>
                </a:cubicBezTo>
                <a:cubicBezTo>
                  <a:pt x="472815" y="687914"/>
                  <a:pt x="465805" y="716420"/>
                  <a:pt x="457704" y="726141"/>
                </a:cubicBezTo>
                <a:cubicBezTo>
                  <a:pt x="452531" y="732349"/>
                  <a:pt x="444257" y="735106"/>
                  <a:pt x="437533" y="739588"/>
                </a:cubicBezTo>
                <a:cubicBezTo>
                  <a:pt x="435292" y="753035"/>
                  <a:pt x="434819" y="766900"/>
                  <a:pt x="430810" y="779930"/>
                </a:cubicBezTo>
                <a:cubicBezTo>
                  <a:pt x="425791" y="796243"/>
                  <a:pt x="413692" y="810201"/>
                  <a:pt x="410639" y="826994"/>
                </a:cubicBezTo>
                <a:cubicBezTo>
                  <a:pt x="404612" y="860143"/>
                  <a:pt x="407267" y="894322"/>
                  <a:pt x="403915" y="927847"/>
                </a:cubicBezTo>
                <a:cubicBezTo>
                  <a:pt x="402778" y="939218"/>
                  <a:pt x="399433" y="950259"/>
                  <a:pt x="397192" y="961465"/>
                </a:cubicBezTo>
                <a:cubicBezTo>
                  <a:pt x="399433" y="1066800"/>
                  <a:pt x="397961" y="1172280"/>
                  <a:pt x="403915" y="1277471"/>
                </a:cubicBezTo>
                <a:cubicBezTo>
                  <a:pt x="404716" y="1291623"/>
                  <a:pt x="411023" y="1305134"/>
                  <a:pt x="417362" y="1317812"/>
                </a:cubicBezTo>
                <a:cubicBezTo>
                  <a:pt x="422374" y="1327835"/>
                  <a:pt x="430809" y="1335741"/>
                  <a:pt x="437533" y="1344706"/>
                </a:cubicBezTo>
                <a:cubicBezTo>
                  <a:pt x="439774" y="1351430"/>
                  <a:pt x="440815" y="1358682"/>
                  <a:pt x="444257" y="1364877"/>
                </a:cubicBezTo>
                <a:cubicBezTo>
                  <a:pt x="452106" y="1379004"/>
                  <a:pt x="471151" y="1405218"/>
                  <a:pt x="471151" y="1405218"/>
                </a:cubicBezTo>
                <a:cubicBezTo>
                  <a:pt x="473392" y="1411941"/>
                  <a:pt x="474432" y="1419193"/>
                  <a:pt x="477874" y="1425388"/>
                </a:cubicBezTo>
                <a:cubicBezTo>
                  <a:pt x="485723" y="1439516"/>
                  <a:pt x="495803" y="1452283"/>
                  <a:pt x="504768" y="1465730"/>
                </a:cubicBezTo>
                <a:cubicBezTo>
                  <a:pt x="509250" y="1472453"/>
                  <a:pt x="512501" y="1480186"/>
                  <a:pt x="518215" y="1485900"/>
                </a:cubicBezTo>
                <a:lnTo>
                  <a:pt x="538386" y="1506071"/>
                </a:lnTo>
                <a:cubicBezTo>
                  <a:pt x="553828" y="1567835"/>
                  <a:pt x="531512" y="1504202"/>
                  <a:pt x="565280" y="1546412"/>
                </a:cubicBezTo>
                <a:cubicBezTo>
                  <a:pt x="569707" y="1551946"/>
                  <a:pt x="568358" y="1560505"/>
                  <a:pt x="572004" y="1566582"/>
                </a:cubicBezTo>
                <a:cubicBezTo>
                  <a:pt x="578392" y="1577229"/>
                  <a:pt x="596457" y="1587368"/>
                  <a:pt x="605621" y="1593477"/>
                </a:cubicBezTo>
                <a:cubicBezTo>
                  <a:pt x="610103" y="1602442"/>
                  <a:pt x="612652" y="1612671"/>
                  <a:pt x="619068" y="1620371"/>
                </a:cubicBezTo>
                <a:cubicBezTo>
                  <a:pt x="624241" y="1626579"/>
                  <a:pt x="633525" y="1628104"/>
                  <a:pt x="639239" y="1633818"/>
                </a:cubicBezTo>
                <a:cubicBezTo>
                  <a:pt x="647163" y="1641742"/>
                  <a:pt x="652686" y="1651747"/>
                  <a:pt x="659410" y="1660712"/>
                </a:cubicBezTo>
                <a:cubicBezTo>
                  <a:pt x="622327" y="1673072"/>
                  <a:pt x="649353" y="1668282"/>
                  <a:pt x="592174" y="1653988"/>
                </a:cubicBezTo>
                <a:cubicBezTo>
                  <a:pt x="565963" y="1647435"/>
                  <a:pt x="538049" y="1644335"/>
                  <a:pt x="511492" y="1640541"/>
                </a:cubicBezTo>
                <a:cubicBezTo>
                  <a:pt x="518215" y="1638300"/>
                  <a:pt x="524575" y="1633818"/>
                  <a:pt x="531662" y="1633818"/>
                </a:cubicBezTo>
                <a:cubicBezTo>
                  <a:pt x="550551" y="1633818"/>
                  <a:pt x="556139" y="1647188"/>
                  <a:pt x="572004" y="1653988"/>
                </a:cubicBezTo>
                <a:cubicBezTo>
                  <a:pt x="594260" y="1663526"/>
                  <a:pt x="654268" y="1666249"/>
                  <a:pt x="666133" y="1667435"/>
                </a:cubicBezTo>
                <a:cubicBezTo>
                  <a:pt x="663752" y="1653148"/>
                  <a:pt x="653262" y="1592131"/>
                  <a:pt x="652686" y="1580030"/>
                </a:cubicBezTo>
                <a:cubicBezTo>
                  <a:pt x="651193" y="1548689"/>
                  <a:pt x="652686" y="1517277"/>
                  <a:pt x="652686" y="148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62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3E86-04C3-43B0-9AFC-3912161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6593-F759-4091-BE19-36446F65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Faulheit</a:t>
            </a:r>
          </a:p>
          <a:p>
            <a:r>
              <a:rPr lang="de-DE" dirty="0"/>
              <a:t>Ungeduld</a:t>
            </a:r>
          </a:p>
          <a:p>
            <a:r>
              <a:rPr lang="de-DE" dirty="0"/>
              <a:t>Minimal </a:t>
            </a:r>
            <a:r>
              <a:rPr lang="de-DE" dirty="0" err="1"/>
              <a:t>Effort</a:t>
            </a:r>
            <a:r>
              <a:rPr lang="de-DE" dirty="0"/>
              <a:t> Prinzip</a:t>
            </a:r>
          </a:p>
          <a:p>
            <a:r>
              <a:rPr lang="de-DE" dirty="0"/>
              <a:t>BWL</a:t>
            </a:r>
          </a:p>
        </p:txBody>
      </p:sp>
    </p:spTree>
    <p:extLst>
      <p:ext uri="{BB962C8B-B14F-4D97-AF65-F5344CB8AC3E}">
        <p14:creationId xmlns:p14="http://schemas.microsoft.com/office/powerpoint/2010/main" val="2322113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EB79-390D-48C9-BA1C-0C2FD03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57AE-1C00-402B-9618-F6DBD648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Wissenschaftliche Erklärung warum ein UX gut ist</a:t>
            </a:r>
          </a:p>
          <a:p>
            <a:pPr lvl="1"/>
            <a:r>
              <a:rPr lang="de-DE" dirty="0"/>
              <a:t>(nicht nur </a:t>
            </a:r>
            <a:r>
              <a:rPr lang="en-US" dirty="0" err="1"/>
              <a:t>Bauchg</a:t>
            </a:r>
            <a:r>
              <a:rPr lang="de-DE" dirty="0" err="1"/>
              <a:t>efühl</a:t>
            </a:r>
            <a:r>
              <a:rPr lang="en-US" dirty="0"/>
              <a:t>)</a:t>
            </a:r>
          </a:p>
          <a:p>
            <a:r>
              <a:rPr lang="de-DE" dirty="0"/>
              <a:t>Eine interessante, involvierte Vorlesung</a:t>
            </a:r>
          </a:p>
        </p:txBody>
      </p:sp>
    </p:spTree>
    <p:extLst>
      <p:ext uri="{BB962C8B-B14F-4D97-AF65-F5344CB8AC3E}">
        <p14:creationId xmlns:p14="http://schemas.microsoft.com/office/powerpoint/2010/main" val="178018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524B-5AE0-4531-A00F-6D29D2AF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385DDC-C591-4CBF-95BA-28F76E00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Riesen</a:t>
            </a:r>
            <a:r>
              <a:rPr lang="en-US" dirty="0"/>
              <a:t> </a:t>
            </a:r>
            <a:r>
              <a:rPr lang="en-US" dirty="0" err="1"/>
              <a:t>Zeitaufwand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9139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Strengths</vt:lpstr>
      <vt:lpstr>Weaknesses</vt:lpstr>
      <vt:lpstr>Opportunities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Strengths</dc:title>
  <dc:creator>Richard Walther</dc:creator>
  <cp:lastModifiedBy>Richard Walther</cp:lastModifiedBy>
  <cp:revision>3</cp:revision>
  <dcterms:created xsi:type="dcterms:W3CDTF">2020-10-12T11:51:31Z</dcterms:created>
  <dcterms:modified xsi:type="dcterms:W3CDTF">2020-10-12T12:20:35Z</dcterms:modified>
</cp:coreProperties>
</file>