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14400213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5"/>
    <p:restoredTop sz="94665"/>
  </p:normalViewPr>
  <p:slideViewPr>
    <p:cSldViewPr snapToGrid="0" snapToObjects="1">
      <p:cViewPr>
        <p:scale>
          <a:sx n="43" d="100"/>
          <a:sy n="43" d="100"/>
        </p:scale>
        <p:origin x="27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5" d="100"/>
        <a:sy n="2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462D-B2D4-3446-A7A7-07D20EB31D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DDF-66C6-DF42-9D70-365C344C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E316E5-2713-DA48-B6C9-F4BC7FA254C1}"/>
              </a:ext>
            </a:extLst>
          </p:cNvPr>
          <p:cNvGrpSpPr/>
          <p:nvPr/>
        </p:nvGrpSpPr>
        <p:grpSpPr>
          <a:xfrm>
            <a:off x="0" y="0"/>
            <a:ext cx="10607643" cy="14400213"/>
            <a:chOff x="0" y="0"/>
            <a:chExt cx="10607643" cy="144002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BE07E-3C51-6947-86A8-E8363A107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39"/>
            <a:stretch/>
          </p:blipFill>
          <p:spPr>
            <a:xfrm>
              <a:off x="427069" y="38100"/>
              <a:ext cx="3606800" cy="142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E42C6E-8531-2245-AE0F-228B7CD4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569" y="0"/>
              <a:ext cx="6815074" cy="144002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8ED39A-DBD5-BF4C-A6FB-010E8EC0E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8100"/>
              <a:ext cx="2335258" cy="662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23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Robyn</dc:creator>
  <cp:lastModifiedBy>Wright, Robyn</cp:lastModifiedBy>
  <cp:revision>21</cp:revision>
  <dcterms:created xsi:type="dcterms:W3CDTF">2018-09-02T00:48:01Z</dcterms:created>
  <dcterms:modified xsi:type="dcterms:W3CDTF">2018-10-15T20:41:36Z</dcterms:modified>
</cp:coreProperties>
</file>