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2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yn Wright" userId="b126de916a897153" providerId="LiveId" clId="{1AAD8E48-938A-5E43-A97D-1B116CEC8B4A}"/>
    <pc:docChg chg="undo custSel addSld modSld">
      <pc:chgData name="Robyn Wright" userId="b126de916a897153" providerId="LiveId" clId="{1AAD8E48-938A-5E43-A97D-1B116CEC8B4A}" dt="2019-06-13T15:56:20.594" v="218"/>
      <pc:docMkLst>
        <pc:docMk/>
      </pc:docMkLst>
      <pc:sldChg chg="addSp delSp modSp">
        <pc:chgData name="Robyn Wright" userId="b126de916a897153" providerId="LiveId" clId="{1AAD8E48-938A-5E43-A97D-1B116CEC8B4A}" dt="2019-06-10T15:49:48.458" v="158" actId="1076"/>
        <pc:sldMkLst>
          <pc:docMk/>
          <pc:sldMk cId="3935739450" sldId="256"/>
        </pc:sldMkLst>
        <pc:spChg chg="add mod">
          <ac:chgData name="Robyn Wright" userId="b126de916a897153" providerId="LiveId" clId="{1AAD8E48-938A-5E43-A97D-1B116CEC8B4A}" dt="2019-06-10T15:49:48.458" v="158" actId="1076"/>
          <ac:spMkLst>
            <pc:docMk/>
            <pc:sldMk cId="3935739450" sldId="256"/>
            <ac:spMk id="40" creationId="{AF72CD96-266E-1440-9A1C-9F8137EEC275}"/>
          </ac:spMkLst>
        </pc:spChg>
        <pc:spChg chg="add mod">
          <ac:chgData name="Robyn Wright" userId="b126de916a897153" providerId="LiveId" clId="{1AAD8E48-938A-5E43-A97D-1B116CEC8B4A}" dt="2019-06-10T15:49:48.458" v="158" actId="1076"/>
          <ac:spMkLst>
            <pc:docMk/>
            <pc:sldMk cId="3935739450" sldId="256"/>
            <ac:spMk id="41" creationId="{70522A1E-7003-F347-9547-DB08F15E0D76}"/>
          </ac:spMkLst>
        </pc:spChg>
        <pc:spChg chg="add mod">
          <ac:chgData name="Robyn Wright" userId="b126de916a897153" providerId="LiveId" clId="{1AAD8E48-938A-5E43-A97D-1B116CEC8B4A}" dt="2019-06-10T15:49:48.458" v="158" actId="1076"/>
          <ac:spMkLst>
            <pc:docMk/>
            <pc:sldMk cId="3935739450" sldId="256"/>
            <ac:spMk id="42" creationId="{329B4564-ACDF-A640-AE8E-CB066FEC06C1}"/>
          </ac:spMkLst>
        </pc:spChg>
        <pc:spChg chg="add mod">
          <ac:chgData name="Robyn Wright" userId="b126de916a897153" providerId="LiveId" clId="{1AAD8E48-938A-5E43-A97D-1B116CEC8B4A}" dt="2019-06-10T15:49:48.458" v="158" actId="1076"/>
          <ac:spMkLst>
            <pc:docMk/>
            <pc:sldMk cId="3935739450" sldId="256"/>
            <ac:spMk id="43" creationId="{138BF266-0BA6-174A-B38B-166E9AF2FB37}"/>
          </ac:spMkLst>
        </pc:spChg>
        <pc:spChg chg="add mod">
          <ac:chgData name="Robyn Wright" userId="b126de916a897153" providerId="LiveId" clId="{1AAD8E48-938A-5E43-A97D-1B116CEC8B4A}" dt="2019-06-10T15:49:48.458" v="158" actId="1076"/>
          <ac:spMkLst>
            <pc:docMk/>
            <pc:sldMk cId="3935739450" sldId="256"/>
            <ac:spMk id="45" creationId="{4265E443-A73D-494B-8822-074975ECF34A}"/>
          </ac:spMkLst>
        </pc:spChg>
        <pc:spChg chg="add mod">
          <ac:chgData name="Robyn Wright" userId="b126de916a897153" providerId="LiveId" clId="{1AAD8E48-938A-5E43-A97D-1B116CEC8B4A}" dt="2019-06-10T15:49:48.458" v="158" actId="1076"/>
          <ac:spMkLst>
            <pc:docMk/>
            <pc:sldMk cId="3935739450" sldId="256"/>
            <ac:spMk id="46" creationId="{E90874DC-A42D-9643-872E-FEF8A7FE7AD0}"/>
          </ac:spMkLst>
        </pc:spChg>
        <pc:grpChg chg="mod">
          <ac:chgData name="Robyn Wright" userId="b126de916a897153" providerId="LiveId" clId="{1AAD8E48-938A-5E43-A97D-1B116CEC8B4A}" dt="2019-06-10T15:38:48.846" v="2" actId="1076"/>
          <ac:grpSpMkLst>
            <pc:docMk/>
            <pc:sldMk cId="3935739450" sldId="256"/>
            <ac:grpSpMk id="79" creationId="{CF120CB1-5B01-9843-8329-8D31B5C4F15C}"/>
          </ac:grpSpMkLst>
        </pc:grpChg>
        <pc:picChg chg="del">
          <ac:chgData name="Robyn Wright" userId="b126de916a897153" providerId="LiveId" clId="{1AAD8E48-938A-5E43-A97D-1B116CEC8B4A}" dt="2019-06-10T15:38:43.197" v="0" actId="478"/>
          <ac:picMkLst>
            <pc:docMk/>
            <pc:sldMk cId="3935739450" sldId="256"/>
            <ac:picMk id="78" creationId="{EBB9910B-02EB-2446-A98E-2BAF87AAABDB}"/>
          </ac:picMkLst>
        </pc:picChg>
      </pc:sldChg>
      <pc:sldChg chg="addSp delSp modSp add">
        <pc:chgData name="Robyn Wright" userId="b126de916a897153" providerId="LiveId" clId="{1AAD8E48-938A-5E43-A97D-1B116CEC8B4A}" dt="2019-06-10T15:44:57.073" v="14" actId="20577"/>
        <pc:sldMkLst>
          <pc:docMk/>
          <pc:sldMk cId="3703949067" sldId="257"/>
        </pc:sldMkLst>
        <pc:spChg chg="add mod">
          <ac:chgData name="Robyn Wright" userId="b126de916a897153" providerId="LiveId" clId="{1AAD8E48-938A-5E43-A97D-1B116CEC8B4A}" dt="2019-06-10T15:44:57.073" v="14" actId="20577"/>
          <ac:spMkLst>
            <pc:docMk/>
            <pc:sldMk cId="3703949067" sldId="257"/>
            <ac:spMk id="6" creationId="{0F07ACF7-75AC-3A44-A7A3-E4816BD5772B}"/>
          </ac:spMkLst>
        </pc:spChg>
        <pc:spChg chg="add mod">
          <ac:chgData name="Robyn Wright" userId="b126de916a897153" providerId="LiveId" clId="{1AAD8E48-938A-5E43-A97D-1B116CEC8B4A}" dt="2019-06-10T15:44:36.719" v="10" actId="1076"/>
          <ac:spMkLst>
            <pc:docMk/>
            <pc:sldMk cId="3703949067" sldId="257"/>
            <ac:spMk id="7" creationId="{F2B31837-6CEA-0E4A-BCA1-5F718924A130}"/>
          </ac:spMkLst>
        </pc:spChg>
        <pc:spChg chg="add mod">
          <ac:chgData name="Robyn Wright" userId="b126de916a897153" providerId="LiveId" clId="{1AAD8E48-938A-5E43-A97D-1B116CEC8B4A}" dt="2019-06-10T15:44:36.719" v="10" actId="1076"/>
          <ac:spMkLst>
            <pc:docMk/>
            <pc:sldMk cId="3703949067" sldId="257"/>
            <ac:spMk id="8" creationId="{D452739B-1824-7548-8E50-874FDCB58B50}"/>
          </ac:spMkLst>
        </pc:spChg>
        <pc:spChg chg="add mod">
          <ac:chgData name="Robyn Wright" userId="b126de916a897153" providerId="LiveId" clId="{1AAD8E48-938A-5E43-A97D-1B116CEC8B4A}" dt="2019-06-10T15:44:36.719" v="10" actId="1076"/>
          <ac:spMkLst>
            <pc:docMk/>
            <pc:sldMk cId="3703949067" sldId="257"/>
            <ac:spMk id="9" creationId="{4BF4CD29-C127-D34A-8C43-944004043DBE}"/>
          </ac:spMkLst>
        </pc:spChg>
        <pc:spChg chg="add mod">
          <ac:chgData name="Robyn Wright" userId="b126de916a897153" providerId="LiveId" clId="{1AAD8E48-938A-5E43-A97D-1B116CEC8B4A}" dt="2019-06-10T15:44:36.719" v="10" actId="1076"/>
          <ac:spMkLst>
            <pc:docMk/>
            <pc:sldMk cId="3703949067" sldId="257"/>
            <ac:spMk id="10" creationId="{C17FAFD2-3D03-1F4A-A357-29F1C095F9A2}"/>
          </ac:spMkLst>
        </pc:spChg>
        <pc:grpChg chg="add mod">
          <ac:chgData name="Robyn Wright" userId="b126de916a897153" providerId="LiveId" clId="{1AAD8E48-938A-5E43-A97D-1B116CEC8B4A}" dt="2019-06-10T15:44:53.436" v="12" actId="1076"/>
          <ac:grpSpMkLst>
            <pc:docMk/>
            <pc:sldMk cId="3703949067" sldId="257"/>
            <ac:grpSpMk id="21" creationId="{F9D1561E-A387-BA49-B3DE-68A832911C8E}"/>
          </ac:grpSpMkLst>
        </pc:grpChg>
        <pc:picChg chg="add del mod">
          <ac:chgData name="Robyn Wright" userId="b126de916a897153" providerId="LiveId" clId="{1AAD8E48-938A-5E43-A97D-1B116CEC8B4A}" dt="2019-06-10T15:43:55.159" v="6" actId="478"/>
          <ac:picMkLst>
            <pc:docMk/>
            <pc:sldMk cId="3703949067" sldId="257"/>
            <ac:picMk id="3" creationId="{F16FF348-7D97-514E-A052-1CFC50D80BB6}"/>
          </ac:picMkLst>
        </pc:picChg>
        <pc:picChg chg="add mod">
          <ac:chgData name="Robyn Wright" userId="b126de916a897153" providerId="LiveId" clId="{1AAD8E48-938A-5E43-A97D-1B116CEC8B4A}" dt="2019-06-10T15:44:04.342" v="8" actId="1076"/>
          <ac:picMkLst>
            <pc:docMk/>
            <pc:sldMk cId="3703949067" sldId="257"/>
            <ac:picMk id="5" creationId="{F15453FC-A089-FA4C-91EF-AB3B4ED78F21}"/>
          </ac:picMkLst>
        </pc:picChg>
        <pc:picChg chg="add mod">
          <ac:chgData name="Robyn Wright" userId="b126de916a897153" providerId="LiveId" clId="{1AAD8E48-938A-5E43-A97D-1B116CEC8B4A}" dt="2019-06-10T15:44:36.719" v="10" actId="1076"/>
          <ac:picMkLst>
            <pc:docMk/>
            <pc:sldMk cId="3703949067" sldId="257"/>
            <ac:picMk id="15" creationId="{0ADEE0D9-DED6-7C4B-8A26-C7A9ADCBABA3}"/>
          </ac:picMkLst>
        </pc:picChg>
        <pc:picChg chg="add mod">
          <ac:chgData name="Robyn Wright" userId="b126de916a897153" providerId="LiveId" clId="{1AAD8E48-938A-5E43-A97D-1B116CEC8B4A}" dt="2019-06-10T15:44:36.719" v="10" actId="1076"/>
          <ac:picMkLst>
            <pc:docMk/>
            <pc:sldMk cId="3703949067" sldId="257"/>
            <ac:picMk id="16" creationId="{A88ED7B1-9B2A-F04D-A32E-AEE5700D6456}"/>
          </ac:picMkLst>
        </pc:picChg>
        <pc:picChg chg="add mod">
          <ac:chgData name="Robyn Wright" userId="b126de916a897153" providerId="LiveId" clId="{1AAD8E48-938A-5E43-A97D-1B116CEC8B4A}" dt="2019-06-10T15:44:36.719" v="10" actId="1076"/>
          <ac:picMkLst>
            <pc:docMk/>
            <pc:sldMk cId="3703949067" sldId="257"/>
            <ac:picMk id="17" creationId="{767508D9-0991-A744-BC2C-05C2F5323554}"/>
          </ac:picMkLst>
        </pc:picChg>
        <pc:picChg chg="add mod">
          <ac:chgData name="Robyn Wright" userId="b126de916a897153" providerId="LiveId" clId="{1AAD8E48-938A-5E43-A97D-1B116CEC8B4A}" dt="2019-06-10T15:44:36.719" v="10" actId="1076"/>
          <ac:picMkLst>
            <pc:docMk/>
            <pc:sldMk cId="3703949067" sldId="257"/>
            <ac:picMk id="18" creationId="{09D4945D-85E4-074C-B322-D66909350622}"/>
          </ac:picMkLst>
        </pc:picChg>
        <pc:picChg chg="add mod">
          <ac:chgData name="Robyn Wright" userId="b126de916a897153" providerId="LiveId" clId="{1AAD8E48-938A-5E43-A97D-1B116CEC8B4A}" dt="2019-06-10T15:44:36.719" v="10" actId="1076"/>
          <ac:picMkLst>
            <pc:docMk/>
            <pc:sldMk cId="3703949067" sldId="257"/>
            <ac:picMk id="19" creationId="{0A85F34A-FA9E-EE4D-B763-9D0A5DC2BDDA}"/>
          </ac:picMkLst>
        </pc:picChg>
        <pc:picChg chg="add mod">
          <ac:chgData name="Robyn Wright" userId="b126de916a897153" providerId="LiveId" clId="{1AAD8E48-938A-5E43-A97D-1B116CEC8B4A}" dt="2019-06-10T15:44:36.719" v="10" actId="1076"/>
          <ac:picMkLst>
            <pc:docMk/>
            <pc:sldMk cId="3703949067" sldId="257"/>
            <ac:picMk id="20" creationId="{1BEFAC02-A3C4-3F40-9B71-A71EA9E78F0F}"/>
          </ac:picMkLst>
        </pc:picChg>
        <pc:cxnChg chg="add mod">
          <ac:chgData name="Robyn Wright" userId="b126de916a897153" providerId="LiveId" clId="{1AAD8E48-938A-5E43-A97D-1B116CEC8B4A}" dt="2019-06-10T15:44:57.073" v="14" actId="20577"/>
          <ac:cxnSpMkLst>
            <pc:docMk/>
            <pc:sldMk cId="3703949067" sldId="257"/>
            <ac:cxnSpMk id="11" creationId="{3CBAACEC-D8BB-1C44-9A39-D3400AB879CC}"/>
          </ac:cxnSpMkLst>
        </pc:cxnChg>
        <pc:cxnChg chg="add mod">
          <ac:chgData name="Robyn Wright" userId="b126de916a897153" providerId="LiveId" clId="{1AAD8E48-938A-5E43-A97D-1B116CEC8B4A}" dt="2019-06-10T15:44:36.719" v="10" actId="1076"/>
          <ac:cxnSpMkLst>
            <pc:docMk/>
            <pc:sldMk cId="3703949067" sldId="257"/>
            <ac:cxnSpMk id="12" creationId="{14FA73B1-DD45-BA45-8551-02B7EF0C3628}"/>
          </ac:cxnSpMkLst>
        </pc:cxnChg>
        <pc:cxnChg chg="add mod">
          <ac:chgData name="Robyn Wright" userId="b126de916a897153" providerId="LiveId" clId="{1AAD8E48-938A-5E43-A97D-1B116CEC8B4A}" dt="2019-06-10T15:44:36.719" v="10" actId="1076"/>
          <ac:cxnSpMkLst>
            <pc:docMk/>
            <pc:sldMk cId="3703949067" sldId="257"/>
            <ac:cxnSpMk id="13" creationId="{4C6E4295-A27C-B04C-AF2E-EC2925FA44A4}"/>
          </ac:cxnSpMkLst>
        </pc:cxnChg>
        <pc:cxnChg chg="add mod">
          <ac:chgData name="Robyn Wright" userId="b126de916a897153" providerId="LiveId" clId="{1AAD8E48-938A-5E43-A97D-1B116CEC8B4A}" dt="2019-06-10T15:44:36.719" v="10" actId="1076"/>
          <ac:cxnSpMkLst>
            <pc:docMk/>
            <pc:sldMk cId="3703949067" sldId="257"/>
            <ac:cxnSpMk id="14" creationId="{E4379CFE-D72A-464E-8F69-9054D1A29E1F}"/>
          </ac:cxnSpMkLst>
        </pc:cxnChg>
      </pc:sldChg>
      <pc:sldChg chg="addSp delSp modSp add">
        <pc:chgData name="Robyn Wright" userId="b126de916a897153" providerId="LiveId" clId="{1AAD8E48-938A-5E43-A97D-1B116CEC8B4A}" dt="2019-06-13T15:56:20.594" v="218"/>
        <pc:sldMkLst>
          <pc:docMk/>
          <pc:sldMk cId="1750999643" sldId="258"/>
        </pc:sldMkLst>
        <pc:spChg chg="add del mod">
          <ac:chgData name="Robyn Wright" userId="b126de916a897153" providerId="LiveId" clId="{1AAD8E48-938A-5E43-A97D-1B116CEC8B4A}" dt="2019-06-10T15:49:43.580" v="156"/>
          <ac:spMkLst>
            <pc:docMk/>
            <pc:sldMk cId="1750999643" sldId="258"/>
            <ac:spMk id="2" creationId="{E090CC37-B53E-4147-946E-36C44CAC6A7C}"/>
          </ac:spMkLst>
        </pc:spChg>
        <pc:spChg chg="add mod">
          <ac:chgData name="Robyn Wright" userId="b126de916a897153" providerId="LiveId" clId="{1AAD8E48-938A-5E43-A97D-1B116CEC8B4A}" dt="2019-06-10T15:53:26.062" v="211" actId="207"/>
          <ac:spMkLst>
            <pc:docMk/>
            <pc:sldMk cId="1750999643" sldId="258"/>
            <ac:spMk id="3" creationId="{1B7AA739-67A5-3E4B-9FDC-304CC4686A78}"/>
          </ac:spMkLst>
        </pc:spChg>
        <pc:spChg chg="del">
          <ac:chgData name="Robyn Wright" userId="b126de916a897153" providerId="LiveId" clId="{1AAD8E48-938A-5E43-A97D-1B116CEC8B4A}" dt="2019-06-10T15:45:10.786" v="16" actId="478"/>
          <ac:spMkLst>
            <pc:docMk/>
            <pc:sldMk cId="1750999643" sldId="258"/>
            <ac:spMk id="6" creationId="{0F07ACF7-75AC-3A44-A7A3-E4816BD5772B}"/>
          </ac:spMkLst>
        </pc:spChg>
        <pc:spChg chg="del">
          <ac:chgData name="Robyn Wright" userId="b126de916a897153" providerId="LiveId" clId="{1AAD8E48-938A-5E43-A97D-1B116CEC8B4A}" dt="2019-06-10T15:45:10.786" v="16" actId="478"/>
          <ac:spMkLst>
            <pc:docMk/>
            <pc:sldMk cId="1750999643" sldId="258"/>
            <ac:spMk id="7" creationId="{F2B31837-6CEA-0E4A-BCA1-5F718924A130}"/>
          </ac:spMkLst>
        </pc:spChg>
        <pc:spChg chg="del">
          <ac:chgData name="Robyn Wright" userId="b126de916a897153" providerId="LiveId" clId="{1AAD8E48-938A-5E43-A97D-1B116CEC8B4A}" dt="2019-06-10T15:45:10.786" v="16" actId="478"/>
          <ac:spMkLst>
            <pc:docMk/>
            <pc:sldMk cId="1750999643" sldId="258"/>
            <ac:spMk id="8" creationId="{D452739B-1824-7548-8E50-874FDCB58B50}"/>
          </ac:spMkLst>
        </pc:spChg>
        <pc:spChg chg="del">
          <ac:chgData name="Robyn Wright" userId="b126de916a897153" providerId="LiveId" clId="{1AAD8E48-938A-5E43-A97D-1B116CEC8B4A}" dt="2019-06-10T15:45:10.786" v="16" actId="478"/>
          <ac:spMkLst>
            <pc:docMk/>
            <pc:sldMk cId="1750999643" sldId="258"/>
            <ac:spMk id="9" creationId="{4BF4CD29-C127-D34A-8C43-944004043DBE}"/>
          </ac:spMkLst>
        </pc:spChg>
        <pc:spChg chg="del">
          <ac:chgData name="Robyn Wright" userId="b126de916a897153" providerId="LiveId" clId="{1AAD8E48-938A-5E43-A97D-1B116CEC8B4A}" dt="2019-06-10T15:45:10.786" v="16" actId="478"/>
          <ac:spMkLst>
            <pc:docMk/>
            <pc:sldMk cId="1750999643" sldId="258"/>
            <ac:spMk id="10" creationId="{C17FAFD2-3D03-1F4A-A357-29F1C095F9A2}"/>
          </ac:spMkLst>
        </pc:spChg>
        <pc:spChg chg="add del mod">
          <ac:chgData name="Robyn Wright" userId="b126de916a897153" providerId="LiveId" clId="{1AAD8E48-938A-5E43-A97D-1B116CEC8B4A}" dt="2019-06-10T15:49:43.580" v="156"/>
          <ac:spMkLst>
            <pc:docMk/>
            <pc:sldMk cId="1750999643" sldId="258"/>
            <ac:spMk id="58" creationId="{79B97B8C-1697-0945-AFF5-587FD85C53A5}"/>
          </ac:spMkLst>
        </pc:spChg>
        <pc:spChg chg="add del mod">
          <ac:chgData name="Robyn Wright" userId="b126de916a897153" providerId="LiveId" clId="{1AAD8E48-938A-5E43-A97D-1B116CEC8B4A}" dt="2019-06-10T15:49:43.580" v="156"/>
          <ac:spMkLst>
            <pc:docMk/>
            <pc:sldMk cId="1750999643" sldId="258"/>
            <ac:spMk id="59" creationId="{0AF0B5C4-A9BA-A641-8337-24CB0CDE7816}"/>
          </ac:spMkLst>
        </pc:spChg>
        <pc:spChg chg="add del mod">
          <ac:chgData name="Robyn Wright" userId="b126de916a897153" providerId="LiveId" clId="{1AAD8E48-938A-5E43-A97D-1B116CEC8B4A}" dt="2019-06-10T15:49:43.580" v="156"/>
          <ac:spMkLst>
            <pc:docMk/>
            <pc:sldMk cId="1750999643" sldId="258"/>
            <ac:spMk id="60" creationId="{3064E0ED-AD81-4348-A4EB-3727BF99D3B1}"/>
          </ac:spMkLst>
        </pc:spChg>
        <pc:spChg chg="add del mod">
          <ac:chgData name="Robyn Wright" userId="b126de916a897153" providerId="LiveId" clId="{1AAD8E48-938A-5E43-A97D-1B116CEC8B4A}" dt="2019-06-10T15:49:43.580" v="156"/>
          <ac:spMkLst>
            <pc:docMk/>
            <pc:sldMk cId="1750999643" sldId="258"/>
            <ac:spMk id="61" creationId="{356D8CE5-862A-664F-AACE-60914E332F67}"/>
          </ac:spMkLst>
        </pc:spChg>
        <pc:spChg chg="add mod">
          <ac:chgData name="Robyn Wright" userId="b126de916a897153" providerId="LiveId" clId="{1AAD8E48-938A-5E43-A97D-1B116CEC8B4A}" dt="2019-06-10T15:53:26.062" v="211" actId="207"/>
          <ac:spMkLst>
            <pc:docMk/>
            <pc:sldMk cId="1750999643" sldId="258"/>
            <ac:spMk id="62" creationId="{8425C295-47E1-AB4E-A508-DAC0254FED19}"/>
          </ac:spMkLst>
        </pc:spChg>
        <pc:spChg chg="add mod">
          <ac:chgData name="Robyn Wright" userId="b126de916a897153" providerId="LiveId" clId="{1AAD8E48-938A-5E43-A97D-1B116CEC8B4A}" dt="2019-06-10T15:53:26.062" v="211" actId="207"/>
          <ac:spMkLst>
            <pc:docMk/>
            <pc:sldMk cId="1750999643" sldId="258"/>
            <ac:spMk id="63" creationId="{71CE0ADB-6D9F-9F45-A6AC-59EAAEC40E43}"/>
          </ac:spMkLst>
        </pc:spChg>
        <pc:spChg chg="add mod">
          <ac:chgData name="Robyn Wright" userId="b126de916a897153" providerId="LiveId" clId="{1AAD8E48-938A-5E43-A97D-1B116CEC8B4A}" dt="2019-06-10T15:53:26.062" v="211" actId="207"/>
          <ac:spMkLst>
            <pc:docMk/>
            <pc:sldMk cId="1750999643" sldId="258"/>
            <ac:spMk id="64" creationId="{BF87FDA0-3C4B-7E4A-B366-253677C5517E}"/>
          </ac:spMkLst>
        </pc:spChg>
        <pc:spChg chg="add del mod">
          <ac:chgData name="Robyn Wright" userId="b126de916a897153" providerId="LiveId" clId="{1AAD8E48-938A-5E43-A97D-1B116CEC8B4A}" dt="2019-06-10T15:49:43.580" v="156"/>
          <ac:spMkLst>
            <pc:docMk/>
            <pc:sldMk cId="1750999643" sldId="258"/>
            <ac:spMk id="65" creationId="{F3B25C18-94F8-1F4A-B16A-03D0C3249320}"/>
          </ac:spMkLst>
        </pc:spChg>
        <pc:spChg chg="add mod">
          <ac:chgData name="Robyn Wright" userId="b126de916a897153" providerId="LiveId" clId="{1AAD8E48-938A-5E43-A97D-1B116CEC8B4A}" dt="2019-06-10T15:53:26.062" v="211" actId="207"/>
          <ac:spMkLst>
            <pc:docMk/>
            <pc:sldMk cId="1750999643" sldId="258"/>
            <ac:spMk id="66" creationId="{D470DF5E-09B1-FD46-B00E-7E7ABBD7E7AA}"/>
          </ac:spMkLst>
        </pc:spChg>
        <pc:spChg chg="add mod">
          <ac:chgData name="Robyn Wright" userId="b126de916a897153" providerId="LiveId" clId="{1AAD8E48-938A-5E43-A97D-1B116CEC8B4A}" dt="2019-06-10T15:53:26.062" v="211" actId="207"/>
          <ac:spMkLst>
            <pc:docMk/>
            <pc:sldMk cId="1750999643" sldId="258"/>
            <ac:spMk id="67" creationId="{ABF17814-1F2A-C04B-A03C-B3F69154C7A8}"/>
          </ac:spMkLst>
        </pc:spChg>
        <pc:spChg chg="add mod">
          <ac:chgData name="Robyn Wright" userId="b126de916a897153" providerId="LiveId" clId="{1AAD8E48-938A-5E43-A97D-1B116CEC8B4A}" dt="2019-06-10T15:53:05.992" v="208" actId="164"/>
          <ac:spMkLst>
            <pc:docMk/>
            <pc:sldMk cId="1750999643" sldId="258"/>
            <ac:spMk id="87" creationId="{14645C21-D891-4E4B-A8A3-0F6A03D9861C}"/>
          </ac:spMkLst>
        </pc:spChg>
        <pc:spChg chg="add mod">
          <ac:chgData name="Robyn Wright" userId="b126de916a897153" providerId="LiveId" clId="{1AAD8E48-938A-5E43-A97D-1B116CEC8B4A}" dt="2019-06-10T15:53:05.992" v="208" actId="164"/>
          <ac:spMkLst>
            <pc:docMk/>
            <pc:sldMk cId="1750999643" sldId="258"/>
            <ac:spMk id="88" creationId="{4D41D6B5-952B-A148-BCE0-544001646EBF}"/>
          </ac:spMkLst>
        </pc:spChg>
        <pc:spChg chg="add mod">
          <ac:chgData name="Robyn Wright" userId="b126de916a897153" providerId="LiveId" clId="{1AAD8E48-938A-5E43-A97D-1B116CEC8B4A}" dt="2019-06-10T15:53:05.992" v="208" actId="164"/>
          <ac:spMkLst>
            <pc:docMk/>
            <pc:sldMk cId="1750999643" sldId="258"/>
            <ac:spMk id="89" creationId="{E7E92382-6F9C-C945-A86B-CA4AD80AF69A}"/>
          </ac:spMkLst>
        </pc:spChg>
        <pc:spChg chg="add mod">
          <ac:chgData name="Robyn Wright" userId="b126de916a897153" providerId="LiveId" clId="{1AAD8E48-938A-5E43-A97D-1B116CEC8B4A}" dt="2019-06-10T15:53:05.992" v="208" actId="164"/>
          <ac:spMkLst>
            <pc:docMk/>
            <pc:sldMk cId="1750999643" sldId="258"/>
            <ac:spMk id="90" creationId="{5A37A46F-E738-5846-89D3-6EEABBA7C775}"/>
          </ac:spMkLst>
        </pc:spChg>
        <pc:spChg chg="add mod">
          <ac:chgData name="Robyn Wright" userId="b126de916a897153" providerId="LiveId" clId="{1AAD8E48-938A-5E43-A97D-1B116CEC8B4A}" dt="2019-06-10T15:53:05.992" v="208" actId="164"/>
          <ac:spMkLst>
            <pc:docMk/>
            <pc:sldMk cId="1750999643" sldId="258"/>
            <ac:spMk id="91" creationId="{3606E712-8D74-5C45-B965-3B381FEB485B}"/>
          </ac:spMkLst>
        </pc:spChg>
        <pc:grpChg chg="del mod">
          <ac:chgData name="Robyn Wright" userId="b126de916a897153" providerId="LiveId" clId="{1AAD8E48-938A-5E43-A97D-1B116CEC8B4A}" dt="2019-06-10T15:53:36.689" v="214" actId="478"/>
          <ac:grpSpMkLst>
            <pc:docMk/>
            <pc:sldMk cId="1750999643" sldId="258"/>
            <ac:grpSpMk id="21" creationId="{F9D1561E-A387-BA49-B3DE-68A832911C8E}"/>
          </ac:grpSpMkLst>
        </pc:grpChg>
        <pc:grpChg chg="add mod">
          <ac:chgData name="Robyn Wright" userId="b126de916a897153" providerId="LiveId" clId="{1AAD8E48-938A-5E43-A97D-1B116CEC8B4A}" dt="2019-06-10T15:53:33.730" v="212" actId="1076"/>
          <ac:grpSpMkLst>
            <pc:docMk/>
            <pc:sldMk cId="1750999643" sldId="258"/>
            <ac:grpSpMk id="92" creationId="{0E91C84D-E723-1449-808D-0D404BD57B38}"/>
          </ac:grpSpMkLst>
        </pc:grpChg>
        <pc:picChg chg="add del mod">
          <ac:chgData name="Robyn Wright" userId="b126de916a897153" providerId="LiveId" clId="{1AAD8E48-938A-5E43-A97D-1B116CEC8B4A}" dt="2019-06-13T15:53:32.364" v="217" actId="478"/>
          <ac:picMkLst>
            <pc:docMk/>
            <pc:sldMk cId="1750999643" sldId="258"/>
            <ac:picMk id="4" creationId="{EDCEF0EE-E274-DC41-92C1-E64933573176}"/>
          </ac:picMkLst>
        </pc:picChg>
        <pc:picChg chg="del">
          <ac:chgData name="Robyn Wright" userId="b126de916a897153" providerId="LiveId" clId="{1AAD8E48-938A-5E43-A97D-1B116CEC8B4A}" dt="2019-06-13T15:53:14.531" v="215" actId="478"/>
          <ac:picMkLst>
            <pc:docMk/>
            <pc:sldMk cId="1750999643" sldId="258"/>
            <ac:picMk id="5" creationId="{F15453FC-A089-FA4C-91EF-AB3B4ED78F21}"/>
          </ac:picMkLst>
        </pc:picChg>
        <pc:picChg chg="add mod">
          <ac:chgData name="Robyn Wright" userId="b126de916a897153" providerId="LiveId" clId="{1AAD8E48-938A-5E43-A97D-1B116CEC8B4A}" dt="2019-06-13T15:56:20.594" v="218"/>
          <ac:picMkLst>
            <pc:docMk/>
            <pc:sldMk cId="1750999643" sldId="258"/>
            <ac:picMk id="7" creationId="{C219CE9E-0B6B-444A-88E7-274AB54D9ED7}"/>
          </ac:picMkLst>
        </pc:picChg>
        <pc:picChg chg="del">
          <ac:chgData name="Robyn Wright" userId="b126de916a897153" providerId="LiveId" clId="{1AAD8E48-938A-5E43-A97D-1B116CEC8B4A}" dt="2019-06-10T15:45:10.786" v="16" actId="478"/>
          <ac:picMkLst>
            <pc:docMk/>
            <pc:sldMk cId="1750999643" sldId="258"/>
            <ac:picMk id="15" creationId="{0ADEE0D9-DED6-7C4B-8A26-C7A9ADCBABA3}"/>
          </ac:picMkLst>
        </pc:picChg>
        <pc:picChg chg="del">
          <ac:chgData name="Robyn Wright" userId="b126de916a897153" providerId="LiveId" clId="{1AAD8E48-938A-5E43-A97D-1B116CEC8B4A}" dt="2019-06-10T15:45:13.122" v="17" actId="478"/>
          <ac:picMkLst>
            <pc:docMk/>
            <pc:sldMk cId="1750999643" sldId="258"/>
            <ac:picMk id="16" creationId="{A88ED7B1-9B2A-F04D-A32E-AEE5700D6456}"/>
          </ac:picMkLst>
        </pc:picChg>
        <pc:picChg chg="del">
          <ac:chgData name="Robyn Wright" userId="b126de916a897153" providerId="LiveId" clId="{1AAD8E48-938A-5E43-A97D-1B116CEC8B4A}" dt="2019-06-10T15:45:13.122" v="17" actId="478"/>
          <ac:picMkLst>
            <pc:docMk/>
            <pc:sldMk cId="1750999643" sldId="258"/>
            <ac:picMk id="17" creationId="{767508D9-0991-A744-BC2C-05C2F5323554}"/>
          </ac:picMkLst>
        </pc:picChg>
        <pc:picChg chg="del">
          <ac:chgData name="Robyn Wright" userId="b126de916a897153" providerId="LiveId" clId="{1AAD8E48-938A-5E43-A97D-1B116CEC8B4A}" dt="2019-06-10T15:45:10.786" v="16" actId="478"/>
          <ac:picMkLst>
            <pc:docMk/>
            <pc:sldMk cId="1750999643" sldId="258"/>
            <ac:picMk id="18" creationId="{09D4945D-85E4-074C-B322-D66909350622}"/>
          </ac:picMkLst>
        </pc:picChg>
        <pc:picChg chg="del">
          <ac:chgData name="Robyn Wright" userId="b126de916a897153" providerId="LiveId" clId="{1AAD8E48-938A-5E43-A97D-1B116CEC8B4A}" dt="2019-06-10T15:45:10.786" v="16" actId="478"/>
          <ac:picMkLst>
            <pc:docMk/>
            <pc:sldMk cId="1750999643" sldId="258"/>
            <ac:picMk id="19" creationId="{0A85F34A-FA9E-EE4D-B763-9D0A5DC2BDDA}"/>
          </ac:picMkLst>
        </pc:picChg>
        <pc:picChg chg="del">
          <ac:chgData name="Robyn Wright" userId="b126de916a897153" providerId="LiveId" clId="{1AAD8E48-938A-5E43-A97D-1B116CEC8B4A}" dt="2019-06-10T15:45:10.786" v="16" actId="478"/>
          <ac:picMkLst>
            <pc:docMk/>
            <pc:sldMk cId="1750999643" sldId="258"/>
            <ac:picMk id="20" creationId="{1BEFAC02-A3C4-3F40-9B71-A71EA9E78F0F}"/>
          </ac:picMkLst>
        </pc:picChg>
        <pc:picChg chg="add mod">
          <ac:chgData name="Robyn Wright" userId="b126de916a897153" providerId="LiveId" clId="{1AAD8E48-938A-5E43-A97D-1B116CEC8B4A}" dt="2019-06-10T15:53:05.992" v="208" actId="164"/>
          <ac:picMkLst>
            <pc:docMk/>
            <pc:sldMk cId="1750999643" sldId="258"/>
            <ac:picMk id="81" creationId="{7852F500-66FD-CC43-B5A5-7DF3A33B7314}"/>
          </ac:picMkLst>
        </pc:picChg>
        <pc:picChg chg="add mod">
          <ac:chgData name="Robyn Wright" userId="b126de916a897153" providerId="LiveId" clId="{1AAD8E48-938A-5E43-A97D-1B116CEC8B4A}" dt="2019-06-10T15:53:05.992" v="208" actId="164"/>
          <ac:picMkLst>
            <pc:docMk/>
            <pc:sldMk cId="1750999643" sldId="258"/>
            <ac:picMk id="82" creationId="{00608419-BED5-F849-AA8E-5B1DBAEE1E3F}"/>
          </ac:picMkLst>
        </pc:picChg>
        <pc:picChg chg="add mod">
          <ac:chgData name="Robyn Wright" userId="b126de916a897153" providerId="LiveId" clId="{1AAD8E48-938A-5E43-A97D-1B116CEC8B4A}" dt="2019-06-10T15:53:05.992" v="208" actId="164"/>
          <ac:picMkLst>
            <pc:docMk/>
            <pc:sldMk cId="1750999643" sldId="258"/>
            <ac:picMk id="83" creationId="{3B6D7F05-1DED-9544-A734-325FC2911BD1}"/>
          </ac:picMkLst>
        </pc:picChg>
        <pc:picChg chg="add mod">
          <ac:chgData name="Robyn Wright" userId="b126de916a897153" providerId="LiveId" clId="{1AAD8E48-938A-5E43-A97D-1B116CEC8B4A}" dt="2019-06-10T15:53:05.992" v="208" actId="164"/>
          <ac:picMkLst>
            <pc:docMk/>
            <pc:sldMk cId="1750999643" sldId="258"/>
            <ac:picMk id="84" creationId="{3E2FFABD-37FC-9B48-939D-FD77FF0F2D39}"/>
          </ac:picMkLst>
        </pc:picChg>
        <pc:picChg chg="add mod">
          <ac:chgData name="Robyn Wright" userId="b126de916a897153" providerId="LiveId" clId="{1AAD8E48-938A-5E43-A97D-1B116CEC8B4A}" dt="2019-06-10T15:53:05.992" v="208" actId="164"/>
          <ac:picMkLst>
            <pc:docMk/>
            <pc:sldMk cId="1750999643" sldId="258"/>
            <ac:picMk id="85" creationId="{31498C33-0B18-3740-9F89-6908E7CB01CF}"/>
          </ac:picMkLst>
        </pc:picChg>
        <pc:picChg chg="add mod">
          <ac:chgData name="Robyn Wright" userId="b126de916a897153" providerId="LiveId" clId="{1AAD8E48-938A-5E43-A97D-1B116CEC8B4A}" dt="2019-06-10T15:53:05.992" v="208" actId="164"/>
          <ac:picMkLst>
            <pc:docMk/>
            <pc:sldMk cId="1750999643" sldId="258"/>
            <ac:picMk id="86" creationId="{573EA324-02EE-684D-B86F-0FDAA62B008D}"/>
          </ac:picMkLst>
        </pc:picChg>
        <pc:cxnChg chg="del mod">
          <ac:chgData name="Robyn Wright" userId="b126de916a897153" providerId="LiveId" clId="{1AAD8E48-938A-5E43-A97D-1B116CEC8B4A}" dt="2019-06-10T15:45:10.786" v="16" actId="478"/>
          <ac:cxnSpMkLst>
            <pc:docMk/>
            <pc:sldMk cId="1750999643" sldId="258"/>
            <ac:cxnSpMk id="11" creationId="{3CBAACEC-D8BB-1C44-9A39-D3400AB879CC}"/>
          </ac:cxnSpMkLst>
        </pc:cxnChg>
        <pc:cxnChg chg="del mod">
          <ac:chgData name="Robyn Wright" userId="b126de916a897153" providerId="LiveId" clId="{1AAD8E48-938A-5E43-A97D-1B116CEC8B4A}" dt="2019-06-10T15:45:10.786" v="16" actId="478"/>
          <ac:cxnSpMkLst>
            <pc:docMk/>
            <pc:sldMk cId="1750999643" sldId="258"/>
            <ac:cxnSpMk id="12" creationId="{14FA73B1-DD45-BA45-8551-02B7EF0C3628}"/>
          </ac:cxnSpMkLst>
        </pc:cxnChg>
        <pc:cxnChg chg="del mod">
          <ac:chgData name="Robyn Wright" userId="b126de916a897153" providerId="LiveId" clId="{1AAD8E48-938A-5E43-A97D-1B116CEC8B4A}" dt="2019-06-10T15:45:10.786" v="16" actId="478"/>
          <ac:cxnSpMkLst>
            <pc:docMk/>
            <pc:sldMk cId="1750999643" sldId="258"/>
            <ac:cxnSpMk id="13" creationId="{4C6E4295-A27C-B04C-AF2E-EC2925FA44A4}"/>
          </ac:cxnSpMkLst>
        </pc:cxnChg>
        <pc:cxnChg chg="del mod">
          <ac:chgData name="Robyn Wright" userId="b126de916a897153" providerId="LiveId" clId="{1AAD8E48-938A-5E43-A97D-1B116CEC8B4A}" dt="2019-06-10T15:45:10.786" v="16" actId="478"/>
          <ac:cxnSpMkLst>
            <pc:docMk/>
            <pc:sldMk cId="1750999643" sldId="258"/>
            <ac:cxnSpMk id="14" creationId="{E4379CFE-D72A-464E-8F69-9054D1A29E1F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40" creationId="{3C8AF8C2-0EBD-4943-8504-39772FBBEA68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41" creationId="{5C887915-EA57-3249-9687-9A54B08FAFF7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42" creationId="{FE3FF92B-1AE3-BA4F-A92C-B439777CE9AF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43" creationId="{507FC337-4B9C-3949-AC06-CE32643D7EFA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44" creationId="{52A38CEF-CDB6-BD42-94BE-4FED7854155E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45" creationId="{31D968C1-C9EE-6E46-8219-6AA3528B5EA0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46" creationId="{602C6A53-6A7E-3644-96E7-A6FEE16446D4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47" creationId="{6602B586-A345-394C-939D-6C68A47E3693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50" creationId="{04669F51-54D0-6044-B014-654B51600BC2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51" creationId="{F0CB1143-D1A6-D143-96D5-017CB3F247D3}"/>
          </ac:cxnSpMkLst>
        </pc:cxnChg>
        <pc:cxnChg chg="mod">
          <ac:chgData name="Robyn Wright" userId="b126de916a897153" providerId="LiveId" clId="{1AAD8E48-938A-5E43-A97D-1B116CEC8B4A}" dt="2019-06-10T15:53:36.689" v="214" actId="478"/>
          <ac:cxnSpMkLst>
            <pc:docMk/>
            <pc:sldMk cId="1750999643" sldId="258"/>
            <ac:cxnSpMk id="52" creationId="{A5619A65-319B-E44C-8469-488CE860AE1A}"/>
          </ac:cxnSpMkLst>
        </pc:cxnChg>
        <pc:cxnChg chg="add mod">
          <ac:chgData name="Robyn Wright" userId="b126de916a897153" providerId="LiveId" clId="{1AAD8E48-938A-5E43-A97D-1B116CEC8B4A}" dt="2019-06-10T15:53:05.992" v="208" actId="164"/>
          <ac:cxnSpMkLst>
            <pc:docMk/>
            <pc:sldMk cId="1750999643" sldId="258"/>
            <ac:cxnSpMk id="68" creationId="{1AF47AAE-B87D-CF42-9C26-DD181222700C}"/>
          </ac:cxnSpMkLst>
        </pc:cxnChg>
        <pc:cxnChg chg="add mod">
          <ac:chgData name="Robyn Wright" userId="b126de916a897153" providerId="LiveId" clId="{1AAD8E48-938A-5E43-A97D-1B116CEC8B4A}" dt="2019-06-10T15:53:05.992" v="208" actId="164"/>
          <ac:cxnSpMkLst>
            <pc:docMk/>
            <pc:sldMk cId="1750999643" sldId="258"/>
            <ac:cxnSpMk id="69" creationId="{2C70A70F-10E2-F548-929B-EE917E213246}"/>
          </ac:cxnSpMkLst>
        </pc:cxnChg>
        <pc:cxnChg chg="add mod">
          <ac:chgData name="Robyn Wright" userId="b126de916a897153" providerId="LiveId" clId="{1AAD8E48-938A-5E43-A97D-1B116CEC8B4A}" dt="2019-06-10T15:53:05.992" v="208" actId="164"/>
          <ac:cxnSpMkLst>
            <pc:docMk/>
            <pc:sldMk cId="1750999643" sldId="258"/>
            <ac:cxnSpMk id="72" creationId="{C1EE037C-0B3E-4644-968B-48F2F5A3B30E}"/>
          </ac:cxnSpMkLst>
        </pc:cxnChg>
        <pc:cxnChg chg="add mod">
          <ac:chgData name="Robyn Wright" userId="b126de916a897153" providerId="LiveId" clId="{1AAD8E48-938A-5E43-A97D-1B116CEC8B4A}" dt="2019-06-10T15:53:05.992" v="208" actId="164"/>
          <ac:cxnSpMkLst>
            <pc:docMk/>
            <pc:sldMk cId="1750999643" sldId="258"/>
            <ac:cxnSpMk id="75" creationId="{BC2D8C01-E223-8C46-B01E-BCA20EE92218}"/>
          </ac:cxnSpMkLst>
        </pc:cxnChg>
        <pc:cxnChg chg="add mod">
          <ac:chgData name="Robyn Wright" userId="b126de916a897153" providerId="LiveId" clId="{1AAD8E48-938A-5E43-A97D-1B116CEC8B4A}" dt="2019-06-10T15:53:05.992" v="208" actId="164"/>
          <ac:cxnSpMkLst>
            <pc:docMk/>
            <pc:sldMk cId="1750999643" sldId="258"/>
            <ac:cxnSpMk id="78" creationId="{50F800CF-A905-CB49-908D-DDD21ED594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2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6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D246-D03A-844E-B660-1641E57BD24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D68B-57BC-7444-BA60-ECAAEFFE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8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2.png"/><Relationship Id="rId4" Type="http://schemas.openxmlformats.org/officeDocument/2006/relationships/image" Target="../media/image5.emf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0.png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2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11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CF120CB1-5B01-9843-8329-8D31B5C4F15C}"/>
              </a:ext>
            </a:extLst>
          </p:cNvPr>
          <p:cNvGrpSpPr/>
          <p:nvPr/>
        </p:nvGrpSpPr>
        <p:grpSpPr>
          <a:xfrm>
            <a:off x="-176622" y="95199"/>
            <a:ext cx="2706368" cy="6762801"/>
            <a:chOff x="-217811" y="-5804"/>
            <a:chExt cx="2706368" cy="67628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CCC03A-D10B-524E-AADE-14D7F416BB92}"/>
                </a:ext>
              </a:extLst>
            </p:cNvPr>
            <p:cNvSpPr/>
            <p:nvPr/>
          </p:nvSpPr>
          <p:spPr>
            <a:xfrm>
              <a:off x="0" y="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A7483D-F6BF-6A4C-B90C-670CAF3D623D}"/>
                </a:ext>
              </a:extLst>
            </p:cNvPr>
            <p:cNvSpPr/>
            <p:nvPr/>
          </p:nvSpPr>
          <p:spPr>
            <a:xfrm>
              <a:off x="0" y="72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3376F5-AC2F-8C4E-9942-790B83D68C30}"/>
                </a:ext>
              </a:extLst>
            </p:cNvPr>
            <p:cNvSpPr/>
            <p:nvPr/>
          </p:nvSpPr>
          <p:spPr>
            <a:xfrm>
              <a:off x="0" y="144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1AB03D-350D-AB4C-9479-7B663F424F00}"/>
                </a:ext>
              </a:extLst>
            </p:cNvPr>
            <p:cNvSpPr/>
            <p:nvPr/>
          </p:nvSpPr>
          <p:spPr>
            <a:xfrm>
              <a:off x="-5" y="216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1C4899-095F-BC49-A918-1DE4D24F0D2E}"/>
                </a:ext>
              </a:extLst>
            </p:cNvPr>
            <p:cNvSpPr/>
            <p:nvPr/>
          </p:nvSpPr>
          <p:spPr>
            <a:xfrm>
              <a:off x="-5" y="288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D55C2D-AD35-114A-B240-119F8B121CD9}"/>
                </a:ext>
              </a:extLst>
            </p:cNvPr>
            <p:cNvSpPr/>
            <p:nvPr/>
          </p:nvSpPr>
          <p:spPr>
            <a:xfrm>
              <a:off x="-5" y="360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31675-EC97-4045-81B0-6C3571918FAE}"/>
                </a:ext>
              </a:extLst>
            </p:cNvPr>
            <p:cNvSpPr/>
            <p:nvPr/>
          </p:nvSpPr>
          <p:spPr>
            <a:xfrm>
              <a:off x="-6" y="432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10E2C7-CD1C-6F4E-9F4A-145A9B8A73DF}"/>
                </a:ext>
              </a:extLst>
            </p:cNvPr>
            <p:cNvSpPr/>
            <p:nvPr/>
          </p:nvSpPr>
          <p:spPr>
            <a:xfrm>
              <a:off x="-7" y="504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653C6F-EAFD-DF46-87F5-232306883C22}"/>
                </a:ext>
              </a:extLst>
            </p:cNvPr>
            <p:cNvSpPr/>
            <p:nvPr/>
          </p:nvSpPr>
          <p:spPr>
            <a:xfrm>
              <a:off x="-8" y="576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123C51-F694-974A-9BD9-4050065FF6FF}"/>
                </a:ext>
              </a:extLst>
            </p:cNvPr>
            <p:cNvSpPr txBox="1"/>
            <p:nvPr/>
          </p:nvSpPr>
          <p:spPr>
            <a:xfrm>
              <a:off x="619246" y="5806"/>
              <a:ext cx="1238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537778-AA24-B240-909C-20642E773E34}"/>
                </a:ext>
              </a:extLst>
            </p:cNvPr>
            <p:cNvSpPr txBox="1"/>
            <p:nvPr/>
          </p:nvSpPr>
          <p:spPr>
            <a:xfrm>
              <a:off x="401435" y="1440000"/>
              <a:ext cx="16551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Terephthalic acid (TPA)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4A5DB-C674-EC42-9CD3-BB2DBCED5CA2}"/>
                </a:ext>
              </a:extLst>
            </p:cNvPr>
            <p:cNvSpPr txBox="1"/>
            <p:nvPr/>
          </p:nvSpPr>
          <p:spPr>
            <a:xfrm>
              <a:off x="401435" y="2160000"/>
              <a:ext cx="16551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3,4-dihydroxy acid TPA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DBEECB-115F-C448-903D-FF9763A285C1}"/>
                </a:ext>
              </a:extLst>
            </p:cNvPr>
            <p:cNvSpPr txBox="1"/>
            <p:nvPr/>
          </p:nvSpPr>
          <p:spPr>
            <a:xfrm>
              <a:off x="401435" y="2879999"/>
              <a:ext cx="16551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Protocatechuate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DCC4EF-1F92-3348-8CFB-7961403ACD2E}"/>
                    </a:ext>
                  </a:extLst>
                </p:cNvPr>
                <p:cNvSpPr txBox="1"/>
                <p:nvPr/>
              </p:nvSpPr>
              <p:spPr>
                <a:xfrm>
                  <a:off x="401435" y="3599998"/>
                  <a:ext cx="165518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a14:m>
                  <a:r>
                    <a:rPr lang="en-US" sz="1200" dirty="0"/>
                    <a:t>-</a:t>
                  </a:r>
                  <a:r>
                    <a:rPr lang="en-US" sz="1200" dirty="0" err="1"/>
                    <a:t>carboxymuconate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DCC4EF-1F92-3348-8CFB-7961403AC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35" y="3599998"/>
                  <a:ext cx="1655188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30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AAA133-42B9-7D4E-BDAE-20CE27CF0EC7}"/>
                    </a:ext>
                  </a:extLst>
                </p:cNvPr>
                <p:cNvSpPr txBox="1"/>
                <p:nvPr/>
              </p:nvSpPr>
              <p:spPr>
                <a:xfrm>
                  <a:off x="331984" y="4319998"/>
                  <a:ext cx="179409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a14:m>
                  <a:r>
                    <a:rPr lang="en-US" sz="1200" dirty="0"/>
                    <a:t>-</a:t>
                  </a:r>
                  <a:r>
                    <a:rPr lang="en-US" sz="1200" dirty="0" err="1"/>
                    <a:t>carboxymuconolactone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AAA133-42B9-7D4E-BDAE-20CE27CF0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84" y="4319998"/>
                  <a:ext cx="179409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3793A-D067-8B49-84C3-1947580E54AB}"/>
                </a:ext>
              </a:extLst>
            </p:cNvPr>
            <p:cNvSpPr txBox="1"/>
            <p:nvPr/>
          </p:nvSpPr>
          <p:spPr>
            <a:xfrm>
              <a:off x="250960" y="5039998"/>
              <a:ext cx="19561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3-oxoadipate-enol-lactone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BBEC70-1BCC-7A4E-B9C5-1534A12A9E5A}"/>
                </a:ext>
              </a:extLst>
            </p:cNvPr>
            <p:cNvSpPr txBox="1"/>
            <p:nvPr/>
          </p:nvSpPr>
          <p:spPr>
            <a:xfrm>
              <a:off x="250960" y="5765804"/>
              <a:ext cx="19561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3-oxoadipate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A61AB6-0F6A-914D-8AE0-19044C5C4DB2}"/>
                </a:ext>
              </a:extLst>
            </p:cNvPr>
            <p:cNvSpPr txBox="1"/>
            <p:nvPr/>
          </p:nvSpPr>
          <p:spPr>
            <a:xfrm>
              <a:off x="250960" y="6479998"/>
              <a:ext cx="19561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3-oxoadipyl-CoA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F095DD-8F05-154B-9B97-697E72F863C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1229030" y="282805"/>
              <a:ext cx="9462" cy="11571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B360AD0-8103-6A47-8373-BE968ADF5F09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1229029" y="1716999"/>
              <a:ext cx="1" cy="44300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1E6A97A-CA9B-BE4F-8557-EE7B287B80F1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1229029" y="2436999"/>
              <a:ext cx="0" cy="443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EB6E52-8C9D-1F4F-8043-D68ACC9E099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229029" y="3156998"/>
              <a:ext cx="5" cy="4430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D525566-4182-734C-B486-4C5C718C591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1229029" y="3876997"/>
              <a:ext cx="0" cy="443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CB3085-6F3E-0142-9C5F-B620E35B83C7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1229029" y="4596997"/>
              <a:ext cx="0" cy="443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A3CA373-4720-A14E-AA71-B94EC7850E9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229029" y="5316997"/>
              <a:ext cx="4" cy="443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FF2348-BDA4-C745-8570-B79873A1A67C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229029" y="6042803"/>
              <a:ext cx="3" cy="437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6CF922-DA5E-9E41-AAE7-A6589626C958}"/>
                </a:ext>
              </a:extLst>
            </p:cNvPr>
            <p:cNvSpPr txBox="1"/>
            <p:nvPr/>
          </p:nvSpPr>
          <p:spPr>
            <a:xfrm>
              <a:off x="-217811" y="-5804"/>
              <a:ext cx="1238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BHET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86D534-7E89-0246-A5A7-9C182899C7C1}"/>
                </a:ext>
              </a:extLst>
            </p:cNvPr>
            <p:cNvSpPr txBox="1"/>
            <p:nvPr/>
          </p:nvSpPr>
          <p:spPr>
            <a:xfrm>
              <a:off x="-217811" y="725804"/>
              <a:ext cx="1238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MHET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CC1852-D94B-A340-871F-1D2CF583A3BD}"/>
                </a:ext>
              </a:extLst>
            </p:cNvPr>
            <p:cNvCxnSpPr>
              <a:stCxn id="44" idx="2"/>
              <a:endCxn id="50" idx="0"/>
            </p:cNvCxnSpPr>
            <p:nvPr/>
          </p:nvCxnSpPr>
          <p:spPr>
            <a:xfrm>
              <a:off x="401435" y="271195"/>
              <a:ext cx="0" cy="4546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5AA945-AE92-5C4D-AD91-1EF80FC4A5B3}"/>
                </a:ext>
              </a:extLst>
            </p:cNvPr>
            <p:cNvCxnSpPr>
              <a:stCxn id="13" idx="2"/>
              <a:endCxn id="50" idx="0"/>
            </p:cNvCxnSpPr>
            <p:nvPr/>
          </p:nvCxnSpPr>
          <p:spPr>
            <a:xfrm flipH="1">
              <a:off x="401435" y="282805"/>
              <a:ext cx="837057" cy="4429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3658FBB-5C85-0342-88C6-F7506A6BBAA8}"/>
                </a:ext>
              </a:extLst>
            </p:cNvPr>
            <p:cNvCxnSpPr>
              <a:stCxn id="50" idx="2"/>
              <a:endCxn id="14" idx="0"/>
            </p:cNvCxnSpPr>
            <p:nvPr/>
          </p:nvCxnSpPr>
          <p:spPr>
            <a:xfrm>
              <a:off x="401435" y="1002803"/>
              <a:ext cx="827595" cy="43719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B9A9A9-0417-2040-B458-1861A525543A}"/>
                </a:ext>
              </a:extLst>
            </p:cNvPr>
            <p:cNvSpPr/>
            <p:nvPr/>
          </p:nvSpPr>
          <p:spPr>
            <a:xfrm>
              <a:off x="1103492" y="3209900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CCA8BC3-0265-0845-A4B0-24B51CDAE3CD}"/>
                </a:ext>
              </a:extLst>
            </p:cNvPr>
            <p:cNvSpPr/>
            <p:nvPr/>
          </p:nvSpPr>
          <p:spPr>
            <a:xfrm>
              <a:off x="1094029" y="392989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855203B-5BDF-6346-82AE-92288F1C1160}"/>
                </a:ext>
              </a:extLst>
            </p:cNvPr>
            <p:cNvSpPr/>
            <p:nvPr/>
          </p:nvSpPr>
          <p:spPr>
            <a:xfrm>
              <a:off x="1103492" y="4645423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F03D8A-4F83-E242-BB88-28F21CCB3B03}"/>
                </a:ext>
              </a:extLst>
            </p:cNvPr>
            <p:cNvSpPr/>
            <p:nvPr/>
          </p:nvSpPr>
          <p:spPr>
            <a:xfrm>
              <a:off x="1103492" y="53627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D24155-1CC9-E647-A52F-3EDFBB0742F8}"/>
                </a:ext>
              </a:extLst>
            </p:cNvPr>
            <p:cNvSpPr/>
            <p:nvPr/>
          </p:nvSpPr>
          <p:spPr>
            <a:xfrm>
              <a:off x="1094029" y="609399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F72CD96-266E-1440-9A1C-9F8137EEC275}"/>
              </a:ext>
            </a:extLst>
          </p:cNvPr>
          <p:cNvSpPr/>
          <p:nvPr/>
        </p:nvSpPr>
        <p:spPr>
          <a:xfrm>
            <a:off x="3529684" y="248603"/>
            <a:ext cx="2496065" cy="114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522A1E-7003-F347-9547-DB08F15E0D76}"/>
              </a:ext>
            </a:extLst>
          </p:cNvPr>
          <p:cNvSpPr/>
          <p:nvPr/>
        </p:nvSpPr>
        <p:spPr>
          <a:xfrm>
            <a:off x="3529684" y="1387874"/>
            <a:ext cx="2496065" cy="114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9B4564-ACDF-A640-AE8E-CB066FEC06C1}"/>
              </a:ext>
            </a:extLst>
          </p:cNvPr>
          <p:cNvSpPr/>
          <p:nvPr/>
        </p:nvSpPr>
        <p:spPr>
          <a:xfrm>
            <a:off x="3529684" y="2529909"/>
            <a:ext cx="2496065" cy="114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8BF266-0BA6-174A-B38B-166E9AF2FB37}"/>
              </a:ext>
            </a:extLst>
          </p:cNvPr>
          <p:cNvSpPr/>
          <p:nvPr/>
        </p:nvSpPr>
        <p:spPr>
          <a:xfrm>
            <a:off x="3529684" y="3671944"/>
            <a:ext cx="2496065" cy="114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65E443-A73D-494B-8822-074975ECF34A}"/>
              </a:ext>
            </a:extLst>
          </p:cNvPr>
          <p:cNvSpPr/>
          <p:nvPr/>
        </p:nvSpPr>
        <p:spPr>
          <a:xfrm>
            <a:off x="3529684" y="4811214"/>
            <a:ext cx="2496065" cy="114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0874DC-A42D-9643-872E-FEF8A7FE7AD0}"/>
              </a:ext>
            </a:extLst>
          </p:cNvPr>
          <p:cNvSpPr/>
          <p:nvPr/>
        </p:nvSpPr>
        <p:spPr>
          <a:xfrm>
            <a:off x="3529684" y="5956014"/>
            <a:ext cx="2496065" cy="114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5453FC-A089-FA4C-91EF-AB3B4ED7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11" y="0"/>
            <a:ext cx="509594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07ACF7-75AC-3A44-A7A3-E4816BD5772B}"/>
              </a:ext>
            </a:extLst>
          </p:cNvPr>
          <p:cNvSpPr/>
          <p:nvPr/>
        </p:nvSpPr>
        <p:spPr>
          <a:xfrm>
            <a:off x="415080" y="446333"/>
            <a:ext cx="1963196" cy="338554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Protocatechuate</a:t>
            </a:r>
          </a:p>
          <a:p>
            <a:pPr algn="ctr"/>
            <a:r>
              <a:rPr lang="en-GB" sz="800" b="1" dirty="0"/>
              <a:t>(3,4-dihydroxy benzoate)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31837-6CEA-0E4A-BCA1-5F718924A130}"/>
              </a:ext>
            </a:extLst>
          </p:cNvPr>
          <p:cNvSpPr/>
          <p:nvPr/>
        </p:nvSpPr>
        <p:spPr>
          <a:xfrm>
            <a:off x="837670" y="1254435"/>
            <a:ext cx="1109964" cy="215444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𝛃</a:t>
            </a:r>
            <a:r>
              <a:rPr lang="en-US" sz="800" b="1" dirty="0"/>
              <a:t>-carboxy </a:t>
            </a:r>
            <a:r>
              <a:rPr lang="en-US" sz="800" b="1" dirty="0" err="1"/>
              <a:t>muconate</a:t>
            </a:r>
            <a:endParaRPr lang="en-US" sz="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739B-1824-7548-8E50-874FDCB58B50}"/>
              </a:ext>
            </a:extLst>
          </p:cNvPr>
          <p:cNvSpPr/>
          <p:nvPr/>
        </p:nvSpPr>
        <p:spPr>
          <a:xfrm>
            <a:off x="698942" y="2045013"/>
            <a:ext cx="1380501" cy="215444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𝛄-carboxy muconolactone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4CD29-C127-D34A-8C43-944004043DBE}"/>
              </a:ext>
            </a:extLst>
          </p:cNvPr>
          <p:cNvSpPr/>
          <p:nvPr/>
        </p:nvSpPr>
        <p:spPr>
          <a:xfrm>
            <a:off x="355503" y="2853115"/>
            <a:ext cx="2067377" cy="215444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3-Oxoadipate-enol-lactone -&gt; 3-Oxoadipate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7FAFD2-3D03-1F4A-A357-29F1C095F9A2}"/>
              </a:ext>
            </a:extLst>
          </p:cNvPr>
          <p:cNvSpPr/>
          <p:nvPr/>
        </p:nvSpPr>
        <p:spPr>
          <a:xfrm>
            <a:off x="886161" y="3631233"/>
            <a:ext cx="100606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3-Oxoadipyl-CoA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BAACEC-D8BB-1C44-9A39-D3400AB879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392652" y="784887"/>
            <a:ext cx="4026" cy="46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FA73B1-DD45-BA45-8551-02B7EF0C362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389193" y="1469879"/>
            <a:ext cx="3459" cy="57513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6E4295-A27C-B04C-AF2E-EC2925FA44A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389192" y="2260457"/>
            <a:ext cx="1" cy="5926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379CFE-D72A-464E-8F69-9054D1A29E1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389192" y="3068559"/>
            <a:ext cx="2" cy="5626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EE0D9-DED6-7C4B-8A26-C7A9ADCBA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65" t="11669" r="33427" b="77785"/>
          <a:stretch/>
        </p:blipFill>
        <p:spPr>
          <a:xfrm>
            <a:off x="1835930" y="3694956"/>
            <a:ext cx="666669" cy="2450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ED7B1-9B2A-F04D-A32E-AEE5700D6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49" t="15694" r="49563" b="74261"/>
          <a:stretch/>
        </p:blipFill>
        <p:spPr>
          <a:xfrm>
            <a:off x="124702" y="2760647"/>
            <a:ext cx="280022" cy="252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7508D9-0991-A744-BC2C-05C2F53235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66" t="9127" r="33521" b="80687"/>
          <a:stretch/>
        </p:blipFill>
        <p:spPr>
          <a:xfrm>
            <a:off x="2316726" y="2757520"/>
            <a:ext cx="590018" cy="2450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D4945D-85E4-074C-B322-D669093506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797" t="7723" r="48703" b="76253"/>
          <a:stretch/>
        </p:blipFill>
        <p:spPr>
          <a:xfrm>
            <a:off x="274754" y="1923068"/>
            <a:ext cx="437536" cy="4222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85F34A-FA9E-EE4D-B763-9D0A5DC2BD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462" t="5905" r="51332" b="80076"/>
          <a:stretch/>
        </p:blipFill>
        <p:spPr>
          <a:xfrm>
            <a:off x="448939" y="1199522"/>
            <a:ext cx="437535" cy="3443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EFAC02-A3C4-3F40-9B71-A71EA9E78F0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910" t="10956" r="52121" b="72127"/>
          <a:stretch/>
        </p:blipFill>
        <p:spPr>
          <a:xfrm>
            <a:off x="194570" y="391510"/>
            <a:ext cx="272934" cy="38503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9D1561E-A387-BA49-B3DE-68A832911C8E}"/>
              </a:ext>
            </a:extLst>
          </p:cNvPr>
          <p:cNvGrpSpPr/>
          <p:nvPr/>
        </p:nvGrpSpPr>
        <p:grpSpPr>
          <a:xfrm>
            <a:off x="7410356" y="0"/>
            <a:ext cx="2706368" cy="6762801"/>
            <a:chOff x="-217811" y="-5804"/>
            <a:chExt cx="2706368" cy="67628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993831-60A4-0240-933A-5F11FF9F44D0}"/>
                </a:ext>
              </a:extLst>
            </p:cNvPr>
            <p:cNvSpPr/>
            <p:nvPr/>
          </p:nvSpPr>
          <p:spPr>
            <a:xfrm>
              <a:off x="0" y="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07F01F-B4C7-9D4E-84CF-4C3CFA11556D}"/>
                </a:ext>
              </a:extLst>
            </p:cNvPr>
            <p:cNvSpPr/>
            <p:nvPr/>
          </p:nvSpPr>
          <p:spPr>
            <a:xfrm>
              <a:off x="0" y="72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29A248-0C13-394A-A94A-B995CDC28504}"/>
                </a:ext>
              </a:extLst>
            </p:cNvPr>
            <p:cNvSpPr/>
            <p:nvPr/>
          </p:nvSpPr>
          <p:spPr>
            <a:xfrm>
              <a:off x="0" y="144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F5B806-7A0F-1542-AC67-15B0BE2B4703}"/>
                </a:ext>
              </a:extLst>
            </p:cNvPr>
            <p:cNvSpPr/>
            <p:nvPr/>
          </p:nvSpPr>
          <p:spPr>
            <a:xfrm>
              <a:off x="-5" y="216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50894A-913C-4F4A-A994-C19B6C9C6972}"/>
                </a:ext>
              </a:extLst>
            </p:cNvPr>
            <p:cNvSpPr/>
            <p:nvPr/>
          </p:nvSpPr>
          <p:spPr>
            <a:xfrm>
              <a:off x="-5" y="288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01C755-8747-F34B-915D-9889AE7AC469}"/>
                </a:ext>
              </a:extLst>
            </p:cNvPr>
            <p:cNvSpPr/>
            <p:nvPr/>
          </p:nvSpPr>
          <p:spPr>
            <a:xfrm>
              <a:off x="-5" y="360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E62933-CDF8-9D4B-B01D-1EFA5EC3A5AC}"/>
                </a:ext>
              </a:extLst>
            </p:cNvPr>
            <p:cNvSpPr/>
            <p:nvPr/>
          </p:nvSpPr>
          <p:spPr>
            <a:xfrm>
              <a:off x="-6" y="432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36AFB9-DE49-7041-9E21-1D7A2848CE92}"/>
                </a:ext>
              </a:extLst>
            </p:cNvPr>
            <p:cNvSpPr/>
            <p:nvPr/>
          </p:nvSpPr>
          <p:spPr>
            <a:xfrm>
              <a:off x="-7" y="504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7A3F04-DD59-C74F-B353-217074555027}"/>
                </a:ext>
              </a:extLst>
            </p:cNvPr>
            <p:cNvSpPr/>
            <p:nvPr/>
          </p:nvSpPr>
          <p:spPr>
            <a:xfrm>
              <a:off x="-8" y="5760000"/>
              <a:ext cx="248855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2DEF73-46F4-7740-A553-1C924C6E5E9B}"/>
                </a:ext>
              </a:extLst>
            </p:cNvPr>
            <p:cNvSpPr txBox="1"/>
            <p:nvPr/>
          </p:nvSpPr>
          <p:spPr>
            <a:xfrm>
              <a:off x="619246" y="5806"/>
              <a:ext cx="1238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99C80D-64E4-A844-AB07-EA5D04583471}"/>
                </a:ext>
              </a:extLst>
            </p:cNvPr>
            <p:cNvSpPr txBox="1"/>
            <p:nvPr/>
          </p:nvSpPr>
          <p:spPr>
            <a:xfrm>
              <a:off x="401435" y="1440000"/>
              <a:ext cx="16551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Terephthalic acid (TPA)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28F23D-5E3F-754E-83AB-469CE344A918}"/>
                </a:ext>
              </a:extLst>
            </p:cNvPr>
            <p:cNvSpPr txBox="1"/>
            <p:nvPr/>
          </p:nvSpPr>
          <p:spPr>
            <a:xfrm>
              <a:off x="401435" y="2160000"/>
              <a:ext cx="16551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3,4-dihydroxy acid TPA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4D6BDB-3EF2-E94C-B334-1A6D6DF75C93}"/>
                </a:ext>
              </a:extLst>
            </p:cNvPr>
            <p:cNvSpPr txBox="1"/>
            <p:nvPr/>
          </p:nvSpPr>
          <p:spPr>
            <a:xfrm>
              <a:off x="401435" y="2879999"/>
              <a:ext cx="16551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Protocatechuate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CD92769-ABAC-DA4D-A2F5-03CCDC13CAB1}"/>
                    </a:ext>
                  </a:extLst>
                </p:cNvPr>
                <p:cNvSpPr txBox="1"/>
                <p:nvPr/>
              </p:nvSpPr>
              <p:spPr>
                <a:xfrm>
                  <a:off x="401435" y="3599998"/>
                  <a:ext cx="165518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a14:m>
                  <a:r>
                    <a:rPr lang="en-US" sz="1200" dirty="0"/>
                    <a:t>-</a:t>
                  </a:r>
                  <a:r>
                    <a:rPr lang="en-US" sz="1200" dirty="0" err="1"/>
                    <a:t>carboxymuconate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DCC4EF-1F92-3348-8CFB-7961403AC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35" y="3599998"/>
                  <a:ext cx="1655188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30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5CCB29A-EFE2-5542-B00F-38AB76BE6F42}"/>
                    </a:ext>
                  </a:extLst>
                </p:cNvPr>
                <p:cNvSpPr txBox="1"/>
                <p:nvPr/>
              </p:nvSpPr>
              <p:spPr>
                <a:xfrm>
                  <a:off x="331984" y="4319998"/>
                  <a:ext cx="179409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a14:m>
                  <a:r>
                    <a:rPr lang="en-US" sz="1200" dirty="0"/>
                    <a:t>-</a:t>
                  </a:r>
                  <a:r>
                    <a:rPr lang="en-US" sz="1200" dirty="0" err="1"/>
                    <a:t>carboxymuconolactone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AAA133-42B9-7D4E-BDAE-20CE27CF0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84" y="4319998"/>
                  <a:ext cx="179409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2FD27D-EC06-2E45-ABD4-7192C5E29C73}"/>
                </a:ext>
              </a:extLst>
            </p:cNvPr>
            <p:cNvSpPr txBox="1"/>
            <p:nvPr/>
          </p:nvSpPr>
          <p:spPr>
            <a:xfrm>
              <a:off x="250960" y="5039998"/>
              <a:ext cx="19561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3-oxoadipate-enol-lactone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136062-B50F-D449-8ED1-09435F551E9B}"/>
                </a:ext>
              </a:extLst>
            </p:cNvPr>
            <p:cNvSpPr txBox="1"/>
            <p:nvPr/>
          </p:nvSpPr>
          <p:spPr>
            <a:xfrm>
              <a:off x="250960" y="5765804"/>
              <a:ext cx="19561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3-oxoadipate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8B5F0B-06B6-4047-9898-D33BA0275532}"/>
                </a:ext>
              </a:extLst>
            </p:cNvPr>
            <p:cNvSpPr txBox="1"/>
            <p:nvPr/>
          </p:nvSpPr>
          <p:spPr>
            <a:xfrm>
              <a:off x="250960" y="6479998"/>
              <a:ext cx="19561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3-oxoadipyl-CoA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8AF8C2-0EBD-4943-8504-39772FBBEA68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flipH="1">
              <a:off x="1229030" y="282805"/>
              <a:ext cx="9462" cy="11571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C887915-EA57-3249-9687-9A54B08FAFF7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1229029" y="1716999"/>
              <a:ext cx="1" cy="44300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3FF92B-1AE3-BA4F-A92C-B439777CE9AF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>
              <a:off x="1229029" y="2436999"/>
              <a:ext cx="0" cy="443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07FC337-4B9C-3949-AC06-CE32643D7EFA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1229029" y="3156998"/>
              <a:ext cx="5" cy="4430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2A38CEF-CDB6-BD42-94BE-4FED7854155E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1229029" y="3876997"/>
              <a:ext cx="0" cy="443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1D968C1-C9EE-6E46-8219-6AA3528B5EA0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1229029" y="4596997"/>
              <a:ext cx="0" cy="443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02C6A53-6A7E-3644-96E7-A6FEE16446D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1229029" y="5316997"/>
              <a:ext cx="4" cy="443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602B586-A345-394C-939D-6C68A47E3693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1229029" y="6042803"/>
              <a:ext cx="3" cy="437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0BAB8C-F2F1-2746-8BC7-6291008C8537}"/>
                </a:ext>
              </a:extLst>
            </p:cNvPr>
            <p:cNvSpPr txBox="1"/>
            <p:nvPr/>
          </p:nvSpPr>
          <p:spPr>
            <a:xfrm>
              <a:off x="-217811" y="-5804"/>
              <a:ext cx="1238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BHET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AD8EE15-4CC6-8F43-A0DE-09FDAE4BFC7A}"/>
                </a:ext>
              </a:extLst>
            </p:cNvPr>
            <p:cNvSpPr txBox="1"/>
            <p:nvPr/>
          </p:nvSpPr>
          <p:spPr>
            <a:xfrm>
              <a:off x="-217811" y="725804"/>
              <a:ext cx="1238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MHET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669F51-54D0-6044-B014-654B51600BC2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>
              <a:off x="401435" y="271195"/>
              <a:ext cx="0" cy="4546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0CB1143-D1A6-D143-96D5-017CB3F247D3}"/>
                </a:ext>
              </a:extLst>
            </p:cNvPr>
            <p:cNvCxnSpPr>
              <a:stCxn id="31" idx="2"/>
              <a:endCxn id="49" idx="0"/>
            </p:cNvCxnSpPr>
            <p:nvPr/>
          </p:nvCxnSpPr>
          <p:spPr>
            <a:xfrm flipH="1">
              <a:off x="401435" y="282805"/>
              <a:ext cx="837057" cy="4429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5619A65-319B-E44C-8469-488CE860AE1A}"/>
                </a:ext>
              </a:extLst>
            </p:cNvPr>
            <p:cNvCxnSpPr>
              <a:stCxn id="49" idx="2"/>
              <a:endCxn id="32" idx="0"/>
            </p:cNvCxnSpPr>
            <p:nvPr/>
          </p:nvCxnSpPr>
          <p:spPr>
            <a:xfrm>
              <a:off x="401435" y="1002803"/>
              <a:ext cx="827595" cy="43719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689060D-0E43-664B-AE40-6DDB29DF7CD5}"/>
                </a:ext>
              </a:extLst>
            </p:cNvPr>
            <p:cNvSpPr/>
            <p:nvPr/>
          </p:nvSpPr>
          <p:spPr>
            <a:xfrm>
              <a:off x="1103492" y="3209900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B42E5C5-68B0-7D49-B07D-69CAD53DC0B5}"/>
                </a:ext>
              </a:extLst>
            </p:cNvPr>
            <p:cNvSpPr/>
            <p:nvPr/>
          </p:nvSpPr>
          <p:spPr>
            <a:xfrm>
              <a:off x="1094029" y="392989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4055B09-E950-2048-A0F0-F949A25D3DD1}"/>
                </a:ext>
              </a:extLst>
            </p:cNvPr>
            <p:cNvSpPr/>
            <p:nvPr/>
          </p:nvSpPr>
          <p:spPr>
            <a:xfrm>
              <a:off x="1103492" y="4645423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053D93-D5B3-E540-80F1-B6D2A46F63DE}"/>
                </a:ext>
              </a:extLst>
            </p:cNvPr>
            <p:cNvSpPr/>
            <p:nvPr/>
          </p:nvSpPr>
          <p:spPr>
            <a:xfrm>
              <a:off x="1103492" y="53627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9D348E1-74FD-5C47-86DB-8FCF8A31FC65}"/>
                </a:ext>
              </a:extLst>
            </p:cNvPr>
            <p:cNvSpPr/>
            <p:nvPr/>
          </p:nvSpPr>
          <p:spPr>
            <a:xfrm>
              <a:off x="1094029" y="609399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94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0E91C84D-E723-1449-808D-0D404BD57B38}"/>
              </a:ext>
            </a:extLst>
          </p:cNvPr>
          <p:cNvGrpSpPr/>
          <p:nvPr/>
        </p:nvGrpSpPr>
        <p:grpSpPr>
          <a:xfrm>
            <a:off x="254947" y="290437"/>
            <a:ext cx="2644720" cy="6124789"/>
            <a:chOff x="-148650" y="-142440"/>
            <a:chExt cx="2644720" cy="61247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7AA739-67A5-3E4B-9FDC-304CC4686A78}"/>
                </a:ext>
              </a:extLst>
            </p:cNvPr>
            <p:cNvSpPr/>
            <p:nvPr/>
          </p:nvSpPr>
          <p:spPr>
            <a:xfrm>
              <a:off x="-6" y="11610"/>
              <a:ext cx="2496065" cy="3658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Protocatechuate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(3,4-dihydroxy benzoate)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425C295-47E1-AB4E-A508-DAC0254FED19}"/>
                    </a:ext>
                  </a:extLst>
                </p:cNvPr>
                <p:cNvSpPr/>
                <p:nvPr/>
              </p:nvSpPr>
              <p:spPr>
                <a:xfrm>
                  <a:off x="0" y="1150881"/>
                  <a:ext cx="2496065" cy="2149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-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carboxymuconate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425C295-47E1-AB4E-A508-DAC0254FE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150881"/>
                  <a:ext cx="2496065" cy="214931"/>
                </a:xfrm>
                <a:prstGeom prst="rect">
                  <a:avLst/>
                </a:prstGeom>
                <a:blipFill>
                  <a:blip r:embed="rId3"/>
                  <a:stretch>
                    <a:fillRect t="-5556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1CE0ADB-6D9F-9F45-A6AC-59EAAEC40E43}"/>
                    </a:ext>
                  </a:extLst>
                </p:cNvPr>
                <p:cNvSpPr/>
                <p:nvPr/>
              </p:nvSpPr>
              <p:spPr>
                <a:xfrm>
                  <a:off x="5" y="2292916"/>
                  <a:ext cx="2496065" cy="2149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-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carboxymuconolactone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1CE0ADB-6D9F-9F45-A6AC-59EAAEC40E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" y="2292916"/>
                  <a:ext cx="2496065" cy="214931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F87FDA0-3C4B-7E4A-B366-253677C5517E}"/>
                </a:ext>
              </a:extLst>
            </p:cNvPr>
            <p:cNvSpPr/>
            <p:nvPr/>
          </p:nvSpPr>
          <p:spPr>
            <a:xfrm>
              <a:off x="0" y="3434951"/>
              <a:ext cx="2496065" cy="2149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3-oxoadipate-enol-lactone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70DF5E-09B1-FD46-B00E-7E7ABBD7E7AA}"/>
                </a:ext>
              </a:extLst>
            </p:cNvPr>
            <p:cNvSpPr/>
            <p:nvPr/>
          </p:nvSpPr>
          <p:spPr>
            <a:xfrm>
              <a:off x="0" y="4574222"/>
              <a:ext cx="2496065" cy="2149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3-oxoadipate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F17814-1F2A-C04B-A03C-B3F69154C7A8}"/>
                </a:ext>
              </a:extLst>
            </p:cNvPr>
            <p:cNvSpPr/>
            <p:nvPr/>
          </p:nvSpPr>
          <p:spPr>
            <a:xfrm>
              <a:off x="-2716" y="5713492"/>
              <a:ext cx="2496065" cy="2149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3-oxoadipyl-CoA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AF47AAE-B87D-CF42-9C26-DD181222700C}"/>
                </a:ext>
              </a:extLst>
            </p:cNvPr>
            <p:cNvCxnSpPr>
              <a:stCxn id="3" idx="2"/>
              <a:endCxn id="62" idx="0"/>
            </p:cNvCxnSpPr>
            <p:nvPr/>
          </p:nvCxnSpPr>
          <p:spPr>
            <a:xfrm>
              <a:off x="1248027" y="377414"/>
              <a:ext cx="6" cy="773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C70A70F-10E2-F548-929B-EE917E213246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1248033" y="1365812"/>
              <a:ext cx="5" cy="927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1EE037C-0B3E-4644-968B-48F2F5A3B30E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flipH="1">
              <a:off x="1248033" y="2507847"/>
              <a:ext cx="5" cy="927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C2D8C01-E223-8C46-B01E-BCA20EE92218}"/>
                </a:ext>
              </a:extLst>
            </p:cNvPr>
            <p:cNvCxnSpPr>
              <a:cxnSpLocks/>
              <a:stCxn id="64" idx="2"/>
              <a:endCxn id="66" idx="0"/>
            </p:cNvCxnSpPr>
            <p:nvPr/>
          </p:nvCxnSpPr>
          <p:spPr>
            <a:xfrm>
              <a:off x="1248033" y="3649882"/>
              <a:ext cx="0" cy="9243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0F800CF-A905-CB49-908D-DDD21ED59422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1245317" y="4789153"/>
              <a:ext cx="2716" cy="9243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852F500-66FD-CC43-B5A5-7DF3A33B7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965" t="11669" r="33427" b="77785"/>
            <a:stretch/>
          </p:blipFill>
          <p:spPr>
            <a:xfrm>
              <a:off x="-148650" y="5664804"/>
              <a:ext cx="864000" cy="31754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0608419-BED5-F849-AA8E-5B1DBAEE1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4649" t="15694" r="49563" b="74261"/>
            <a:stretch/>
          </p:blipFill>
          <p:spPr>
            <a:xfrm>
              <a:off x="31196" y="3327286"/>
              <a:ext cx="479794" cy="4320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3B6D7F05-1DED-9544-A734-325FC2911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1766" t="9127" r="33521" b="80687"/>
            <a:stretch/>
          </p:blipFill>
          <p:spPr>
            <a:xfrm>
              <a:off x="-67205" y="4502289"/>
              <a:ext cx="864000" cy="35879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3E2FFABD-37FC-9B48-939D-FD77FF0F2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797" t="7723" r="48703" b="76253"/>
            <a:stretch/>
          </p:blipFill>
          <p:spPr>
            <a:xfrm>
              <a:off x="-12997" y="2130235"/>
              <a:ext cx="559584" cy="5400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498C33-0B18-3740-9F89-6908E7CB01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462" t="5905" r="51332" b="80076"/>
            <a:stretch/>
          </p:blipFill>
          <p:spPr>
            <a:xfrm>
              <a:off x="-9462" y="986668"/>
              <a:ext cx="686144" cy="5400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73EA324-02EE-684D-B86F-0FDAA62B0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0910" t="10956" r="52121" b="72127"/>
            <a:stretch/>
          </p:blipFill>
          <p:spPr>
            <a:xfrm>
              <a:off x="64349" y="-142440"/>
              <a:ext cx="469709" cy="662624"/>
            </a:xfrm>
            <a:prstGeom prst="rect">
              <a:avLst/>
            </a:prstGeom>
          </p:spPr>
        </p:pic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4645C21-D891-4E4B-A8A3-0F6A03D9861C}"/>
                </a:ext>
              </a:extLst>
            </p:cNvPr>
            <p:cNvSpPr/>
            <p:nvPr/>
          </p:nvSpPr>
          <p:spPr>
            <a:xfrm>
              <a:off x="1106694" y="591873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41D6B5-952B-A148-BCE0-544001646EBF}"/>
                </a:ext>
              </a:extLst>
            </p:cNvPr>
            <p:cNvSpPr/>
            <p:nvPr/>
          </p:nvSpPr>
          <p:spPr>
            <a:xfrm>
              <a:off x="1106694" y="1695917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7E92382-6F9C-C945-A86B-CA4AD80AF69A}"/>
                </a:ext>
              </a:extLst>
            </p:cNvPr>
            <p:cNvSpPr/>
            <p:nvPr/>
          </p:nvSpPr>
          <p:spPr>
            <a:xfrm>
              <a:off x="1106694" y="2799050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A37A46F-E738-5846-89D3-6EEABBA7C775}"/>
                </a:ext>
              </a:extLst>
            </p:cNvPr>
            <p:cNvSpPr/>
            <p:nvPr/>
          </p:nvSpPr>
          <p:spPr>
            <a:xfrm>
              <a:off x="1106694" y="3939434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606E712-8D74-5C45-B965-3B381FEB485B}"/>
                </a:ext>
              </a:extLst>
            </p:cNvPr>
            <p:cNvSpPr/>
            <p:nvPr/>
          </p:nvSpPr>
          <p:spPr>
            <a:xfrm>
              <a:off x="1106198" y="5116322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219CE9E-0B6B-444A-88E7-274AB54D9E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1186" y="0"/>
            <a:ext cx="5103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76</Words>
  <Application>Microsoft Macintosh PowerPoint</Application>
  <PresentationFormat>A4 Paper (210x297 mm)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Robyn</dc:creator>
  <cp:lastModifiedBy>Wright, Robyn</cp:lastModifiedBy>
  <cp:revision>4</cp:revision>
  <cp:lastPrinted>2019-05-10T09:21:26Z</cp:lastPrinted>
  <dcterms:created xsi:type="dcterms:W3CDTF">2019-05-09T14:38:05Z</dcterms:created>
  <dcterms:modified xsi:type="dcterms:W3CDTF">2019-06-13T15:56:24Z</dcterms:modified>
</cp:coreProperties>
</file>