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ACF16-F2C0-2F4F-BFAB-3035B3BCA79F}" v="59" dt="2020-09-21T17:09:4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42"/>
    <p:restoredTop sz="95775"/>
  </p:normalViewPr>
  <p:slideViewPr>
    <p:cSldViewPr snapToGrid="0" snapToObjects="1">
      <p:cViewPr varScale="1">
        <p:scale>
          <a:sx n="73" d="100"/>
          <a:sy n="73" d="100"/>
        </p:scale>
        <p:origin x="4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EB668-9A75-E644-9CE9-59AE3184840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1A21-FD2F-5F40-98C2-299E67B4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1A21-FD2F-5F40-98C2-299E67B4E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F140-EA73-5040-A33C-8C772358294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png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0CE68F-3062-DE45-A104-554921417C6A}"/>
              </a:ext>
            </a:extLst>
          </p:cNvPr>
          <p:cNvSpPr/>
          <p:nvPr/>
        </p:nvSpPr>
        <p:spPr>
          <a:xfrm>
            <a:off x="3069000" y="58309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6810A2-A457-F440-80F1-E417534FFDEB}"/>
              </a:ext>
            </a:extLst>
          </p:cNvPr>
          <p:cNvSpPr/>
          <p:nvPr/>
        </p:nvSpPr>
        <p:spPr>
          <a:xfrm>
            <a:off x="3069000" y="16263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BHET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F505E5-466D-3743-8A0F-D0D73B2D4A44}"/>
              </a:ext>
            </a:extLst>
          </p:cNvPr>
          <p:cNvSpPr/>
          <p:nvPr/>
        </p:nvSpPr>
        <p:spPr>
          <a:xfrm>
            <a:off x="3069000" y="26888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MHET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0681F-C426-264A-B933-9A382467151B}"/>
              </a:ext>
            </a:extLst>
          </p:cNvPr>
          <p:cNvSpPr/>
          <p:nvPr/>
        </p:nvSpPr>
        <p:spPr>
          <a:xfrm>
            <a:off x="3069000" y="402084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TPA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F7BBA3-60D7-3B4A-8E9E-4C35E000E9CA}"/>
              </a:ext>
            </a:extLst>
          </p:cNvPr>
          <p:cNvSpPr/>
          <p:nvPr/>
        </p:nvSpPr>
        <p:spPr>
          <a:xfrm>
            <a:off x="1149630" y="163174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D28109-8A5A-E240-A3E0-20F982FC80EB}"/>
              </a:ext>
            </a:extLst>
          </p:cNvPr>
          <p:cNvSpPr/>
          <p:nvPr/>
        </p:nvSpPr>
        <p:spPr>
          <a:xfrm>
            <a:off x="897630" y="2723114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Acetaldehyde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5531A-1F01-7247-9978-8550BDC5FD4D}"/>
              </a:ext>
            </a:extLst>
          </p:cNvPr>
          <p:cNvSpPr/>
          <p:nvPr/>
        </p:nvSpPr>
        <p:spPr>
          <a:xfrm>
            <a:off x="897629" y="3814156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A02398-4909-C240-A02C-33AEC698F3D9}"/>
              </a:ext>
            </a:extLst>
          </p:cNvPr>
          <p:cNvSpPr/>
          <p:nvPr/>
        </p:nvSpPr>
        <p:spPr>
          <a:xfrm>
            <a:off x="895419" y="4891080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Acetyl-CoA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19D8E2-09DD-2242-9A61-80CF4DF0C5BD}"/>
              </a:ext>
            </a:extLst>
          </p:cNvPr>
          <p:cNvSpPr/>
          <p:nvPr/>
        </p:nvSpPr>
        <p:spPr>
          <a:xfrm>
            <a:off x="897629" y="5425469"/>
            <a:ext cx="1224001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TCA cycle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E61281-E3B7-0C40-A15A-FF136D52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34" y="3771306"/>
            <a:ext cx="531846" cy="1965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E617B2-208C-AD4B-836B-051606A9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19" y="271309"/>
            <a:ext cx="1355627" cy="29771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9FFE4F9-7021-0C46-9126-FFC99853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337" y="1271017"/>
            <a:ext cx="965413" cy="3468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02E138-5937-354F-99A1-4F8A88EAD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122" y="2467487"/>
            <a:ext cx="748628" cy="271703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3AC5E7-759C-4343-BB76-8F237D02994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429000" y="779648"/>
            <a:ext cx="0" cy="84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20AF4A9-4CDA-0B4A-B5FC-5EF825118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101" y="1549716"/>
            <a:ext cx="963204" cy="3507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E82292C-AA17-F540-8154-C299B7B46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0101" y="2571335"/>
            <a:ext cx="963204" cy="43403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6DA3FD-4175-1E47-8061-9E21201114EF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>
            <a:off x="3789000" y="1724622"/>
            <a:ext cx="771101" cy="4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AE5943-C158-244B-A357-1F701FA9AD0D}"/>
              </a:ext>
            </a:extLst>
          </p:cNvPr>
          <p:cNvCxnSpPr>
            <a:cxnSpLocks/>
          </p:cNvCxnSpPr>
          <p:nvPr/>
        </p:nvCxnSpPr>
        <p:spPr>
          <a:xfrm>
            <a:off x="5044154" y="2300810"/>
            <a:ext cx="0" cy="3454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95F307-4F06-6949-903B-D2C50B79BED0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flipH="1" flipV="1">
            <a:off x="3789000" y="2787122"/>
            <a:ext cx="771101" cy="12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1630E-A46B-8C47-8E7D-75444B0FB8D0}"/>
              </a:ext>
            </a:extLst>
          </p:cNvPr>
          <p:cNvGrpSpPr/>
          <p:nvPr/>
        </p:nvGrpSpPr>
        <p:grpSpPr>
          <a:xfrm>
            <a:off x="3427433" y="1822898"/>
            <a:ext cx="189570" cy="1077071"/>
            <a:chOff x="3427433" y="1822898"/>
            <a:chExt cx="189570" cy="107707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6523230-38F2-FE46-AC52-78865D3A007B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3429000" y="1822898"/>
              <a:ext cx="0" cy="8659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69DC6C-E5B1-F34D-AE74-1EC32C8DA0E4}"/>
                </a:ext>
              </a:extLst>
            </p:cNvPr>
            <p:cNvSpPr/>
            <p:nvPr/>
          </p:nvSpPr>
          <p:spPr>
            <a:xfrm>
              <a:off x="3427433" y="2538195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395A4E-C271-924F-AE64-D6FC05C65258}"/>
              </a:ext>
            </a:extLst>
          </p:cNvPr>
          <p:cNvGrpSpPr/>
          <p:nvPr/>
        </p:nvGrpSpPr>
        <p:grpSpPr>
          <a:xfrm>
            <a:off x="3427433" y="2885398"/>
            <a:ext cx="189570" cy="1387044"/>
            <a:chOff x="3427433" y="2885398"/>
            <a:chExt cx="189570" cy="138704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18362A7-80B5-B743-A400-2373671C7093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3429000" y="2885398"/>
              <a:ext cx="0" cy="113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A0E13F-E487-0543-AF2F-6A842B1F1B69}"/>
                </a:ext>
              </a:extLst>
            </p:cNvPr>
            <p:cNvSpPr/>
            <p:nvPr/>
          </p:nvSpPr>
          <p:spPr>
            <a:xfrm>
              <a:off x="3427433" y="3910668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603287-7078-164D-954A-9DF13089C88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3"/>
            <a:ext cx="1537013" cy="620249"/>
          </a:xfrm>
          <a:prstGeom prst="curvedConnector3">
            <a:avLst>
              <a:gd name="adj1" fmla="val 5375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27CB09-2B62-2A40-98A7-C6B16F06931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509630" y="1828298"/>
            <a:ext cx="1" cy="894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969F14-A26D-4745-9897-35BCC8EEBED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1509630" y="2919666"/>
            <a:ext cx="1" cy="894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FF00A5-BEDE-7640-BF9A-DEDE3905DA3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509630" y="4010708"/>
            <a:ext cx="0" cy="89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891AD0-688F-BA49-A163-621AD3126A7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507420" y="5087632"/>
            <a:ext cx="2210" cy="33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D96A6D1-F7A5-AE42-A963-45D46BD6B6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531" t="12773" r="49146" b="81740"/>
          <a:stretch/>
        </p:blipFill>
        <p:spPr>
          <a:xfrm>
            <a:off x="1018205" y="2484689"/>
            <a:ext cx="390762" cy="267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5825AEA-6ACF-7B4C-B85A-05FD4CAD99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601" t="12967" r="47412" b="78803"/>
          <a:stretch/>
        </p:blipFill>
        <p:spPr>
          <a:xfrm>
            <a:off x="1000846" y="3450405"/>
            <a:ext cx="405568" cy="36375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0930689-CEA2-DA40-95EB-D2168DACB7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9602" t="12661" r="45142" b="79096"/>
          <a:stretch/>
        </p:blipFill>
        <p:spPr>
          <a:xfrm>
            <a:off x="966920" y="4502192"/>
            <a:ext cx="463668" cy="354529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C7D8D87-DE7B-C047-B2FF-79DC92D4D4D7}"/>
              </a:ext>
            </a:extLst>
          </p:cNvPr>
          <p:cNvSpPr txBox="1"/>
          <p:nvPr/>
        </p:nvSpPr>
        <p:spPr>
          <a:xfrm>
            <a:off x="2795945" y="6646797"/>
            <a:ext cx="126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Protocatechuate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B2F6CC-F1DD-E24B-B8D4-7B9ACA11284C}"/>
              </a:ext>
            </a:extLst>
          </p:cNvPr>
          <p:cNvCxnSpPr>
            <a:cxnSpLocks/>
            <a:stCxn id="76" idx="2"/>
            <a:endCxn id="174" idx="0"/>
          </p:cNvCxnSpPr>
          <p:nvPr/>
        </p:nvCxnSpPr>
        <p:spPr>
          <a:xfrm flipH="1">
            <a:off x="3426913" y="4217398"/>
            <a:ext cx="2087" cy="1178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27805A5-321C-524E-BC53-2376A652CDCA}"/>
              </a:ext>
            </a:extLst>
          </p:cNvPr>
          <p:cNvCxnSpPr>
            <a:cxnSpLocks/>
            <a:stCxn id="139" idx="2"/>
            <a:endCxn id="151" idx="0"/>
          </p:cNvCxnSpPr>
          <p:nvPr/>
        </p:nvCxnSpPr>
        <p:spPr>
          <a:xfrm>
            <a:off x="3429297" y="6923796"/>
            <a:ext cx="1085" cy="787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179E3-7C1E-E444-928D-23FCF3E30289}"/>
              </a:ext>
            </a:extLst>
          </p:cNvPr>
          <p:cNvSpPr/>
          <p:nvPr/>
        </p:nvSpPr>
        <p:spPr>
          <a:xfrm>
            <a:off x="2595032" y="7711055"/>
            <a:ext cx="167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𝛃 -carboxy muconate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B542A52-08FB-8940-9108-4B7A7D0A0C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910" t="10956" r="52121" b="72127"/>
          <a:stretch/>
        </p:blipFill>
        <p:spPr>
          <a:xfrm>
            <a:off x="2866237" y="6157550"/>
            <a:ext cx="375131" cy="529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B0B1A90-D840-F242-8C2C-74EFE9759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1237" y="1915549"/>
            <a:ext cx="433085" cy="687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2C6E7-D2E4-D14A-867D-6DA5AAE96D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1237" y="3017436"/>
            <a:ext cx="433085" cy="6876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E11A081-6D9E-724D-84A0-13849D86E5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6003" y="4106951"/>
            <a:ext cx="438319" cy="6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AC6DD-F7C3-744C-AFF7-FBCD1C37EB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419" y="280283"/>
            <a:ext cx="1367349" cy="54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6D35-D9B7-6846-A441-1BD34D705E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19" y="821320"/>
            <a:ext cx="1371600" cy="54271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9E77B3-7CE7-DD4F-8A9E-FF0C85271D30}"/>
              </a:ext>
            </a:extLst>
          </p:cNvPr>
          <p:cNvSpPr txBox="1"/>
          <p:nvPr/>
        </p:nvSpPr>
        <p:spPr>
          <a:xfrm>
            <a:off x="1044460" y="6646796"/>
            <a:ext cx="93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Catechol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555D-F2C9-DB41-A92E-61BC79145629}"/>
              </a:ext>
            </a:extLst>
          </p:cNvPr>
          <p:cNvSpPr txBox="1"/>
          <p:nvPr/>
        </p:nvSpPr>
        <p:spPr>
          <a:xfrm>
            <a:off x="1877054" y="6278058"/>
            <a:ext cx="10654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Decarboxylase</a:t>
            </a:r>
            <a:r>
              <a:rPr lang="en-US" dirty="0"/>
              <a:t>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054C47-67A2-B34E-B4C1-3E55F1B380DE}"/>
              </a:ext>
            </a:extLst>
          </p:cNvPr>
          <p:cNvCxnSpPr>
            <a:cxnSpLocks/>
            <a:stCxn id="139" idx="1"/>
            <a:endCxn id="96" idx="3"/>
          </p:cNvCxnSpPr>
          <p:nvPr/>
        </p:nvCxnSpPr>
        <p:spPr>
          <a:xfrm flipH="1" flipV="1">
            <a:off x="1974796" y="6785296"/>
            <a:ext cx="821149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7B4D2EC-98FB-064A-A519-905849A660CC}"/>
              </a:ext>
            </a:extLst>
          </p:cNvPr>
          <p:cNvCxnSpPr>
            <a:cxnSpLocks/>
            <a:stCxn id="96" idx="2"/>
            <a:endCxn id="172" idx="0"/>
          </p:cNvCxnSpPr>
          <p:nvPr/>
        </p:nvCxnSpPr>
        <p:spPr>
          <a:xfrm rot="5400000">
            <a:off x="1111926" y="7319289"/>
            <a:ext cx="793196" cy="2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49CC0BE-327D-BE48-AAF4-CE14FCBFAE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4190" y="6950598"/>
            <a:ext cx="424169" cy="720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B8A9A3B-85DB-5948-AECF-1C1C6D24C9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168" y="6950598"/>
            <a:ext cx="424169" cy="72000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A5F1C5-9CBF-4144-A5E1-CA0129F69545}"/>
              </a:ext>
            </a:extLst>
          </p:cNvPr>
          <p:cNvGrpSpPr/>
          <p:nvPr/>
        </p:nvGrpSpPr>
        <p:grpSpPr>
          <a:xfrm>
            <a:off x="3462195" y="4663834"/>
            <a:ext cx="597199" cy="748281"/>
            <a:chOff x="1476698" y="3873001"/>
            <a:chExt cx="597199" cy="74828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C62B32C8-FE3A-F04B-BAC3-F9968273B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505"/>
            <a:stretch/>
          </p:blipFill>
          <p:spPr>
            <a:xfrm>
              <a:off x="1874399" y="3901282"/>
              <a:ext cx="102051" cy="72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659D3B65-AED6-CA41-89DB-B44F9D299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75505"/>
            <a:stretch/>
          </p:blipFill>
          <p:spPr>
            <a:xfrm>
              <a:off x="1574145" y="3901282"/>
              <a:ext cx="102051" cy="72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B5448AD-E593-9849-B2C2-CAF1C874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27930" b="65670"/>
            <a:stretch/>
          </p:blipFill>
          <p:spPr>
            <a:xfrm>
              <a:off x="1476698" y="3873001"/>
              <a:ext cx="300255" cy="247174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BEFAE848-ED23-AA4E-9B58-AE5E908CB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27930" b="69690"/>
            <a:stretch/>
          </p:blipFill>
          <p:spPr>
            <a:xfrm>
              <a:off x="1773642" y="3873001"/>
              <a:ext cx="300255" cy="2182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16FE66-FA6A-EC49-B9FB-07B709832009}"/>
              </a:ext>
            </a:extLst>
          </p:cNvPr>
          <p:cNvGrpSpPr/>
          <p:nvPr/>
        </p:nvGrpSpPr>
        <p:grpSpPr>
          <a:xfrm>
            <a:off x="3464535" y="5839496"/>
            <a:ext cx="300255" cy="748281"/>
            <a:chOff x="4045513" y="4985562"/>
            <a:chExt cx="300255" cy="748281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D298D5C0-9763-1044-BAC0-2356F38FF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75009"/>
            <a:stretch/>
          </p:blipFill>
          <p:spPr>
            <a:xfrm>
              <a:off x="4149579" y="5013843"/>
              <a:ext cx="106003" cy="720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C9431321-5B73-BE46-B8CB-87DF16B48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" r="29213" b="65670"/>
            <a:stretch/>
          </p:blipFill>
          <p:spPr>
            <a:xfrm>
              <a:off x="4045513" y="4985562"/>
              <a:ext cx="300255" cy="247174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8D1B67-F27B-0F45-B721-B146DF2D153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51818" y="6923794"/>
            <a:ext cx="424169" cy="7200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C66774D-728A-0245-9FC1-FE677FD1497C}"/>
              </a:ext>
            </a:extLst>
          </p:cNvPr>
          <p:cNvGrpSpPr/>
          <p:nvPr/>
        </p:nvGrpSpPr>
        <p:grpSpPr>
          <a:xfrm>
            <a:off x="3458132" y="6923794"/>
            <a:ext cx="300255" cy="720000"/>
            <a:chOff x="4291304" y="6018849"/>
            <a:chExt cx="300255" cy="720000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5B86B15-2EE5-EB41-B40A-20E03F010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75098"/>
            <a:stretch/>
          </p:blipFill>
          <p:spPr>
            <a:xfrm>
              <a:off x="4388618" y="6018849"/>
              <a:ext cx="105628" cy="7200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205BCF9-F7CA-F54F-8561-9D8D935E6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1" r="29213" b="69690"/>
            <a:stretch/>
          </p:blipFill>
          <p:spPr>
            <a:xfrm>
              <a:off x="4291304" y="6018849"/>
              <a:ext cx="300255" cy="21823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957091F-FCA2-5449-8746-4257A51AA7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23686" y="4663834"/>
            <a:ext cx="424169" cy="72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3960D5-D42B-5344-9BB4-3331B509D0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47854" y="4663834"/>
            <a:ext cx="421200" cy="73224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9E29A30-C4DD-F545-A126-C42056693B60}"/>
              </a:ext>
            </a:extLst>
          </p:cNvPr>
          <p:cNvSpPr/>
          <p:nvPr/>
        </p:nvSpPr>
        <p:spPr>
          <a:xfrm>
            <a:off x="4185186" y="4633389"/>
            <a:ext cx="905474" cy="779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E0D940-B8CF-9C43-B060-896F13864233}"/>
              </a:ext>
            </a:extLst>
          </p:cNvPr>
          <p:cNvSpPr txBox="1"/>
          <p:nvPr/>
        </p:nvSpPr>
        <p:spPr>
          <a:xfrm>
            <a:off x="4395084" y="4579806"/>
            <a:ext cx="4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97420E9-4504-2F4A-8A80-4509FCC3EB27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37668" t="11867" r="47270" b="78624"/>
          <a:stretch/>
        </p:blipFill>
        <p:spPr>
          <a:xfrm>
            <a:off x="1293607" y="1271017"/>
            <a:ext cx="432043" cy="38599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459D525-960C-6346-8561-48A22B1DC50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72130" y="3280797"/>
            <a:ext cx="458973" cy="720000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BB18481D-3A88-7A48-ABFC-D9909E15F52F}"/>
              </a:ext>
            </a:extLst>
          </p:cNvPr>
          <p:cNvSpPr/>
          <p:nvPr/>
        </p:nvSpPr>
        <p:spPr>
          <a:xfrm>
            <a:off x="4621736" y="1853873"/>
            <a:ext cx="89485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816EAA-087D-DF44-B37C-7D00ABC10BBD}"/>
              </a:ext>
            </a:extLst>
          </p:cNvPr>
          <p:cNvSpPr txBox="1"/>
          <p:nvPr/>
        </p:nvSpPr>
        <p:spPr>
          <a:xfrm>
            <a:off x="3975025" y="1389907"/>
            <a:ext cx="4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42B6B62-BF3E-CD41-AF54-79A1749EAE9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58132" y="817324"/>
            <a:ext cx="458973" cy="7200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1B4AA615-D758-C547-B0EA-3DC3ACCBCFBE}"/>
              </a:ext>
            </a:extLst>
          </p:cNvPr>
          <p:cNvSpPr/>
          <p:nvPr/>
        </p:nvSpPr>
        <p:spPr>
          <a:xfrm>
            <a:off x="2795945" y="8323661"/>
            <a:ext cx="1266704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𝛃 -ketoadipate pathway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86D2F52-CAB5-6F4C-97E7-709E20727B82}"/>
              </a:ext>
            </a:extLst>
          </p:cNvPr>
          <p:cNvCxnSpPr>
            <a:cxnSpLocks/>
            <a:stCxn id="151" idx="2"/>
            <a:endCxn id="170" idx="0"/>
          </p:cNvCxnSpPr>
          <p:nvPr/>
        </p:nvCxnSpPr>
        <p:spPr>
          <a:xfrm flipH="1">
            <a:off x="3429297" y="7988054"/>
            <a:ext cx="1085" cy="33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6896585-AF54-3249-A87E-2765408882C9}"/>
              </a:ext>
            </a:extLst>
          </p:cNvPr>
          <p:cNvSpPr/>
          <p:nvPr/>
        </p:nvSpPr>
        <p:spPr>
          <a:xfrm>
            <a:off x="672069" y="7716991"/>
            <a:ext cx="167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(+)-muconolactone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B84CA0EB-FF79-8740-B0BC-59FDB9B434E3}"/>
              </a:ext>
            </a:extLst>
          </p:cNvPr>
          <p:cNvCxnSpPr>
            <a:cxnSpLocks/>
            <a:stCxn id="172" idx="2"/>
            <a:endCxn id="170" idx="0"/>
          </p:cNvCxnSpPr>
          <p:nvPr/>
        </p:nvCxnSpPr>
        <p:spPr>
          <a:xfrm rot="16200000" flipH="1">
            <a:off x="2303523" y="7197886"/>
            <a:ext cx="329671" cy="19218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D5B26F-C641-054D-B724-AE92C041ADD8}"/>
              </a:ext>
            </a:extLst>
          </p:cNvPr>
          <p:cNvSpPr txBox="1"/>
          <p:nvPr/>
        </p:nvSpPr>
        <p:spPr>
          <a:xfrm>
            <a:off x="2500106" y="5396057"/>
            <a:ext cx="185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﻿1,6-dihydroxycyclohexa-2,4-diene-dicarboxylate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47724008-4E88-0147-BDB3-417ABBD8319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47767" y="5158471"/>
            <a:ext cx="529200" cy="276908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BA254C8-FB99-814C-8BAB-7E0FAB22AECC}"/>
              </a:ext>
            </a:extLst>
          </p:cNvPr>
          <p:cNvCxnSpPr>
            <a:cxnSpLocks/>
            <a:stCxn id="174" idx="2"/>
            <a:endCxn id="139" idx="0"/>
          </p:cNvCxnSpPr>
          <p:nvPr/>
        </p:nvCxnSpPr>
        <p:spPr>
          <a:xfrm>
            <a:off x="3426913" y="5857722"/>
            <a:ext cx="2384" cy="789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55701358-3598-7040-B370-E5DAAD3CC4B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698179" y="1820741"/>
            <a:ext cx="1249200" cy="438608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41C95DC1-5193-214E-95E0-1386E2BC081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90474" y="2855151"/>
            <a:ext cx="1249200" cy="438608"/>
          </a:xfrm>
          <a:prstGeom prst="rect">
            <a:avLst/>
          </a:prstGeom>
        </p:spPr>
      </p:pic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94F11EB1-BA6E-2247-BCA7-E7E98746E9B4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>
            <a:off x="1869631" y="1730022"/>
            <a:ext cx="1581727" cy="1816176"/>
          </a:xfrm>
          <a:prstGeom prst="curvedConnector3">
            <a:avLst>
              <a:gd name="adj1" fmla="val 59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7FC50CEE-EF4E-0F4D-80D1-7EFEF6DE2C3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353719" y="3178739"/>
            <a:ext cx="1249200" cy="438608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EE08CEA-AA6E-864B-BC9A-0B530927570E}"/>
              </a:ext>
            </a:extLst>
          </p:cNvPr>
          <p:cNvSpPr/>
          <p:nvPr/>
        </p:nvSpPr>
        <p:spPr>
          <a:xfrm>
            <a:off x="4624008" y="3006084"/>
            <a:ext cx="89485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12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baseline="-250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BB1B36F9-AF76-BC43-8E36-DB12A88A236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353719" y="2052244"/>
            <a:ext cx="1249200" cy="43860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79AE098-8073-2249-80F2-A69D1389E2D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97129" y="4226805"/>
            <a:ext cx="1249200" cy="438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660342-6A87-EB4F-8756-3A51428A191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827549" y="7392257"/>
            <a:ext cx="509034" cy="399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FCDAC-48A9-4C43-A0F6-5F2084462AC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44460" y="6426413"/>
            <a:ext cx="334942" cy="35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BC392-9E2D-7E43-9961-5A1EFD7C60E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57980" y="7514579"/>
            <a:ext cx="611208" cy="2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6062</TotalTime>
  <Words>31</Words>
  <Application>Microsoft Macintosh PowerPoint</Application>
  <PresentationFormat>A4 Paper (210x297 mm)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 Wright</dc:creator>
  <cp:lastModifiedBy>Robyn Wright</cp:lastModifiedBy>
  <cp:revision>65</cp:revision>
  <dcterms:created xsi:type="dcterms:W3CDTF">2019-09-26T14:56:14Z</dcterms:created>
  <dcterms:modified xsi:type="dcterms:W3CDTF">2020-10-14T18:31:15Z</dcterms:modified>
</cp:coreProperties>
</file>