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A7651-128D-4140-B380-481234197041}" v="16" dt="2021-02-08T17:49:42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yn Wright" userId="b126de916a897153" providerId="LiveId" clId="{E92A7651-128D-4140-B380-481234197041}"/>
    <pc:docChg chg="undo custSel modSld">
      <pc:chgData name="Robyn Wright" userId="b126de916a897153" providerId="LiveId" clId="{E92A7651-128D-4140-B380-481234197041}" dt="2021-02-10T00:31:43.066" v="79" actId="404"/>
      <pc:docMkLst>
        <pc:docMk/>
      </pc:docMkLst>
      <pc:sldChg chg="modSp mod">
        <pc:chgData name="Robyn Wright" userId="b126de916a897153" providerId="LiveId" clId="{E92A7651-128D-4140-B380-481234197041}" dt="2021-02-10T00:31:43.066" v="79" actId="404"/>
        <pc:sldMkLst>
          <pc:docMk/>
          <pc:sldMk cId="2028693140" sldId="258"/>
        </pc:sldMkLst>
        <pc:spChg chg="mod">
          <ac:chgData name="Robyn Wright" userId="b126de916a897153" providerId="LiveId" clId="{E92A7651-128D-4140-B380-481234197041}" dt="2021-02-10T00:31:36.890" v="77" actId="1076"/>
          <ac:spMkLst>
            <pc:docMk/>
            <pc:sldMk cId="2028693140" sldId="258"/>
            <ac:spMk id="2" creationId="{C65D49F0-ED78-AD4E-BF02-5358A5055827}"/>
          </ac:spMkLst>
        </pc:spChg>
        <pc:spChg chg="mod">
          <ac:chgData name="Robyn Wright" userId="b126de916a897153" providerId="LiveId" clId="{E92A7651-128D-4140-B380-481234197041}" dt="2021-02-10T00:31:36.890" v="77" actId="1076"/>
          <ac:spMkLst>
            <pc:docMk/>
            <pc:sldMk cId="2028693140" sldId="258"/>
            <ac:spMk id="3" creationId="{738940A7-D7BA-6A47-977F-F3F20F2BD377}"/>
          </ac:spMkLst>
        </pc:spChg>
        <pc:spChg chg="mod">
          <ac:chgData name="Robyn Wright" userId="b126de916a897153" providerId="LiveId" clId="{E92A7651-128D-4140-B380-481234197041}" dt="2021-02-10T00:31:40.143" v="78" actId="404"/>
          <ac:spMkLst>
            <pc:docMk/>
            <pc:sldMk cId="2028693140" sldId="258"/>
            <ac:spMk id="8" creationId="{B1FC7442-4B4F-2A44-8409-72226A16C695}"/>
          </ac:spMkLst>
        </pc:spChg>
        <pc:spChg chg="mod">
          <ac:chgData name="Robyn Wright" userId="b126de916a897153" providerId="LiveId" clId="{E92A7651-128D-4140-B380-481234197041}" dt="2021-02-10T00:31:43.066" v="79" actId="404"/>
          <ac:spMkLst>
            <pc:docMk/>
            <pc:sldMk cId="2028693140" sldId="258"/>
            <ac:spMk id="9" creationId="{4773406F-D9E4-1643-98A2-5F2B1F3FDEA1}"/>
          </ac:spMkLst>
        </pc:spChg>
        <pc:picChg chg="mod modCrop">
          <ac:chgData name="Robyn Wright" userId="b126de916a897153" providerId="LiveId" clId="{E92A7651-128D-4140-B380-481234197041}" dt="2021-02-10T00:29:58.326" v="19" actId="1076"/>
          <ac:picMkLst>
            <pc:docMk/>
            <pc:sldMk cId="2028693140" sldId="258"/>
            <ac:picMk id="11" creationId="{B588ADF4-179F-7D43-AEC3-A1181D3DF9A1}"/>
          </ac:picMkLst>
        </pc:picChg>
        <pc:picChg chg="mod modCrop">
          <ac:chgData name="Robyn Wright" userId="b126de916a897153" providerId="LiveId" clId="{E92A7651-128D-4140-B380-481234197041}" dt="2021-02-10T00:29:36.299" v="15" actId="1076"/>
          <ac:picMkLst>
            <pc:docMk/>
            <pc:sldMk cId="2028693140" sldId="258"/>
            <ac:picMk id="13" creationId="{1BDC70FB-1E6B-3345-B1E5-9A7987A9657C}"/>
          </ac:picMkLst>
        </pc:picChg>
        <pc:picChg chg="mod modCrop">
          <ac:chgData name="Robyn Wright" userId="b126de916a897153" providerId="LiveId" clId="{E92A7651-128D-4140-B380-481234197041}" dt="2021-02-10T00:29:13.505" v="9" actId="1076"/>
          <ac:picMkLst>
            <pc:docMk/>
            <pc:sldMk cId="2028693140" sldId="258"/>
            <ac:picMk id="15" creationId="{A4BA42B4-7084-7A47-A319-2CD3EC954C14}"/>
          </ac:picMkLst>
        </pc:picChg>
        <pc:picChg chg="mod modCrop">
          <ac:chgData name="Robyn Wright" userId="b126de916a897153" providerId="LiveId" clId="{E92A7651-128D-4140-B380-481234197041}" dt="2021-02-10T00:29:58.326" v="19" actId="1076"/>
          <ac:picMkLst>
            <pc:docMk/>
            <pc:sldMk cId="2028693140" sldId="258"/>
            <ac:picMk id="17" creationId="{DE937F5A-257B-AB40-BD4C-1C5EDA6575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8F28-6FCA-F94F-9A0B-30C3247A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6AC6C-977C-4743-B3A2-3A38E85F1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DA85-B0F4-474A-B1B6-0AE4E8B2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A489-E4D7-734A-AA52-62C1FC3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9523-8B72-4445-9374-5127BE25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9A1D-C779-CD40-BBA2-4B94A21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C9142-C8C4-2E44-88E0-EBBEF3E2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0B26-013F-9741-A107-2D43E2E0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7840-934A-F84F-8E91-192DA8CD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421D-0B96-664C-80DD-C0D9C60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88BB7-FBDB-8A45-9893-B2A690D6D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5920C-7CBE-8743-9C5D-83719758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759E-CA03-B845-975D-477389C8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B149-C8E6-5E40-8CDF-BD64AA11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BD2B-8F94-F240-A11C-B25B9B42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A598-225C-214A-A283-A829A671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60B-EC73-654A-96FF-84363378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A93B-904B-134F-B615-CEF94494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86B6-D17F-6243-A002-B074D09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C8BC-8925-EF40-A64F-27D4B05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4E3B-2659-3F4F-AEFF-8A4BFCF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9AFF-D5D4-D54A-80E3-E9901197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D0E1-AE2E-1A48-BCBE-C55F8EFD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BF8-B6F4-4147-B44B-578B6AC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2B41-1AB5-EE4E-8C36-F4F2A83A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B158-12F1-9D4F-900E-04E7049B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8724-9A7D-4C4C-B5A6-15BCB4D2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1F90-19FC-1A4C-BDF3-C5410A67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D4CF-D810-F446-B371-78290EE6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715B-B1BE-964E-B76D-7F8F1482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2A9C3-F995-4748-8E26-F04818B3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0C3A-1574-E644-A4C6-52AD35E7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3F77-0A1E-6846-858E-5A524455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E475-B8D8-1E43-9158-F8EB91A2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FDCB1-371D-6B41-91C1-6925F6179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658EC-AE7E-624E-8AC4-5D87F4C6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DAEA2-F9DC-4E44-91B9-782D9D77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DE33-B819-D740-97F9-C187A4B4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3A9B3-BA01-4949-A1C8-9993D967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FAEF-137F-EC43-B8D9-2D3A0334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FBAE9-B10D-3346-A486-2E25CF4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2CE6-734C-E34B-80D8-3816D94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ABA26-BA85-E849-8D77-2E634F58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EADB5-C7C0-1D42-89C5-181A412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2A70D-3C09-B141-A180-4ECEAA71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B654C-E83B-B04C-A737-C7C3A05F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ED6A-996F-C44E-9827-681FE97B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4E32-C357-B147-8630-F54080AC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ED138-2223-7F4B-BE8B-9609CBE4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D4CB7-C790-FF4A-AED5-80EEEFE9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828E-6C78-AA47-B6D4-9E84850C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DC96-C00E-424B-829A-577CEB50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A5D9-F20A-954F-98B3-7925BE00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E10E2-C062-F041-8742-F2C9A659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93A0D-D849-AB4B-8484-AAAF8199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8A8C7-55A6-2C47-B1BF-A217F81D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77C5-C5A8-2A43-9305-FA62CFA8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243C-D7FB-C34C-B63C-780BB02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96CCF-A4E3-CB45-96F4-9A74E460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2B5D5-9A37-9B41-AD86-6D5761F5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86D2-971C-2444-9D2C-F321A480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24F-90BF-BB45-A5D4-7833BFE020F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5384-6748-094B-BAC9-9C51A4C80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DB99-9D0F-7C4C-904D-EC62C5D0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87C3-62A1-7541-BCC2-BAE8CB9E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D49F0-ED78-AD4E-BF02-5358A5055827}"/>
              </a:ext>
            </a:extLst>
          </p:cNvPr>
          <p:cNvSpPr txBox="1"/>
          <p:nvPr/>
        </p:nvSpPr>
        <p:spPr>
          <a:xfrm rot="16200000">
            <a:off x="-1225177" y="1827461"/>
            <a:ext cx="289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Surface water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940A7-D7BA-6A47-977F-F3F20F2BD377}"/>
              </a:ext>
            </a:extLst>
          </p:cNvPr>
          <p:cNvSpPr txBox="1"/>
          <p:nvPr/>
        </p:nvSpPr>
        <p:spPr>
          <a:xfrm rot="16200000">
            <a:off x="-1225176" y="4722762"/>
            <a:ext cx="289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Deep-chlorophyll maximum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C7442-4B4F-2A44-8409-72226A16C695}"/>
              </a:ext>
            </a:extLst>
          </p:cNvPr>
          <p:cNvSpPr txBox="1"/>
          <p:nvPr/>
        </p:nvSpPr>
        <p:spPr>
          <a:xfrm>
            <a:off x="6634908" y="164367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Bacillus</a:t>
            </a:r>
            <a:r>
              <a:rPr lang="en-US" b="1" dirty="0"/>
              <a:t> sp. BHET2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3406F-D9E4-1643-98A2-5F2B1F3FDEA1}"/>
              </a:ext>
            </a:extLst>
          </p:cNvPr>
          <p:cNvSpPr txBox="1"/>
          <p:nvPr/>
        </p:nvSpPr>
        <p:spPr>
          <a:xfrm>
            <a:off x="914299" y="164367"/>
            <a:ext cx="4647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Thioclava</a:t>
            </a:r>
            <a:r>
              <a:rPr lang="en-US" sz="1600" b="1" dirty="0"/>
              <a:t> sp. BHET1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88ADF4-179F-7D43-AEC3-A1181D3D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5"/>
          <a:stretch/>
        </p:blipFill>
        <p:spPr>
          <a:xfrm>
            <a:off x="6098668" y="3429000"/>
            <a:ext cx="5724000" cy="2895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DC70FB-1E6B-3345-B1E5-9A7987A9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5"/>
          <a:stretch/>
        </p:blipFill>
        <p:spPr>
          <a:xfrm>
            <a:off x="6096000" y="533699"/>
            <a:ext cx="5724000" cy="2895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A42B4-7084-7A47-A319-2CD3EC954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5"/>
          <a:stretch/>
        </p:blipFill>
        <p:spPr>
          <a:xfrm>
            <a:off x="373695" y="533699"/>
            <a:ext cx="5724000" cy="28953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937F5A-257B-AB40-BD4C-1C5EDA6575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5"/>
          <a:stretch/>
        </p:blipFill>
        <p:spPr>
          <a:xfrm>
            <a:off x="378058" y="3429001"/>
            <a:ext cx="5724000" cy="28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9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 Wright</dc:creator>
  <cp:lastModifiedBy>Robyn Wright</cp:lastModifiedBy>
  <cp:revision>3</cp:revision>
  <dcterms:created xsi:type="dcterms:W3CDTF">2021-02-08T17:17:52Z</dcterms:created>
  <dcterms:modified xsi:type="dcterms:W3CDTF">2021-02-10T00:31:45Z</dcterms:modified>
</cp:coreProperties>
</file>