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D1F2A-9691-2A48-8FD4-0B71FBADE1FC}" v="13" dt="2020-07-17T22:00:51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787"/>
  </p:normalViewPr>
  <p:slideViewPr>
    <p:cSldViewPr snapToGrid="0" snapToObjects="1">
      <p:cViewPr>
        <p:scale>
          <a:sx n="123" d="100"/>
          <a:sy n="123" d="100"/>
        </p:scale>
        <p:origin x="2200" y="-3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yn Wright" userId="b126de916a897153" providerId="LiveId" clId="{8E4D1F2A-9691-2A48-8FD4-0B71FBADE1FC}"/>
    <pc:docChg chg="undo custSel delSld modSld">
      <pc:chgData name="Robyn Wright" userId="b126de916a897153" providerId="LiveId" clId="{8E4D1F2A-9691-2A48-8FD4-0B71FBADE1FC}" dt="2020-07-17T22:01:57.536" v="196" actId="1076"/>
      <pc:docMkLst>
        <pc:docMk/>
      </pc:docMkLst>
      <pc:sldChg chg="del">
        <pc:chgData name="Robyn Wright" userId="b126de916a897153" providerId="LiveId" clId="{8E4D1F2A-9691-2A48-8FD4-0B71FBADE1FC}" dt="2020-07-17T21:56:20.109" v="129" actId="2696"/>
        <pc:sldMkLst>
          <pc:docMk/>
          <pc:sldMk cId="2905909349" sldId="258"/>
        </pc:sldMkLst>
      </pc:sldChg>
      <pc:sldChg chg="del">
        <pc:chgData name="Robyn Wright" userId="b126de916a897153" providerId="LiveId" clId="{8E4D1F2A-9691-2A48-8FD4-0B71FBADE1FC}" dt="2020-07-17T21:56:25.997" v="131" actId="2696"/>
        <pc:sldMkLst>
          <pc:docMk/>
          <pc:sldMk cId="4098905601" sldId="263"/>
        </pc:sldMkLst>
      </pc:sldChg>
      <pc:sldChg chg="addSp delSp modSp">
        <pc:chgData name="Robyn Wright" userId="b126de916a897153" providerId="LiveId" clId="{8E4D1F2A-9691-2A48-8FD4-0B71FBADE1FC}" dt="2020-07-17T22:01:57.536" v="196" actId="1076"/>
        <pc:sldMkLst>
          <pc:docMk/>
          <pc:sldMk cId="3126049724" sldId="264"/>
        </pc:sldMkLst>
        <pc:spChg chg="mod">
          <ac:chgData name="Robyn Wright" userId="b126de916a897153" providerId="LiveId" clId="{8E4D1F2A-9691-2A48-8FD4-0B71FBADE1FC}" dt="2020-07-17T21:59:58.597" v="147" actId="1035"/>
          <ac:spMkLst>
            <pc:docMk/>
            <pc:sldMk cId="3126049724" sldId="264"/>
            <ac:spMk id="73" creationId="{D70CE68F-3062-DE45-A104-554921417C6A}"/>
          </ac:spMkLst>
        </pc:spChg>
        <pc:spChg chg="mod">
          <ac:chgData name="Robyn Wright" userId="b126de916a897153" providerId="LiveId" clId="{8E4D1F2A-9691-2A48-8FD4-0B71FBADE1FC}" dt="2020-07-17T22:00:27.423" v="166" actId="1035"/>
          <ac:spMkLst>
            <pc:docMk/>
            <pc:sldMk cId="3126049724" sldId="264"/>
            <ac:spMk id="75" creationId="{0CF505E5-466D-3743-8A0F-D0D73B2D4A44}"/>
          </ac:spMkLst>
        </pc:spChg>
        <pc:spChg chg="mod">
          <ac:chgData name="Robyn Wright" userId="b126de916a897153" providerId="LiveId" clId="{8E4D1F2A-9691-2A48-8FD4-0B71FBADE1FC}" dt="2020-07-17T22:00:42.749" v="176" actId="1036"/>
          <ac:spMkLst>
            <pc:docMk/>
            <pc:sldMk cId="3126049724" sldId="264"/>
            <ac:spMk id="76" creationId="{EFF0681F-C426-264A-B933-9A382467151B}"/>
          </ac:spMkLst>
        </pc:spChg>
        <pc:spChg chg="mod">
          <ac:chgData name="Robyn Wright" userId="b126de916a897153" providerId="LiveId" clId="{8E4D1F2A-9691-2A48-8FD4-0B71FBADE1FC}" dt="2020-07-17T21:40:48.968" v="77" actId="1038"/>
          <ac:spMkLst>
            <pc:docMk/>
            <pc:sldMk cId="3126049724" sldId="264"/>
            <ac:spMk id="77" creationId="{89F7BBA3-60D7-3B4A-8E9E-4C35E000E9CA}"/>
          </ac:spMkLst>
        </pc:spChg>
        <pc:spChg chg="mod">
          <ac:chgData name="Robyn Wright" userId="b126de916a897153" providerId="LiveId" clId="{8E4D1F2A-9691-2A48-8FD4-0B71FBADE1FC}" dt="2020-07-17T22:00:27.423" v="166" actId="1035"/>
          <ac:spMkLst>
            <pc:docMk/>
            <pc:sldMk cId="3126049724" sldId="264"/>
            <ac:spMk id="78" creationId="{4DD28109-8A5A-E240-A3E0-20F982FC80EB}"/>
          </ac:spMkLst>
        </pc:spChg>
        <pc:spChg chg="mod">
          <ac:chgData name="Robyn Wright" userId="b126de916a897153" providerId="LiveId" clId="{8E4D1F2A-9691-2A48-8FD4-0B71FBADE1FC}" dt="2020-07-17T22:00:42.749" v="176" actId="1036"/>
          <ac:spMkLst>
            <pc:docMk/>
            <pc:sldMk cId="3126049724" sldId="264"/>
            <ac:spMk id="79" creationId="{E125531A-1F01-7247-9978-8550BDC5FD4D}"/>
          </ac:spMkLst>
        </pc:spChg>
        <pc:spChg chg="mod">
          <ac:chgData name="Robyn Wright" userId="b126de916a897153" providerId="LiveId" clId="{8E4D1F2A-9691-2A48-8FD4-0B71FBADE1FC}" dt="2020-07-17T22:00:42.749" v="176" actId="1036"/>
          <ac:spMkLst>
            <pc:docMk/>
            <pc:sldMk cId="3126049724" sldId="264"/>
            <ac:spMk id="80" creationId="{2AA02398-4909-C240-A02C-33AEC698F3D9}"/>
          </ac:spMkLst>
        </pc:spChg>
        <pc:spChg chg="mod">
          <ac:chgData name="Robyn Wright" userId="b126de916a897153" providerId="LiveId" clId="{8E4D1F2A-9691-2A48-8FD4-0B71FBADE1FC}" dt="2020-07-17T22:00:42.749" v="176" actId="1036"/>
          <ac:spMkLst>
            <pc:docMk/>
            <pc:sldMk cId="3126049724" sldId="264"/>
            <ac:spMk id="81" creationId="{A719D8E2-09DD-2242-9A61-80CF4DF0C5BD}"/>
          </ac:spMkLst>
        </pc:spChg>
        <pc:spChg chg="mod">
          <ac:chgData name="Robyn Wright" userId="b126de916a897153" providerId="LiveId" clId="{8E4D1F2A-9691-2A48-8FD4-0B71FBADE1FC}" dt="2020-07-17T22:00:42.749" v="176" actId="1036"/>
          <ac:spMkLst>
            <pc:docMk/>
            <pc:sldMk cId="3126049724" sldId="264"/>
            <ac:spMk id="134" creationId="{3B477666-2210-8442-8C11-3C9493F9C0CD}"/>
          </ac:spMkLst>
        </pc:spChg>
        <pc:spChg chg="mod">
          <ac:chgData name="Robyn Wright" userId="b126de916a897153" providerId="LiveId" clId="{8E4D1F2A-9691-2A48-8FD4-0B71FBADE1FC}" dt="2020-07-17T22:00:42.749" v="176" actId="1036"/>
          <ac:spMkLst>
            <pc:docMk/>
            <pc:sldMk cId="3126049724" sldId="264"/>
            <ac:spMk id="138" creationId="{675E42A3-46BF-7A40-B1B7-BD358D5EEB24}"/>
          </ac:spMkLst>
        </pc:spChg>
        <pc:spChg chg="mod">
          <ac:chgData name="Robyn Wright" userId="b126de916a897153" providerId="LiveId" clId="{8E4D1F2A-9691-2A48-8FD4-0B71FBADE1FC}" dt="2020-07-17T22:00:42.749" v="176" actId="1036"/>
          <ac:spMkLst>
            <pc:docMk/>
            <pc:sldMk cId="3126049724" sldId="264"/>
            <ac:spMk id="139" creationId="{DC7D8D87-DE7B-C047-B2FF-79DC92D4D4D7}"/>
          </ac:spMkLst>
        </pc:spChg>
        <pc:spChg chg="mod">
          <ac:chgData name="Robyn Wright" userId="b126de916a897153" providerId="LiveId" clId="{8E4D1F2A-9691-2A48-8FD4-0B71FBADE1FC}" dt="2020-07-17T22:00:42.749" v="176" actId="1036"/>
          <ac:spMkLst>
            <pc:docMk/>
            <pc:sldMk cId="3126049724" sldId="264"/>
            <ac:spMk id="140" creationId="{8466F0E3-34E8-0944-89D1-8BAE6D99B616}"/>
          </ac:spMkLst>
        </pc:spChg>
        <pc:spChg chg="mod">
          <ac:chgData name="Robyn Wright" userId="b126de916a897153" providerId="LiveId" clId="{8E4D1F2A-9691-2A48-8FD4-0B71FBADE1FC}" dt="2020-07-17T22:00:42.749" v="176" actId="1036"/>
          <ac:spMkLst>
            <pc:docMk/>
            <pc:sldMk cId="3126049724" sldId="264"/>
            <ac:spMk id="151" creationId="{4A6179E3-7C1E-E444-928D-23FCF3E30289}"/>
          </ac:spMkLst>
        </pc:spChg>
        <pc:spChg chg="mod">
          <ac:chgData name="Robyn Wright" userId="b126de916a897153" providerId="LiveId" clId="{8E4D1F2A-9691-2A48-8FD4-0B71FBADE1FC}" dt="2020-07-17T22:00:42.749" v="176" actId="1036"/>
          <ac:spMkLst>
            <pc:docMk/>
            <pc:sldMk cId="3126049724" sldId="264"/>
            <ac:spMk id="190" creationId="{C2E65929-EB3C-D84C-A821-949BBBDD740F}"/>
          </ac:spMkLst>
        </pc:spChg>
        <pc:grpChg chg="mod">
          <ac:chgData name="Robyn Wright" userId="b126de916a897153" providerId="LiveId" clId="{8E4D1F2A-9691-2A48-8FD4-0B71FBADE1FC}" dt="2020-07-17T22:00:27.423" v="166" actId="1035"/>
          <ac:grpSpMkLst>
            <pc:docMk/>
            <pc:sldMk cId="3126049724" sldId="264"/>
            <ac:grpSpMk id="100" creationId="{F1395A4E-C271-924F-AE64-D6FC05C65258}"/>
          </ac:grpSpMkLst>
        </pc:grpChg>
        <pc:picChg chg="add del mod">
          <ac:chgData name="Robyn Wright" userId="b126de916a897153" providerId="LiveId" clId="{8E4D1F2A-9691-2A48-8FD4-0B71FBADE1FC}" dt="2020-07-13T21:09:54.384" v="1" actId="478"/>
          <ac:picMkLst>
            <pc:docMk/>
            <pc:sldMk cId="3126049724" sldId="264"/>
            <ac:picMk id="2" creationId="{ED42B268-230A-BC4D-A56E-B7ABCA9A8F59}"/>
          </ac:picMkLst>
        </pc:picChg>
        <pc:picChg chg="mod">
          <ac:chgData name="Robyn Wright" userId="b126de916a897153" providerId="LiveId" clId="{8E4D1F2A-9691-2A48-8FD4-0B71FBADE1FC}" dt="2020-07-17T21:43:00.862" v="111" actId="1038"/>
          <ac:picMkLst>
            <pc:docMk/>
            <pc:sldMk cId="3126049724" sldId="264"/>
            <ac:picMk id="3" creationId="{279C7B4E-5481-F446-9380-A26A8CA3B611}"/>
          </ac:picMkLst>
        </pc:picChg>
        <pc:picChg chg="mod">
          <ac:chgData name="Robyn Wright" userId="b126de916a897153" providerId="LiveId" clId="{8E4D1F2A-9691-2A48-8FD4-0B71FBADE1FC}" dt="2020-07-17T21:42:00.399" v="92" actId="1076"/>
          <ac:picMkLst>
            <pc:docMk/>
            <pc:sldMk cId="3126049724" sldId="264"/>
            <ac:picMk id="5" creationId="{ACDAC6DD-F7C3-744C-AFF7-FBCD1C37EB9F}"/>
          </ac:picMkLst>
        </pc:picChg>
        <pc:picChg chg="mod">
          <ac:chgData name="Robyn Wright" userId="b126de916a897153" providerId="LiveId" clId="{8E4D1F2A-9691-2A48-8FD4-0B71FBADE1FC}" dt="2020-07-17T22:00:27.423" v="166" actId="1035"/>
          <ac:picMkLst>
            <pc:docMk/>
            <pc:sldMk cId="3126049724" sldId="264"/>
            <ac:picMk id="6" creationId="{49067429-41D7-614C-B00C-D4D53CBB6C5B}"/>
          </ac:picMkLst>
        </pc:picChg>
        <pc:picChg chg="mod">
          <ac:chgData name="Robyn Wright" userId="b126de916a897153" providerId="LiveId" clId="{8E4D1F2A-9691-2A48-8FD4-0B71FBADE1FC}" dt="2020-07-17T21:42:00.399" v="92" actId="1076"/>
          <ac:picMkLst>
            <pc:docMk/>
            <pc:sldMk cId="3126049724" sldId="264"/>
            <ac:picMk id="7" creationId="{520A6D35-D9B7-6846-A441-1BD34D705EA5}"/>
          </ac:picMkLst>
        </pc:picChg>
        <pc:picChg chg="add del mod">
          <ac:chgData name="Robyn Wright" userId="b126de916a897153" providerId="LiveId" clId="{8E4D1F2A-9691-2A48-8FD4-0B71FBADE1FC}" dt="2020-07-13T21:10:16.314" v="3" actId="478"/>
          <ac:picMkLst>
            <pc:docMk/>
            <pc:sldMk cId="3126049724" sldId="264"/>
            <ac:picMk id="8" creationId="{770269F2-98AB-0B45-85B9-29C239D63DD9}"/>
          </ac:picMkLst>
        </pc:picChg>
        <pc:picChg chg="add del mod">
          <ac:chgData name="Robyn Wright" userId="b126de916a897153" providerId="LiveId" clId="{8E4D1F2A-9691-2A48-8FD4-0B71FBADE1FC}" dt="2020-07-13T21:17:20.665" v="7" actId="478"/>
          <ac:picMkLst>
            <pc:docMk/>
            <pc:sldMk cId="3126049724" sldId="264"/>
            <ac:picMk id="12" creationId="{561A955E-E71C-D947-96F7-EE64472D5356}"/>
          </ac:picMkLst>
        </pc:picChg>
        <pc:picChg chg="mod">
          <ac:chgData name="Robyn Wright" userId="b126de916a897153" providerId="LiveId" clId="{8E4D1F2A-9691-2A48-8FD4-0B71FBADE1FC}" dt="2020-07-17T22:00:27.423" v="166" actId="1035"/>
          <ac:picMkLst>
            <pc:docMk/>
            <pc:sldMk cId="3126049724" sldId="264"/>
            <ac:picMk id="13" creationId="{E69D673D-3390-8C48-94C0-F869D1A82AC5}"/>
          </ac:picMkLst>
        </pc:picChg>
        <pc:picChg chg="mod">
          <ac:chgData name="Robyn Wright" userId="b126de916a897153" providerId="LiveId" clId="{8E4D1F2A-9691-2A48-8FD4-0B71FBADE1FC}" dt="2020-07-17T22:00:42.749" v="176" actId="1036"/>
          <ac:picMkLst>
            <pc:docMk/>
            <pc:sldMk cId="3126049724" sldId="264"/>
            <ac:picMk id="15" creationId="{4CBC49B3-9BAD-A442-9210-92617B1F0CE4}"/>
          </ac:picMkLst>
        </pc:picChg>
        <pc:picChg chg="mod">
          <ac:chgData name="Robyn Wright" userId="b126de916a897153" providerId="LiveId" clId="{8E4D1F2A-9691-2A48-8FD4-0B71FBADE1FC}" dt="2020-07-17T22:00:42.749" v="176" actId="1036"/>
          <ac:picMkLst>
            <pc:docMk/>
            <pc:sldMk cId="3126049724" sldId="264"/>
            <ac:picMk id="17" creationId="{6F914C29-09E3-FE44-9AD2-F2B97B9D6F9B}"/>
          </ac:picMkLst>
        </pc:picChg>
        <pc:picChg chg="mod">
          <ac:chgData name="Robyn Wright" userId="b126de916a897153" providerId="LiveId" clId="{8E4D1F2A-9691-2A48-8FD4-0B71FBADE1FC}" dt="2020-07-17T22:00:42.749" v="176" actId="1036"/>
          <ac:picMkLst>
            <pc:docMk/>
            <pc:sldMk cId="3126049724" sldId="264"/>
            <ac:picMk id="19" creationId="{7B901F43-7455-F54B-82E3-DFB6AD2D5921}"/>
          </ac:picMkLst>
        </pc:picChg>
        <pc:picChg chg="mod">
          <ac:chgData name="Robyn Wright" userId="b126de916a897153" providerId="LiveId" clId="{8E4D1F2A-9691-2A48-8FD4-0B71FBADE1FC}" dt="2020-07-17T21:59:58.597" v="147" actId="1035"/>
          <ac:picMkLst>
            <pc:docMk/>
            <pc:sldMk cId="3126049724" sldId="264"/>
            <ac:picMk id="60" creationId="{4607AC04-5763-004B-8F64-3B1CD0242044}"/>
          </ac:picMkLst>
        </pc:picChg>
        <pc:picChg chg="mod">
          <ac:chgData name="Robyn Wright" userId="b126de916a897153" providerId="LiveId" clId="{8E4D1F2A-9691-2A48-8FD4-0B71FBADE1FC}" dt="2020-07-17T22:00:56.978" v="187" actId="1038"/>
          <ac:picMkLst>
            <pc:docMk/>
            <pc:sldMk cId="3126049724" sldId="264"/>
            <ac:picMk id="62" creationId="{715BAF1F-AA27-9443-9712-8A6923141469}"/>
          </ac:picMkLst>
        </pc:picChg>
        <pc:picChg chg="mod">
          <ac:chgData name="Robyn Wright" userId="b126de916a897153" providerId="LiveId" clId="{8E4D1F2A-9691-2A48-8FD4-0B71FBADE1FC}" dt="2020-07-17T22:00:51.637" v="184" actId="167"/>
          <ac:picMkLst>
            <pc:docMk/>
            <pc:sldMk cId="3126049724" sldId="264"/>
            <ac:picMk id="64" creationId="{A2A1FE61-F9F7-9147-9266-4578CBB9B6DA}"/>
          </ac:picMkLst>
        </pc:picChg>
        <pc:picChg chg="mod">
          <ac:chgData name="Robyn Wright" userId="b126de916a897153" providerId="LiveId" clId="{8E4D1F2A-9691-2A48-8FD4-0B71FBADE1FC}" dt="2020-07-17T22:01:18.317" v="190" actId="1076"/>
          <ac:picMkLst>
            <pc:docMk/>
            <pc:sldMk cId="3126049724" sldId="264"/>
            <ac:picMk id="68" creationId="{8B0B1A90-D840-F242-8C2C-74EFE9759539}"/>
          </ac:picMkLst>
        </pc:picChg>
        <pc:picChg chg="mod">
          <ac:chgData name="Robyn Wright" userId="b126de916a897153" providerId="LiveId" clId="{8E4D1F2A-9691-2A48-8FD4-0B71FBADE1FC}" dt="2020-07-17T22:01:10.919" v="189" actId="1076"/>
          <ac:picMkLst>
            <pc:docMk/>
            <pc:sldMk cId="3126049724" sldId="264"/>
            <ac:picMk id="70" creationId="{0292C6E7-D2E4-D14A-867D-6DA5AAE96D3E}"/>
          </ac:picMkLst>
        </pc:picChg>
        <pc:picChg chg="mod">
          <ac:chgData name="Robyn Wright" userId="b126de916a897153" providerId="LiveId" clId="{8E4D1F2A-9691-2A48-8FD4-0B71FBADE1FC}" dt="2020-07-17T22:01:08.474" v="188" actId="1076"/>
          <ac:picMkLst>
            <pc:docMk/>
            <pc:sldMk cId="3126049724" sldId="264"/>
            <ac:picMk id="72" creationId="{8E11A081-6D9E-724D-84A0-13849D86E56B}"/>
          </ac:picMkLst>
        </pc:picChg>
        <pc:picChg chg="mod">
          <ac:chgData name="Robyn Wright" userId="b126de916a897153" providerId="LiveId" clId="{8E4D1F2A-9691-2A48-8FD4-0B71FBADE1FC}" dt="2020-07-17T22:00:42.749" v="176" actId="1036"/>
          <ac:picMkLst>
            <pc:docMk/>
            <pc:sldMk cId="3126049724" sldId="264"/>
            <ac:picMk id="82" creationId="{1CE61281-E3B7-0C40-A15A-FF136D5247F6}"/>
          </ac:picMkLst>
        </pc:picChg>
        <pc:picChg chg="mod">
          <ac:chgData name="Robyn Wright" userId="b126de916a897153" providerId="LiveId" clId="{8E4D1F2A-9691-2A48-8FD4-0B71FBADE1FC}" dt="2020-07-17T21:59:58.597" v="147" actId="1035"/>
          <ac:picMkLst>
            <pc:docMk/>
            <pc:sldMk cId="3126049724" sldId="264"/>
            <ac:picMk id="83" creationId="{41E617B2-208C-AD4B-836B-051606A9DC01}"/>
          </ac:picMkLst>
        </pc:picChg>
        <pc:picChg chg="mod">
          <ac:chgData name="Robyn Wright" userId="b126de916a897153" providerId="LiveId" clId="{8E4D1F2A-9691-2A48-8FD4-0B71FBADE1FC}" dt="2020-07-17T22:00:27.423" v="166" actId="1035"/>
          <ac:picMkLst>
            <pc:docMk/>
            <pc:sldMk cId="3126049724" sldId="264"/>
            <ac:picMk id="85" creationId="{B302E138-5937-354F-99A1-4F8A88EADF9C}"/>
          </ac:picMkLst>
        </pc:picChg>
        <pc:picChg chg="mod">
          <ac:chgData name="Robyn Wright" userId="b126de916a897153" providerId="LiveId" clId="{8E4D1F2A-9691-2A48-8FD4-0B71FBADE1FC}" dt="2020-07-17T21:43:00.862" v="111" actId="1038"/>
          <ac:picMkLst>
            <pc:docMk/>
            <pc:sldMk cId="3126049724" sldId="264"/>
            <ac:picMk id="89" creationId="{220AF4A9-4CDA-0B4A-B5FC-5EF825118CBF}"/>
          </ac:picMkLst>
        </pc:picChg>
        <pc:picChg chg="mod">
          <ac:chgData name="Robyn Wright" userId="b126de916a897153" providerId="LiveId" clId="{8E4D1F2A-9691-2A48-8FD4-0B71FBADE1FC}" dt="2020-07-17T22:00:27.423" v="166" actId="1035"/>
          <ac:picMkLst>
            <pc:docMk/>
            <pc:sldMk cId="3126049724" sldId="264"/>
            <ac:picMk id="90" creationId="{7E82292C-AA17-F540-8154-C299B7B463BD}"/>
          </ac:picMkLst>
        </pc:picChg>
        <pc:picChg chg="mod">
          <ac:chgData name="Robyn Wright" userId="b126de916a897153" providerId="LiveId" clId="{8E4D1F2A-9691-2A48-8FD4-0B71FBADE1FC}" dt="2020-07-17T22:01:24.312" v="191" actId="1076"/>
          <ac:picMkLst>
            <pc:docMk/>
            <pc:sldMk cId="3126049724" sldId="264"/>
            <ac:picMk id="97" creationId="{CDFC8A24-C486-A14F-B3A3-FEECA9E1FE32}"/>
          </ac:picMkLst>
        </pc:picChg>
        <pc:picChg chg="mod">
          <ac:chgData name="Robyn Wright" userId="b126de916a897153" providerId="LiveId" clId="{8E4D1F2A-9691-2A48-8FD4-0B71FBADE1FC}" dt="2020-07-17T22:01:33.063" v="192" actId="1076"/>
          <ac:picMkLst>
            <pc:docMk/>
            <pc:sldMk cId="3126049724" sldId="264"/>
            <ac:picMk id="102" creationId="{600FB950-46CC-064E-A72E-102B76190662}"/>
          </ac:picMkLst>
        </pc:picChg>
        <pc:picChg chg="mod">
          <ac:chgData name="Robyn Wright" userId="b126de916a897153" providerId="LiveId" clId="{8E4D1F2A-9691-2A48-8FD4-0B71FBADE1FC}" dt="2020-07-17T22:01:44.243" v="193" actId="1076"/>
          <ac:picMkLst>
            <pc:docMk/>
            <pc:sldMk cId="3126049724" sldId="264"/>
            <ac:picMk id="105" creationId="{DC056C36-11D4-6F43-9D5A-273DA43BAFCB}"/>
          </ac:picMkLst>
        </pc:picChg>
        <pc:picChg chg="mod">
          <ac:chgData name="Robyn Wright" userId="b126de916a897153" providerId="LiveId" clId="{8E4D1F2A-9691-2A48-8FD4-0B71FBADE1FC}" dt="2020-07-17T22:01:53.940" v="195" actId="1076"/>
          <ac:picMkLst>
            <pc:docMk/>
            <pc:sldMk cId="3126049724" sldId="264"/>
            <ac:picMk id="108" creationId="{64D456B3-C252-4547-A56F-8805C7620FD0}"/>
          </ac:picMkLst>
        </pc:picChg>
        <pc:picChg chg="mod">
          <ac:chgData name="Robyn Wright" userId="b126de916a897153" providerId="LiveId" clId="{8E4D1F2A-9691-2A48-8FD4-0B71FBADE1FC}" dt="2020-07-17T22:01:57.536" v="196" actId="1076"/>
          <ac:picMkLst>
            <pc:docMk/>
            <pc:sldMk cId="3126049724" sldId="264"/>
            <ac:picMk id="111" creationId="{DE690B00-161B-6E4D-89B1-301F9EA06922}"/>
          </ac:picMkLst>
        </pc:picChg>
        <pc:picChg chg="mod">
          <ac:chgData name="Robyn Wright" userId="b126de916a897153" providerId="LiveId" clId="{8E4D1F2A-9691-2A48-8FD4-0B71FBADE1FC}" dt="2020-07-17T21:40:48.968" v="77" actId="1038"/>
          <ac:picMkLst>
            <pc:docMk/>
            <pc:sldMk cId="3126049724" sldId="264"/>
            <ac:picMk id="130" creationId="{F97420E9-4504-2F4A-8A80-4509FCC3EB27}"/>
          </ac:picMkLst>
        </pc:picChg>
        <pc:picChg chg="mod">
          <ac:chgData name="Robyn Wright" userId="b126de916a897153" providerId="LiveId" clId="{8E4D1F2A-9691-2A48-8FD4-0B71FBADE1FC}" dt="2020-07-17T22:00:27.423" v="166" actId="1035"/>
          <ac:picMkLst>
            <pc:docMk/>
            <pc:sldMk cId="3126049724" sldId="264"/>
            <ac:picMk id="131" creationId="{CD96A6D1-F7A5-AE42-A963-45D46BD6B656}"/>
          </ac:picMkLst>
        </pc:picChg>
        <pc:picChg chg="mod">
          <ac:chgData name="Robyn Wright" userId="b126de916a897153" providerId="LiveId" clId="{8E4D1F2A-9691-2A48-8FD4-0B71FBADE1FC}" dt="2020-07-17T22:00:42.749" v="176" actId="1036"/>
          <ac:picMkLst>
            <pc:docMk/>
            <pc:sldMk cId="3126049724" sldId="264"/>
            <ac:picMk id="132" creationId="{F5825AEA-6ACF-7B4C-B85A-05FD4CAD9944}"/>
          </ac:picMkLst>
        </pc:picChg>
        <pc:picChg chg="mod">
          <ac:chgData name="Robyn Wright" userId="b126de916a897153" providerId="LiveId" clId="{8E4D1F2A-9691-2A48-8FD4-0B71FBADE1FC}" dt="2020-07-17T22:00:42.749" v="176" actId="1036"/>
          <ac:picMkLst>
            <pc:docMk/>
            <pc:sldMk cId="3126049724" sldId="264"/>
            <ac:picMk id="133" creationId="{E0930689-CEA2-DA40-95EB-D2168DACB759}"/>
          </ac:picMkLst>
        </pc:picChg>
        <pc:picChg chg="mod">
          <ac:chgData name="Robyn Wright" userId="b126de916a897153" providerId="LiveId" clId="{8E4D1F2A-9691-2A48-8FD4-0B71FBADE1FC}" dt="2020-07-17T22:00:42.749" v="176" actId="1036"/>
          <ac:picMkLst>
            <pc:docMk/>
            <pc:sldMk cId="3126049724" sldId="264"/>
            <ac:picMk id="152" creationId="{5790298A-30D7-2B49-80B1-A43D75EC5978}"/>
          </ac:picMkLst>
        </pc:picChg>
        <pc:picChg chg="mod">
          <ac:chgData name="Robyn Wright" userId="b126de916a897153" providerId="LiveId" clId="{8E4D1F2A-9691-2A48-8FD4-0B71FBADE1FC}" dt="2020-07-17T22:00:42.749" v="176" actId="1036"/>
          <ac:picMkLst>
            <pc:docMk/>
            <pc:sldMk cId="3126049724" sldId="264"/>
            <ac:picMk id="153" creationId="{AB542A52-08FB-8940-9108-4B7A7D0A0C69}"/>
          </ac:picMkLst>
        </pc:picChg>
        <pc:picChg chg="mod">
          <ac:chgData name="Robyn Wright" userId="b126de916a897153" providerId="LiveId" clId="{8E4D1F2A-9691-2A48-8FD4-0B71FBADE1FC}" dt="2020-07-17T22:01:49.805" v="194" actId="1076"/>
          <ac:picMkLst>
            <pc:docMk/>
            <pc:sldMk cId="3126049724" sldId="264"/>
            <ac:picMk id="154" creationId="{9D9B0149-2582-B642-B921-D3ADB2C1A41C}"/>
          </ac:picMkLst>
        </pc:picChg>
        <pc:picChg chg="mod">
          <ac:chgData name="Robyn Wright" userId="b126de916a897153" providerId="LiveId" clId="{8E4D1F2A-9691-2A48-8FD4-0B71FBADE1FC}" dt="2020-07-17T22:00:42.749" v="176" actId="1036"/>
          <ac:picMkLst>
            <pc:docMk/>
            <pc:sldMk cId="3126049724" sldId="264"/>
            <ac:picMk id="155" creationId="{2F99031C-19A1-A74E-B16B-3A8E2BCC803E}"/>
          </ac:picMkLst>
        </pc:picChg>
        <pc:cxnChg chg="mod">
          <ac:chgData name="Robyn Wright" userId="b126de916a897153" providerId="LiveId" clId="{8E4D1F2A-9691-2A48-8FD4-0B71FBADE1FC}" dt="2020-07-17T22:00:56.978" v="187" actId="1038"/>
          <ac:cxnSpMkLst>
            <pc:docMk/>
            <pc:sldMk cId="3126049724" sldId="264"/>
            <ac:cxnSpMk id="37" creationId="{CE603287-7078-164D-954A-9DF13089C884}"/>
          </ac:cxnSpMkLst>
        </pc:cxnChg>
        <pc:cxnChg chg="mod">
          <ac:chgData name="Robyn Wright" userId="b126de916a897153" providerId="LiveId" clId="{8E4D1F2A-9691-2A48-8FD4-0B71FBADE1FC}" dt="2020-07-17T21:59:58.597" v="147" actId="1035"/>
          <ac:cxnSpMkLst>
            <pc:docMk/>
            <pc:sldMk cId="3126049724" sldId="264"/>
            <ac:cxnSpMk id="86" creationId="{A33AC5E7-759C-4343-BB76-8F237D02994C}"/>
          </ac:cxnSpMkLst>
        </pc:cxnChg>
        <pc:cxnChg chg="mod">
          <ac:chgData name="Robyn Wright" userId="b126de916a897153" providerId="LiveId" clId="{8E4D1F2A-9691-2A48-8FD4-0B71FBADE1FC}" dt="2020-07-17T22:00:27.423" v="166" actId="1035"/>
          <ac:cxnSpMkLst>
            <pc:docMk/>
            <pc:sldMk cId="3126049724" sldId="264"/>
            <ac:cxnSpMk id="87" creationId="{46523230-38F2-FE46-AC52-78865D3A007B}"/>
          </ac:cxnSpMkLst>
        </pc:cxnChg>
        <pc:cxnChg chg="mod">
          <ac:chgData name="Robyn Wright" userId="b126de916a897153" providerId="LiveId" clId="{8E4D1F2A-9691-2A48-8FD4-0B71FBADE1FC}" dt="2020-07-17T22:00:42.749" v="176" actId="1036"/>
          <ac:cxnSpMkLst>
            <pc:docMk/>
            <pc:sldMk cId="3126049724" sldId="264"/>
            <ac:cxnSpMk id="88" creationId="{018362A7-80B5-B743-A400-2373671C7093}"/>
          </ac:cxnSpMkLst>
        </pc:cxnChg>
        <pc:cxnChg chg="mod">
          <ac:chgData name="Robyn Wright" userId="b126de916a897153" providerId="LiveId" clId="{8E4D1F2A-9691-2A48-8FD4-0B71FBADE1FC}" dt="2020-07-17T21:43:00.862" v="111" actId="1038"/>
          <ac:cxnSpMkLst>
            <pc:docMk/>
            <pc:sldMk cId="3126049724" sldId="264"/>
            <ac:cxnSpMk id="91" creationId="{456DA3FD-4175-1E47-8061-9E21201114EF}"/>
          </ac:cxnSpMkLst>
        </pc:cxnChg>
        <pc:cxnChg chg="mod">
          <ac:chgData name="Robyn Wright" userId="b126de916a897153" providerId="LiveId" clId="{8E4D1F2A-9691-2A48-8FD4-0B71FBADE1FC}" dt="2020-07-17T22:00:27.423" v="166" actId="1035"/>
          <ac:cxnSpMkLst>
            <pc:docMk/>
            <pc:sldMk cId="3126049724" sldId="264"/>
            <ac:cxnSpMk id="92" creationId="{5DAE5943-C158-244B-A357-1F701FA9AD0D}"/>
          </ac:cxnSpMkLst>
        </pc:cxnChg>
        <pc:cxnChg chg="mod">
          <ac:chgData name="Robyn Wright" userId="b126de916a897153" providerId="LiveId" clId="{8E4D1F2A-9691-2A48-8FD4-0B71FBADE1FC}" dt="2020-07-17T22:00:27.423" v="166" actId="1035"/>
          <ac:cxnSpMkLst>
            <pc:docMk/>
            <pc:sldMk cId="3126049724" sldId="264"/>
            <ac:cxnSpMk id="93" creationId="{1A95F307-4F06-6949-903B-D2C50B79BED0}"/>
          </ac:cxnSpMkLst>
        </pc:cxnChg>
        <pc:cxnChg chg="mod">
          <ac:chgData name="Robyn Wright" userId="b126de916a897153" providerId="LiveId" clId="{8E4D1F2A-9691-2A48-8FD4-0B71FBADE1FC}" dt="2020-07-17T22:00:47.160" v="183" actId="1035"/>
          <ac:cxnSpMkLst>
            <pc:docMk/>
            <pc:sldMk cId="3126049724" sldId="264"/>
            <ac:cxnSpMk id="95" creationId="{94F11EB1-BA6E-2247-BCA7-E7E98746E9B4}"/>
          </ac:cxnSpMkLst>
        </pc:cxnChg>
        <pc:cxnChg chg="mod">
          <ac:chgData name="Robyn Wright" userId="b126de916a897153" providerId="LiveId" clId="{8E4D1F2A-9691-2A48-8FD4-0B71FBADE1FC}" dt="2020-07-17T22:00:27.423" v="166" actId="1035"/>
          <ac:cxnSpMkLst>
            <pc:docMk/>
            <pc:sldMk cId="3126049724" sldId="264"/>
            <ac:cxnSpMk id="101" creationId="{6927CB09-2B62-2A40-98A7-C6B16F06931F}"/>
          </ac:cxnSpMkLst>
        </pc:cxnChg>
        <pc:cxnChg chg="mod">
          <ac:chgData name="Robyn Wright" userId="b126de916a897153" providerId="LiveId" clId="{8E4D1F2A-9691-2A48-8FD4-0B71FBADE1FC}" dt="2020-07-17T22:00:42.749" v="176" actId="1036"/>
          <ac:cxnSpMkLst>
            <pc:docMk/>
            <pc:sldMk cId="3126049724" sldId="264"/>
            <ac:cxnSpMk id="104" creationId="{D6969F14-A26D-4745-9897-35BCC8EEBED3}"/>
          </ac:cxnSpMkLst>
        </pc:cxnChg>
        <pc:cxnChg chg="mod">
          <ac:chgData name="Robyn Wright" userId="b126de916a897153" providerId="LiveId" clId="{8E4D1F2A-9691-2A48-8FD4-0B71FBADE1FC}" dt="2020-07-17T22:00:42.749" v="176" actId="1036"/>
          <ac:cxnSpMkLst>
            <pc:docMk/>
            <pc:sldMk cId="3126049724" sldId="264"/>
            <ac:cxnSpMk id="107" creationId="{DFFF00A5-BEDE-7640-BF9A-DEDE3905DA3E}"/>
          </ac:cxnSpMkLst>
        </pc:cxnChg>
        <pc:cxnChg chg="mod">
          <ac:chgData name="Robyn Wright" userId="b126de916a897153" providerId="LiveId" clId="{8E4D1F2A-9691-2A48-8FD4-0B71FBADE1FC}" dt="2020-07-17T22:00:42.749" v="176" actId="1036"/>
          <ac:cxnSpMkLst>
            <pc:docMk/>
            <pc:sldMk cId="3126049724" sldId="264"/>
            <ac:cxnSpMk id="110" creationId="{61891AD0-688F-BA49-A163-621AD3126A77}"/>
          </ac:cxnSpMkLst>
        </pc:cxnChg>
        <pc:cxnChg chg="mod">
          <ac:chgData name="Robyn Wright" userId="b126de916a897153" providerId="LiveId" clId="{8E4D1F2A-9691-2A48-8FD4-0B71FBADE1FC}" dt="2020-07-17T22:00:42.749" v="176" actId="1036"/>
          <ac:cxnSpMkLst>
            <pc:docMk/>
            <pc:sldMk cId="3126049724" sldId="264"/>
            <ac:cxnSpMk id="135" creationId="{36F92E6D-F82C-0148-8ABA-38D76E69913E}"/>
          </ac:cxnSpMkLst>
        </pc:cxnChg>
        <pc:cxnChg chg="mod">
          <ac:chgData name="Robyn Wright" userId="b126de916a897153" providerId="LiveId" clId="{8E4D1F2A-9691-2A48-8FD4-0B71FBADE1FC}" dt="2020-07-17T22:00:42.749" v="176" actId="1036"/>
          <ac:cxnSpMkLst>
            <pc:docMk/>
            <pc:sldMk cId="3126049724" sldId="264"/>
            <ac:cxnSpMk id="141" creationId="{35B2F6CC-F1DD-E24B-B8D4-7B9ACA11284C}"/>
          </ac:cxnSpMkLst>
        </pc:cxnChg>
        <pc:cxnChg chg="mod">
          <ac:chgData name="Robyn Wright" userId="b126de916a897153" providerId="LiveId" clId="{8E4D1F2A-9691-2A48-8FD4-0B71FBADE1FC}" dt="2020-07-17T22:00:42.749" v="176" actId="1036"/>
          <ac:cxnSpMkLst>
            <pc:docMk/>
            <pc:sldMk cId="3126049724" sldId="264"/>
            <ac:cxnSpMk id="145" creationId="{F064B69F-EF55-4842-856B-BCEFFCFF9A6E}"/>
          </ac:cxnSpMkLst>
        </pc:cxnChg>
        <pc:cxnChg chg="mod">
          <ac:chgData name="Robyn Wright" userId="b126de916a897153" providerId="LiveId" clId="{8E4D1F2A-9691-2A48-8FD4-0B71FBADE1FC}" dt="2020-07-17T22:00:42.749" v="176" actId="1036"/>
          <ac:cxnSpMkLst>
            <pc:docMk/>
            <pc:sldMk cId="3126049724" sldId="264"/>
            <ac:cxnSpMk id="148" creationId="{D27805A5-321C-524E-BC53-2376A652CDCA}"/>
          </ac:cxnSpMkLst>
        </pc:cxnChg>
        <pc:cxnChg chg="mod">
          <ac:chgData name="Robyn Wright" userId="b126de916a897153" providerId="LiveId" clId="{8E4D1F2A-9691-2A48-8FD4-0B71FBADE1FC}" dt="2020-07-17T22:00:42.749" v="176" actId="1036"/>
          <ac:cxnSpMkLst>
            <pc:docMk/>
            <pc:sldMk cId="3126049724" sldId="264"/>
            <ac:cxnSpMk id="156" creationId="{1F67320C-8812-B64E-A669-47629FD0C022}"/>
          </ac:cxnSpMkLst>
        </pc:cxnChg>
      </pc:sldChg>
      <pc:sldChg chg="del">
        <pc:chgData name="Robyn Wright" userId="b126de916a897153" providerId="LiveId" clId="{8E4D1F2A-9691-2A48-8FD4-0B71FBADE1FC}" dt="2020-07-17T21:56:25.929" v="130" actId="2696"/>
        <pc:sldMkLst>
          <pc:docMk/>
          <pc:sldMk cId="402888359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EB668-9A75-E644-9CE9-59AE31848407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1A21-FD2F-5F40-98C2-299E67B4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PET treatment: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BHET accumulates in all bugs, but this is only significant for Bacillus (close to detection limit)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MHET is not detected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TPA is approximately the same as in the no inoculum controls for all bugs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BHET treatment: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Lower BHET concentration in Ideonella (significant), but not much difference for Thioclava and Bacillus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MHET accumulates in Thioclava and Ideonella (significant), not a lot of change for Bacillus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TPA accumulates a lot for Bacillus and Ideonella (significant)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other intermediates (C2 and C3) accumulate significantly in Thioclava and Ideonella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TPA treatment: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TPA is at similar levels to no inoculum control in all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B1A21-FD2F-5F40-98C2-299E67B4EA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6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2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F140-EA73-5040-A33C-8C772358294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2C3E-CFBA-884B-BD84-8FC439FE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A2A1FE61-F9F7-9147-9266-4578CBB9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50" y="3467856"/>
            <a:ext cx="463965" cy="8280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9D9B0149-2582-B642-B921-D3ADB2C1A4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62" t="5905" r="51332" b="80076"/>
          <a:stretch/>
        </p:blipFill>
        <p:spPr>
          <a:xfrm>
            <a:off x="3768513" y="7285582"/>
            <a:ext cx="529200" cy="416485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70CE68F-3062-DE45-A104-554921417C6A}"/>
              </a:ext>
            </a:extLst>
          </p:cNvPr>
          <p:cNvSpPr/>
          <p:nvPr/>
        </p:nvSpPr>
        <p:spPr>
          <a:xfrm>
            <a:off x="3069000" y="448013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46810A2-A457-F440-80F1-E417534FFDEB}"/>
              </a:ext>
            </a:extLst>
          </p:cNvPr>
          <p:cNvSpPr/>
          <p:nvPr/>
        </p:nvSpPr>
        <p:spPr>
          <a:xfrm>
            <a:off x="3069000" y="1539176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BHET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F505E5-466D-3743-8A0F-D0D73B2D4A44}"/>
              </a:ext>
            </a:extLst>
          </p:cNvPr>
          <p:cNvSpPr/>
          <p:nvPr/>
        </p:nvSpPr>
        <p:spPr>
          <a:xfrm>
            <a:off x="3069000" y="3027041"/>
            <a:ext cx="720000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MHET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F0681F-C426-264A-B933-9A382467151B}"/>
              </a:ext>
            </a:extLst>
          </p:cNvPr>
          <p:cNvSpPr/>
          <p:nvPr/>
        </p:nvSpPr>
        <p:spPr>
          <a:xfrm>
            <a:off x="3069000" y="4359041"/>
            <a:ext cx="720000" cy="196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TPA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F7BBA3-60D7-3B4A-8E9E-4C35E000E9CA}"/>
              </a:ext>
            </a:extLst>
          </p:cNvPr>
          <p:cNvSpPr/>
          <p:nvPr/>
        </p:nvSpPr>
        <p:spPr>
          <a:xfrm>
            <a:off x="1366205" y="1544576"/>
            <a:ext cx="720000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D28109-8A5A-E240-A3E0-20F982FC80EB}"/>
              </a:ext>
            </a:extLst>
          </p:cNvPr>
          <p:cNvSpPr/>
          <p:nvPr/>
        </p:nvSpPr>
        <p:spPr>
          <a:xfrm>
            <a:off x="1114205" y="3032441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Acetaldehyde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25531A-1F01-7247-9978-8550BDC5FD4D}"/>
              </a:ext>
            </a:extLst>
          </p:cNvPr>
          <p:cNvSpPr/>
          <p:nvPr/>
        </p:nvSpPr>
        <p:spPr>
          <a:xfrm>
            <a:off x="1114204" y="4364441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Acetate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AA02398-4909-C240-A02C-33AEC698F3D9}"/>
              </a:ext>
            </a:extLst>
          </p:cNvPr>
          <p:cNvSpPr/>
          <p:nvPr/>
        </p:nvSpPr>
        <p:spPr>
          <a:xfrm>
            <a:off x="1114204" y="5689945"/>
            <a:ext cx="1224001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Acetyl-CoA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19D8E2-09DD-2242-9A61-80CF4DF0C5BD}"/>
              </a:ext>
            </a:extLst>
          </p:cNvPr>
          <p:cNvSpPr/>
          <p:nvPr/>
        </p:nvSpPr>
        <p:spPr>
          <a:xfrm>
            <a:off x="1312193" y="6143422"/>
            <a:ext cx="828023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TCA cycle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CE61281-E3B7-0C40-A15A-FF136D524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001" y="4157261"/>
            <a:ext cx="531846" cy="1965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1E617B2-208C-AD4B-836B-051606A9D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619" y="136226"/>
            <a:ext cx="1355627" cy="29771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9FFE4F9-7021-0C46-9126-FFC998533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337" y="1183847"/>
            <a:ext cx="965413" cy="34685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302E138-5937-354F-99A1-4F8A88EAD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2122" y="2805682"/>
            <a:ext cx="748628" cy="271703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3AC5E7-759C-4343-BB76-8F237D02994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3429000" y="644565"/>
            <a:ext cx="0" cy="8946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20AF4A9-4CDA-0B4A-B5FC-5EF825118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9917" y="1462546"/>
            <a:ext cx="963204" cy="35079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E82292C-AA17-F540-8154-C299B7B463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9917" y="2909530"/>
            <a:ext cx="963204" cy="434037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6DA3FD-4175-1E47-8061-9E21201114EF}"/>
              </a:ext>
            </a:extLst>
          </p:cNvPr>
          <p:cNvCxnSpPr>
            <a:cxnSpLocks/>
            <a:stCxn id="74" idx="3"/>
            <a:endCxn id="89" idx="1"/>
          </p:cNvCxnSpPr>
          <p:nvPr/>
        </p:nvCxnSpPr>
        <p:spPr>
          <a:xfrm>
            <a:off x="3789000" y="1637452"/>
            <a:ext cx="710917" cy="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AE5943-C158-244B-A357-1F701FA9AD0D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4981519" y="1813342"/>
            <a:ext cx="0" cy="1096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A95F307-4F06-6949-903B-D2C50B79BED0}"/>
              </a:ext>
            </a:extLst>
          </p:cNvPr>
          <p:cNvCxnSpPr>
            <a:cxnSpLocks/>
            <a:stCxn id="90" idx="1"/>
            <a:endCxn id="75" idx="3"/>
          </p:cNvCxnSpPr>
          <p:nvPr/>
        </p:nvCxnSpPr>
        <p:spPr>
          <a:xfrm flipH="1" flipV="1">
            <a:off x="3789000" y="3125317"/>
            <a:ext cx="710917" cy="1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BA1630E-A46B-8C47-8E7D-75444B0FB8D0}"/>
              </a:ext>
            </a:extLst>
          </p:cNvPr>
          <p:cNvGrpSpPr/>
          <p:nvPr/>
        </p:nvGrpSpPr>
        <p:grpSpPr>
          <a:xfrm>
            <a:off x="3427433" y="1735728"/>
            <a:ext cx="189570" cy="1291313"/>
            <a:chOff x="3427433" y="1735728"/>
            <a:chExt cx="189570" cy="1291313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6523230-38F2-FE46-AC52-78865D3A007B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3429000" y="1735728"/>
              <a:ext cx="0" cy="1291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69DC6C-E5B1-F34D-AE74-1EC32C8DA0E4}"/>
                </a:ext>
              </a:extLst>
            </p:cNvPr>
            <p:cNvSpPr/>
            <p:nvPr/>
          </p:nvSpPr>
          <p:spPr>
            <a:xfrm>
              <a:off x="3427433" y="2538195"/>
              <a:ext cx="189570" cy="361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1395A4E-C271-924F-AE64-D6FC05C65258}"/>
              </a:ext>
            </a:extLst>
          </p:cNvPr>
          <p:cNvGrpSpPr/>
          <p:nvPr/>
        </p:nvGrpSpPr>
        <p:grpSpPr>
          <a:xfrm>
            <a:off x="3427433" y="3223593"/>
            <a:ext cx="189570" cy="1135448"/>
            <a:chOff x="3427433" y="3223593"/>
            <a:chExt cx="189570" cy="1135448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18362A7-80B5-B743-A400-2373671C7093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3429000" y="3223593"/>
              <a:ext cx="0" cy="1135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A0E13F-E487-0543-AF2F-6A842B1F1B69}"/>
                </a:ext>
              </a:extLst>
            </p:cNvPr>
            <p:cNvSpPr/>
            <p:nvPr/>
          </p:nvSpPr>
          <p:spPr>
            <a:xfrm>
              <a:off x="3427433" y="3910668"/>
              <a:ext cx="189570" cy="361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603287-7078-164D-954A-9DF13089C884}"/>
              </a:ext>
            </a:extLst>
          </p:cNvPr>
          <p:cNvCxnSpPr>
            <a:cxnSpLocks/>
            <a:stCxn id="62" idx="1"/>
            <a:endCxn id="77" idx="3"/>
          </p:cNvCxnSpPr>
          <p:nvPr/>
        </p:nvCxnSpPr>
        <p:spPr>
          <a:xfrm rot="10800000">
            <a:off x="2086205" y="1642853"/>
            <a:ext cx="1403218" cy="97825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94F11EB1-BA6E-2247-BCA7-E7E98746E9B4}"/>
              </a:ext>
            </a:extLst>
          </p:cNvPr>
          <p:cNvCxnSpPr>
            <a:cxnSpLocks/>
            <a:stCxn id="64" idx="1"/>
            <a:endCxn id="77" idx="3"/>
          </p:cNvCxnSpPr>
          <p:nvPr/>
        </p:nvCxnSpPr>
        <p:spPr>
          <a:xfrm rot="10800000">
            <a:off x="2086206" y="1642852"/>
            <a:ext cx="1372045" cy="223900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27CB09-2B62-2A40-98A7-C6B16F06931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726205" y="1741128"/>
            <a:ext cx="1" cy="1291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969F14-A26D-4745-9897-35BCC8EEBED3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1726205" y="3228993"/>
            <a:ext cx="1" cy="1135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FF00A5-BEDE-7640-BF9A-DEDE3905DA3E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1726205" y="4560993"/>
            <a:ext cx="0" cy="1128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891AD0-688F-BA49-A163-621AD3126A77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726205" y="5886497"/>
            <a:ext cx="0" cy="25692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97420E9-4504-2F4A-8A80-4509FCC3EB2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7668" t="11867" r="47270" b="78624"/>
          <a:stretch/>
        </p:blipFill>
        <p:spPr>
          <a:xfrm>
            <a:off x="1510182" y="1183847"/>
            <a:ext cx="432043" cy="38599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CD96A6D1-F7A5-AE42-A963-45D46BD6B65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9531" t="12773" r="49146" b="81740"/>
          <a:stretch/>
        </p:blipFill>
        <p:spPr>
          <a:xfrm>
            <a:off x="1234780" y="2794016"/>
            <a:ext cx="390762" cy="26798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5825AEA-6ACF-7B4C-B85A-05FD4CAD994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9601" t="12967" r="47412" b="78803"/>
          <a:stretch/>
        </p:blipFill>
        <p:spPr>
          <a:xfrm>
            <a:off x="1217421" y="4000690"/>
            <a:ext cx="405568" cy="36375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E0930689-CEA2-DA40-95EB-D2168DACB75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9602" t="12661" r="45142" b="79096"/>
          <a:stretch/>
        </p:blipFill>
        <p:spPr>
          <a:xfrm>
            <a:off x="1190329" y="5341912"/>
            <a:ext cx="463668" cy="354529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3B477666-2210-8442-8C11-3C9493F9C0CD}"/>
              </a:ext>
            </a:extLst>
          </p:cNvPr>
          <p:cNvSpPr/>
          <p:nvPr/>
        </p:nvSpPr>
        <p:spPr>
          <a:xfrm>
            <a:off x="4621519" y="4353813"/>
            <a:ext cx="720000" cy="19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TPA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6F92E6D-F82C-0148-8ABA-38D76E69913E}"/>
              </a:ext>
            </a:extLst>
          </p:cNvPr>
          <p:cNvCxnSpPr>
            <a:cxnSpLocks/>
            <a:stCxn id="76" idx="3"/>
            <a:endCxn id="134" idx="1"/>
          </p:cNvCxnSpPr>
          <p:nvPr/>
        </p:nvCxnSpPr>
        <p:spPr>
          <a:xfrm flipV="1">
            <a:off x="3789000" y="4452089"/>
            <a:ext cx="832519" cy="522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75E42A3-46BF-7A40-B1B7-BD358D5EEB24}"/>
              </a:ext>
            </a:extLst>
          </p:cNvPr>
          <p:cNvSpPr txBox="1"/>
          <p:nvPr/>
        </p:nvSpPr>
        <p:spPr>
          <a:xfrm>
            <a:off x="4179972" y="5552024"/>
            <a:ext cx="185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﻿1,6-dihydroxycyclohexa-2,4-diene-dicarboxylate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C7D8D87-DE7B-C047-B2FF-79DC92D4D4D7}"/>
              </a:ext>
            </a:extLst>
          </p:cNvPr>
          <p:cNvSpPr txBox="1"/>
          <p:nvPr/>
        </p:nvSpPr>
        <p:spPr>
          <a:xfrm>
            <a:off x="4179972" y="6702011"/>
            <a:ext cx="1853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Protocatechuate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466F0E3-34E8-0944-89D1-8BAE6D99B616}"/>
              </a:ext>
            </a:extLst>
          </p:cNvPr>
          <p:cNvSpPr txBox="1"/>
          <p:nvPr/>
        </p:nvSpPr>
        <p:spPr>
          <a:xfrm>
            <a:off x="4256546" y="7740111"/>
            <a:ext cx="15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𝛃 -carboxy </a:t>
            </a:r>
            <a:r>
              <a:rPr lang="en-US" sz="1200" dirty="0" err="1"/>
              <a:t>muconate</a:t>
            </a:r>
            <a:endParaRPr lang="en-US" sz="12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5B2F6CC-F1DD-E24B-B8D4-7B9ACA11284C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4981519" y="4550365"/>
            <a:ext cx="0" cy="100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064B69F-EF55-4842-856B-BCEFFCFF9A6E}"/>
              </a:ext>
            </a:extLst>
          </p:cNvPr>
          <p:cNvCxnSpPr>
            <a:cxnSpLocks/>
          </p:cNvCxnSpPr>
          <p:nvPr/>
        </p:nvCxnSpPr>
        <p:spPr>
          <a:xfrm>
            <a:off x="4981519" y="6013689"/>
            <a:ext cx="0" cy="688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27805A5-321C-524E-BC53-2376A652CDCA}"/>
              </a:ext>
            </a:extLst>
          </p:cNvPr>
          <p:cNvCxnSpPr>
            <a:cxnSpLocks/>
          </p:cNvCxnSpPr>
          <p:nvPr/>
        </p:nvCxnSpPr>
        <p:spPr>
          <a:xfrm>
            <a:off x="4981519" y="6979010"/>
            <a:ext cx="0" cy="747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A6179E3-7C1E-E444-928D-23FCF3E30289}"/>
              </a:ext>
            </a:extLst>
          </p:cNvPr>
          <p:cNvSpPr/>
          <p:nvPr/>
        </p:nvSpPr>
        <p:spPr>
          <a:xfrm>
            <a:off x="2858278" y="7647778"/>
            <a:ext cx="1138307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𝛃 -ketoadipate pathway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5790298A-30D7-2B49-80B1-A43D75EC5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594" y="4159628"/>
            <a:ext cx="531846" cy="19655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AB542A52-08FB-8940-9108-4B7A7D0A0C6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0910" t="10956" r="52121" b="72127"/>
          <a:stretch/>
        </p:blipFill>
        <p:spPr>
          <a:xfrm>
            <a:off x="4521789" y="6223480"/>
            <a:ext cx="375131" cy="5292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2F99031C-19A1-A74E-B16B-3A8E2BCC80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14596" y="5673967"/>
            <a:ext cx="529200" cy="276908"/>
          </a:xfrm>
          <a:prstGeom prst="rect">
            <a:avLst/>
          </a:prstGeom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F67320C-8812-B64E-A669-47629FD0C022}"/>
              </a:ext>
            </a:extLst>
          </p:cNvPr>
          <p:cNvCxnSpPr>
            <a:cxnSpLocks/>
            <a:stCxn id="140" idx="1"/>
            <a:endCxn id="151" idx="3"/>
          </p:cNvCxnSpPr>
          <p:nvPr/>
        </p:nvCxnSpPr>
        <p:spPr>
          <a:xfrm flipH="1">
            <a:off x="3996585" y="7878611"/>
            <a:ext cx="25996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2E65929-EB3C-D84C-A821-949BBBDD740F}"/>
              </a:ext>
            </a:extLst>
          </p:cNvPr>
          <p:cNvSpPr txBox="1"/>
          <p:nvPr/>
        </p:nvSpPr>
        <p:spPr>
          <a:xfrm>
            <a:off x="3144814" y="4069751"/>
            <a:ext cx="199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</a:t>
            </a:r>
          </a:p>
          <a:p>
            <a:pPr algn="ctr"/>
            <a:r>
              <a:rPr lang="en-US" sz="1000" dirty="0"/>
              <a:t>transporter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607AC04-5763-004B-8F64-3B1CD024204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71174" y="676445"/>
            <a:ext cx="486845" cy="82638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15BAF1F-AA27-9443-9712-8A69231414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89423" y="2207109"/>
            <a:ext cx="527819" cy="828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B0B1A90-D840-F242-8C2C-74EFE97595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67811" y="1972784"/>
            <a:ext cx="521516" cy="828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92C6E7-D2E4-D14A-867D-6DA5AAE96D3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67811" y="3378405"/>
            <a:ext cx="521516" cy="828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E11A081-6D9E-724D-84A0-13849D86E56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68757" y="4711469"/>
            <a:ext cx="527819" cy="828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DFC8A24-C486-A14F-B3A3-FEECA9E1FE3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54110" y="4560524"/>
            <a:ext cx="685158" cy="828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00FB950-46CC-064E-A72E-102B7619066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28556" y="4560524"/>
            <a:ext cx="663808" cy="8280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DC056C36-11D4-6F43-9D5A-273DA43BAFC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40381" y="5943850"/>
            <a:ext cx="704585" cy="828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4D456B3-C252-4547-A56F-8805C7620FD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24970" y="6948158"/>
            <a:ext cx="510842" cy="828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E690B00-161B-6E4D-89B1-301F9EA0692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40381" y="6950543"/>
            <a:ext cx="685158" cy="82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AC6DD-F7C3-744C-AFF7-FBCD1C37EB9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547610" y="273928"/>
            <a:ext cx="1164750" cy="460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A6D35-D9B7-6846-A441-1BD34D705EA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547609" y="740601"/>
            <a:ext cx="1168372" cy="462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9C7B4E-5481-F446-9380-A26A8CA3B61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404413" y="1818662"/>
            <a:ext cx="1080000" cy="242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67429-41D7-614C-B00C-D4D53CBB6C5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404413" y="3346111"/>
            <a:ext cx="1080000" cy="242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67E55-567A-9740-BED5-D9C6A6BF5D9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32648" y="1735956"/>
            <a:ext cx="1080000" cy="242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FF0EA7-A75B-1345-AB2E-98D52B97DEA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837140" y="1974480"/>
            <a:ext cx="1080000" cy="242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9D673D-3390-8C48-94C0-F869D1A82AC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832648" y="3223219"/>
            <a:ext cx="1080000" cy="242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BC49B3-9BAD-A442-9210-92617B1F0CE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828926" y="4550422"/>
            <a:ext cx="1080000" cy="242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914C29-09E3-FE44-9AD2-F2B97B9D6F9B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830160" y="4782250"/>
            <a:ext cx="1080000" cy="2421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901F43-7455-F54B-82E3-DFB6AD2D5921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823981" y="5011844"/>
            <a:ext cx="1080000" cy="2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4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1917</TotalTime>
  <Words>139</Words>
  <Application>Microsoft Macintosh PowerPoint</Application>
  <PresentationFormat>A4 Paper (210x297 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Robyn Wright</dc:creator>
  <cp:lastModifiedBy>Robyn Wright</cp:lastModifiedBy>
  <cp:revision>62</cp:revision>
  <dcterms:created xsi:type="dcterms:W3CDTF">2019-09-26T14:56:14Z</dcterms:created>
  <dcterms:modified xsi:type="dcterms:W3CDTF">2020-07-17T22:01:58Z</dcterms:modified>
</cp:coreProperties>
</file>