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FF"/>
    <a:srgbClr val="1D3A00"/>
    <a:srgbClr val="5EEC3C"/>
    <a:srgbClr val="FA6AF3"/>
    <a:srgbClr val="D47A02"/>
    <a:srgbClr val="E6B254"/>
    <a:srgbClr val="BF7E37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1808225"/>
            <a:ext cx="732984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3298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940660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35951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350111"/>
            <a:ext cx="595549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1"/>
            <a:ext cx="8093365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808225"/>
            <a:ext cx="8246069" cy="1679755"/>
          </a:xfrm>
        </p:spPr>
        <p:txBody>
          <a:bodyPr>
            <a:noAutofit/>
          </a:bodyPr>
          <a:lstStyle/>
          <a:p>
            <a:r>
              <a:rPr lang="en-US" sz="1800" b="1" dirty="0"/>
              <a:t>    </a:t>
            </a:r>
            <a:r>
              <a:rPr lang="en-US" sz="1900" b="1" u="sng" dirty="0"/>
              <a:t>CSE326:PROJECT REPORT</a:t>
            </a:r>
            <a:br>
              <a:rPr lang="en-US" sz="1900" b="1" u="sng" dirty="0"/>
            </a:br>
            <a:r>
              <a:rPr lang="en-US" sz="1900" b="1" u="sng" dirty="0">
                <a:solidFill>
                  <a:srgbClr val="FFA3FF"/>
                </a:solidFill>
              </a:rPr>
              <a:t>BLOGGING WEBSITE</a:t>
            </a:r>
            <a:br>
              <a:rPr lang="en-US" sz="1900" b="1" u="sng" dirty="0"/>
            </a:br>
            <a:r>
              <a:rPr lang="en-US" sz="1900" b="1" dirty="0">
                <a:solidFill>
                  <a:srgbClr val="FF0000"/>
                </a:solidFill>
              </a:rPr>
              <a:t>BY:RAJIV KUMAR SINGH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SEC:KOC07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ROLL.NO:70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REG.NO:12216012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IN" b="1" u="sng" dirty="0"/>
              <a:t>INTRODUCTION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Baloo Bhaina 2"/>
              </a:rPr>
              <a:t>This  is </a:t>
            </a:r>
            <a:r>
              <a:rPr lang="en-IN" sz="3200" b="0" i="0" dirty="0">
                <a:effectLst/>
                <a:latin typeface="Baloo Bhaina 2"/>
              </a:rPr>
              <a:t>basically</a:t>
            </a:r>
            <a:r>
              <a:rPr lang="en-US" sz="3200" b="0" i="0" dirty="0">
                <a:effectLst/>
                <a:latin typeface="Baloo Bhaina 2"/>
              </a:rPr>
              <a:t> </a:t>
            </a:r>
            <a:r>
              <a:rPr lang="en-US" sz="3200" dirty="0">
                <a:latin typeface="Baloo Bhaina 2"/>
              </a:rPr>
              <a:t>a</a:t>
            </a:r>
            <a:r>
              <a:rPr lang="en-US" sz="3200" b="0" i="0" dirty="0">
                <a:effectLst/>
                <a:latin typeface="Baloo Bhaina 2"/>
              </a:rPr>
              <a:t> blogging website which publishes the articles by different users of this website. This is a website which lets you submit an article which upon approval will be up on our website and you can get a good amount of reach from here!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TAGS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350111"/>
            <a:ext cx="1832459" cy="3359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&lt;html&gt;                       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&lt;br&gt;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&lt;hr&gt;</a:t>
            </a:r>
          </a:p>
          <a:p>
            <a:r>
              <a:rPr lang="en-US" dirty="0"/>
              <a:t>&lt;img&gt;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B96CD-BCF3-A049-79F4-FDF230DDBAAE}"/>
              </a:ext>
            </a:extLst>
          </p:cNvPr>
          <p:cNvSpPr txBox="1"/>
          <p:nvPr/>
        </p:nvSpPr>
        <p:spPr>
          <a:xfrm>
            <a:off x="4571998" y="1350109"/>
            <a:ext cx="198516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&lt;h1&gt;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&lt;h2&gt;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&lt;h3&gt;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&lt;a&gt;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&lt;nav&gt;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&lt;li&gt;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&lt;body&gt;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&lt;head&gt;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0"/>
            <a:ext cx="7940660" cy="1197405"/>
          </a:xfrm>
        </p:spPr>
        <p:txBody>
          <a:bodyPr/>
          <a:lstStyle/>
          <a:p>
            <a:r>
              <a:rPr lang="en-US" u="sng" dirty="0"/>
              <a:t>WEBSITE PICTURES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A63B23-2186-6CE6-3700-9DA4CA638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81" y="1341031"/>
            <a:ext cx="4559819" cy="304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404C1-9E59-3CE9-00E3-B2AC66CE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11" y="1341929"/>
            <a:ext cx="459105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EB07D-192A-3887-5B0B-7345F327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" y="1350110"/>
            <a:ext cx="4515577" cy="2805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1BCE30-6118-D4E9-82E2-1143A085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0110"/>
            <a:ext cx="4515577" cy="2805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EC29-90D9-8EEA-EF8D-9EE5C9A2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2628566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THANK YOU😊</a:t>
            </a:r>
          </a:p>
        </p:txBody>
      </p:sp>
    </p:spTree>
    <p:extLst>
      <p:ext uri="{BB962C8B-B14F-4D97-AF65-F5344CB8AC3E}">
        <p14:creationId xmlns:p14="http://schemas.microsoft.com/office/powerpoint/2010/main" val="34223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Baloo Bhaina 2</vt:lpstr>
      <vt:lpstr>Calibri</vt:lpstr>
      <vt:lpstr>Office Theme</vt:lpstr>
      <vt:lpstr>    CSE326:PROJECT REPORT BLOGGING WEBSITE BY:RAJIV KUMAR SINGH SEC:KOC07 ROLL.NO:70 REG.NO:12216012</vt:lpstr>
      <vt:lpstr>INTRODUCTION </vt:lpstr>
      <vt:lpstr>TAGS USED</vt:lpstr>
      <vt:lpstr>WEBSITE PICTURES</vt:lpstr>
      <vt:lpstr>PowerPoint Presentation</vt:lpstr>
      <vt:lpstr>THANK YOU😊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2022-12-02T17:10:51Z</dcterms:modified>
</cp:coreProperties>
</file>