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351"/>
    <a:srgbClr val="D9E2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4" d="100"/>
          <a:sy n="24" d="100"/>
        </p:scale>
        <p:origin x="2213" y="13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7C8C-4BA4-716A-FEB6-09680155B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CAF9B-3115-8363-51B4-3F6700B89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17F3-EC7E-4700-085D-FD74526F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E473-B3C1-4A86-8000-A7FAA13C3724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9BFD-EBB9-876F-6CD1-3F95FB85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B3D4-0D74-DE54-9539-8DFFA43A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31C8-8FD8-4ECA-8F61-C025859497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99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7321-B0C3-5BFC-0678-75D099CB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0EF88-8088-2C73-F408-F749A20C3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B4DFA-3125-383B-BCA2-F514D62F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E473-B3C1-4A86-8000-A7FAA13C3724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68B3-E2AC-8947-8C0F-C69D233B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2B260-5660-96D6-397B-53C004AA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31C8-8FD8-4ECA-8F61-C025859497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89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0D3D1-4122-D9C5-52D6-B2723A38D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863B2-D1F2-EDEF-4829-8EA607D77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B974-280D-4A30-CB86-DB0E757A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E473-B3C1-4A86-8000-A7FAA13C3724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B861-D567-3380-D859-98AD624A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4C18D-D4A2-04D1-5175-1D5FA84F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31C8-8FD8-4ECA-8F61-C025859497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88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7095-DB83-A703-1D88-A947D57B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2A37-64D8-80FB-9552-DCA60DFE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85B06-C1E2-4841-E84D-76BBF448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E473-B3C1-4A86-8000-A7FAA13C3724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F0F9-EB56-FEC6-3E20-E083F242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0AF8-8A7C-8EEA-47E6-50E2CA5B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31C8-8FD8-4ECA-8F61-C025859497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89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13A1-6286-A218-6A6C-BCD24546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90F88-10BD-4CEC-A6B3-A06E83CA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A4D4B-4088-957B-814C-6501E011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E473-B3C1-4A86-8000-A7FAA13C3724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A1A2-6D80-9CBF-AE15-D53B3BCF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7B45E-0F5D-099E-B25E-05EEE429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31C8-8FD8-4ECA-8F61-C025859497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68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6036-2E03-572D-590B-357B143A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7237-D161-78FF-6200-CDCD791E2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4F243-F92E-A61F-0D6E-9DD79440C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7BA7B-EAF2-0E90-C4B0-EE744FE0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E473-B3C1-4A86-8000-A7FAA13C3724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4C85D-8609-ABB1-CB4E-020ECE8A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EFEA0-13A7-DE7E-FACE-C5D12FBB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31C8-8FD8-4ECA-8F61-C025859497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96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599F-B8FB-4442-8D02-E18E6E44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3A6A3-5BEC-2EA8-E560-A613F9965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746AC-127B-FCC0-F152-C6F5C5DDA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9FF5A-FAB9-BA81-537E-48A674DDA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972BA-0C18-933C-D590-957CFB842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88443-BAF9-0F70-457D-AB8147D9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E473-B3C1-4A86-8000-A7FAA13C3724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2541A-5C27-B832-C673-58FB22AD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1274C-867F-F20A-1587-9A881D78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31C8-8FD8-4ECA-8F61-C025859497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9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357F-B24A-85DF-1BF9-4884465F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B46A4-5DFF-FAAD-F680-EF938B44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E473-B3C1-4A86-8000-A7FAA13C3724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FE52C-0B0B-C589-2367-DC005552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AE5E4-1570-D22D-07CA-D1380070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31C8-8FD8-4ECA-8F61-C025859497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79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79B5B-7028-3212-60F2-90EC7357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E473-B3C1-4A86-8000-A7FAA13C3724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05772-1FFC-D4DB-58C1-98B91262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68933-CF7A-CC30-E93E-22CE1719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31C8-8FD8-4ECA-8F61-C025859497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39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7A13-E237-104D-E2F8-0A558EE4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29B9E-B4CB-FB4F-41C2-99F43FC6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AF671-4BDE-38BE-C6DE-5AF03BF51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1EB5-2E9B-57A9-939B-5CBBD195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E473-B3C1-4A86-8000-A7FAA13C3724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CC7AF-F76F-23B7-59A9-3371BE76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BB48-51A1-A84B-04FE-EE9D6117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31C8-8FD8-4ECA-8F61-C025859497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0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A3C2-A90E-F2D3-BD29-DFDB4308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269C8-0381-22B1-4FCD-3FB708EF5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19672-D2B6-DE82-5916-0063A44B2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B1687-B72E-7E84-6654-FE99CB2E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E473-B3C1-4A86-8000-A7FAA13C3724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4884E-6BB1-99D1-702C-BD416E69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327B5-04C6-244B-956A-0CFC6255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31C8-8FD8-4ECA-8F61-C025859497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58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80955-FA12-7EB2-30B9-DF5BE7A5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5A5E6-A714-E131-83A1-43D415D07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EA914-3F8C-73AA-C5CD-C7BACE064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0E473-B3C1-4A86-8000-A7FAA13C3724}" type="datetimeFigureOut">
              <a:rPr lang="en-CA" smtClean="0"/>
              <a:t>2023-04-21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9900-856A-C915-EC07-C01ACB93D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7B3B-E317-27A6-1A33-CADA2D14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31C8-8FD8-4ECA-8F61-C025859497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45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Manual/UnityManual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CHV1ymlw-P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F48397AD-A2EF-0DF7-1F02-6365109976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751500-4E41-368E-0AEC-A55BB505D331}"/>
              </a:ext>
            </a:extLst>
          </p:cNvPr>
          <p:cNvSpPr txBox="1"/>
          <p:nvPr/>
        </p:nvSpPr>
        <p:spPr>
          <a:xfrm>
            <a:off x="287383" y="-953588"/>
            <a:ext cx="4280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F2E8D-E4A9-CFDC-473D-8132DD20258C}"/>
              </a:ext>
            </a:extLst>
          </p:cNvPr>
          <p:cNvSpPr txBox="1"/>
          <p:nvPr/>
        </p:nvSpPr>
        <p:spPr>
          <a:xfrm>
            <a:off x="-10910751" y="2367171"/>
            <a:ext cx="1094645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4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Title: Robots vs Wrestlers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4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Game designer: R-</a:t>
            </a:r>
            <a:r>
              <a:rPr lang="en-CA" sz="4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bjorn</a:t>
            </a:r>
            <a:endParaRPr lang="en-CA" sz="4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Overview of the game development process</a:t>
            </a:r>
            <a:endParaRPr lang="en-CA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35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F48397AD-A2EF-0DF7-1F02-6365109976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751500-4E41-368E-0AEC-A55BB505D331}"/>
              </a:ext>
            </a:extLst>
          </p:cNvPr>
          <p:cNvSpPr txBox="1"/>
          <p:nvPr/>
        </p:nvSpPr>
        <p:spPr>
          <a:xfrm>
            <a:off x="287383" y="532312"/>
            <a:ext cx="53062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F2E8D-E4A9-CFDC-473D-8132DD20258C}"/>
              </a:ext>
            </a:extLst>
          </p:cNvPr>
          <p:cNvSpPr txBox="1"/>
          <p:nvPr/>
        </p:nvSpPr>
        <p:spPr>
          <a:xfrm>
            <a:off x="287383" y="2743227"/>
            <a:ext cx="1094645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4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Title: Robots vs Wrestlers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4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Game designer: Ravi Trivedi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Overview of the game development process</a:t>
            </a:r>
            <a:endParaRPr lang="en-CA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0320FF-F1B9-D877-296C-4B8E40DCE199}"/>
              </a:ext>
            </a:extLst>
          </p:cNvPr>
          <p:cNvSpPr/>
          <p:nvPr/>
        </p:nvSpPr>
        <p:spPr>
          <a:xfrm rot="19347749">
            <a:off x="-11963787" y="-3605814"/>
            <a:ext cx="24591371" cy="27203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003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B7CA60-E031-E535-41F6-1E9E942D57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0137" y="3836"/>
            <a:ext cx="12192000" cy="6854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751500-4E41-368E-0AEC-A55BB505D331}"/>
              </a:ext>
            </a:extLst>
          </p:cNvPr>
          <p:cNvSpPr txBox="1"/>
          <p:nvPr/>
        </p:nvSpPr>
        <p:spPr>
          <a:xfrm>
            <a:off x="401683" y="463732"/>
            <a:ext cx="54425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>
                <a:latin typeface="Algerian" panose="04020705040A02060702" pitchFamily="82" charset="0"/>
              </a:rPr>
              <a:t>Level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F2E8D-E4A9-CFDC-473D-8132DD20258C}"/>
              </a:ext>
            </a:extLst>
          </p:cNvPr>
          <p:cNvSpPr txBox="1"/>
          <p:nvPr/>
        </p:nvSpPr>
        <p:spPr>
          <a:xfrm>
            <a:off x="31973" y="1536174"/>
            <a:ext cx="121920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CA" sz="3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the level design of the game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CA" sz="3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level contains Robots roaming around the level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CA" sz="3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health stations where wrestler needs to move and hold in order to increase their health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CA" sz="3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weapon pickups throughout the level scene, can be picked up by either a Robot or a Wrestler.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CA" sz="3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Both characters needs to jump from one tile to another in order to move around and cannot walk on water surface.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59BC32-39CF-701D-905D-3E3DAA9124ED}"/>
              </a:ext>
            </a:extLst>
          </p:cNvPr>
          <p:cNvSpPr/>
          <p:nvPr/>
        </p:nvSpPr>
        <p:spPr>
          <a:xfrm rot="19347749">
            <a:off x="3025011" y="5497831"/>
            <a:ext cx="24591371" cy="272034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806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B7CA60-E031-E535-41F6-1E9E942D57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0137" y="3836"/>
            <a:ext cx="12192000" cy="6854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751500-4E41-368E-0AEC-A55BB505D331}"/>
              </a:ext>
            </a:extLst>
          </p:cNvPr>
          <p:cNvSpPr txBox="1"/>
          <p:nvPr/>
        </p:nvSpPr>
        <p:spPr>
          <a:xfrm>
            <a:off x="30137" y="0"/>
            <a:ext cx="54425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>
                <a:latin typeface="Algerian" panose="04020705040A02060702" pitchFamily="82" charset="0"/>
              </a:rPr>
              <a:t>Level 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59BC32-39CF-701D-905D-3E3DAA9124ED}"/>
              </a:ext>
            </a:extLst>
          </p:cNvPr>
          <p:cNvSpPr/>
          <p:nvPr/>
        </p:nvSpPr>
        <p:spPr>
          <a:xfrm>
            <a:off x="-5163783" y="1015663"/>
            <a:ext cx="24591371" cy="10287624"/>
          </a:xfrm>
          <a:prstGeom prst="rect">
            <a:avLst/>
          </a:prstGeom>
          <a:solidFill>
            <a:srgbClr val="FFFFFF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364E6-A39B-F753-7395-88C239F5B11A}"/>
              </a:ext>
            </a:extLst>
          </p:cNvPr>
          <p:cNvSpPr txBox="1"/>
          <p:nvPr/>
        </p:nvSpPr>
        <p:spPr>
          <a:xfrm>
            <a:off x="170704" y="1030982"/>
            <a:ext cx="11790317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err="1"/>
              <a:t>NavMesh</a:t>
            </a:r>
            <a:r>
              <a:rPr lang="en-CA" sz="4000" b="1" dirty="0"/>
              <a:t> for Unity</a:t>
            </a:r>
            <a:endParaRPr lang="en-CA" sz="3600" b="1" dirty="0"/>
          </a:p>
          <a:p>
            <a:pPr marL="571500" indent="-5715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Advantages of using </a:t>
            </a:r>
            <a:r>
              <a:rPr lang="en-US" sz="36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Navmesh</a:t>
            </a:r>
            <a:r>
              <a:rPr lang="en-US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 more efficient agent movement, more precise pathfinding, and easier AI development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Explanation of A* Pathfinding algorithm, which is used by </a:t>
            </a:r>
            <a:r>
              <a:rPr lang="en-US" sz="36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Navmesh</a:t>
            </a:r>
            <a:r>
              <a:rPr lang="en-US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to calculate the shortest path between two points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Links to </a:t>
            </a:r>
            <a:r>
              <a:rPr lang="en-US" sz="36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Navmesh</a:t>
            </a:r>
            <a:r>
              <a:rPr lang="en-US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Unity resources: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  <a:hlinkClick r:id="rId3"/>
              </a:rPr>
              <a:t>https://docs.unity3d.com/Manual/UnityManual.html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  <a:hlinkClick r:id="rId4"/>
              </a:rPr>
              <a:t>https://youtu.be/CHV1ymlw-P8</a:t>
            </a:r>
            <a:endParaRPr lang="en-US" sz="36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92966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B7CA60-E031-E535-41F6-1E9E942D57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0137" y="3836"/>
            <a:ext cx="12192000" cy="68541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59BC32-39CF-701D-905D-3E3DAA9124ED}"/>
              </a:ext>
            </a:extLst>
          </p:cNvPr>
          <p:cNvSpPr/>
          <p:nvPr/>
        </p:nvSpPr>
        <p:spPr>
          <a:xfrm rot="5400000" flipV="1">
            <a:off x="-4124701" y="-6432230"/>
            <a:ext cx="24591371" cy="11371385"/>
          </a:xfrm>
          <a:prstGeom prst="rect">
            <a:avLst/>
          </a:prstGeom>
          <a:solidFill>
            <a:srgbClr val="FFFFFF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51500-4E41-368E-0AEC-A55BB505D331}"/>
              </a:ext>
            </a:extLst>
          </p:cNvPr>
          <p:cNvSpPr txBox="1"/>
          <p:nvPr/>
        </p:nvSpPr>
        <p:spPr>
          <a:xfrm>
            <a:off x="30137" y="0"/>
            <a:ext cx="54425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>
                <a:latin typeface="Algerian" panose="04020705040A02060702" pitchFamily="82" charset="0"/>
              </a:rPr>
              <a:t>Level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A71EA6-1313-C3F5-AC04-CEFB79E5330F}"/>
              </a:ext>
            </a:extLst>
          </p:cNvPr>
          <p:cNvSpPr txBox="1"/>
          <p:nvPr/>
        </p:nvSpPr>
        <p:spPr>
          <a:xfrm>
            <a:off x="2751396" y="1015663"/>
            <a:ext cx="9410468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/>
              <a:t>Networking</a:t>
            </a:r>
          </a:p>
          <a:p>
            <a:r>
              <a:rPr lang="en-CA" sz="1600" b="1" dirty="0"/>
              <a:t> </a:t>
            </a:r>
            <a:endParaRPr lang="en-CA" sz="4800" b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3900" b="1" dirty="0"/>
              <a:t>I am using Unity’s </a:t>
            </a:r>
            <a:r>
              <a:rPr lang="en-CA" sz="3900" b="1" dirty="0" err="1"/>
              <a:t>Netcode</a:t>
            </a:r>
            <a:r>
              <a:rPr lang="en-CA" sz="3900" b="1" dirty="0"/>
              <a:t> (Multiplayer using </a:t>
            </a:r>
            <a:r>
              <a:rPr lang="en-CA" sz="3900" b="1" dirty="0" err="1"/>
              <a:t>GameObjects</a:t>
            </a:r>
            <a:r>
              <a:rPr lang="en-CA" sz="3900" b="1" dirty="0"/>
              <a:t>) and Multiplayer tools.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3900" b="1" dirty="0"/>
              <a:t>Server – hosts a server for the level game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3900" b="1" dirty="0"/>
              <a:t>Host – Adds a player prefab with the server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3900" b="1" dirty="0"/>
              <a:t>Client – Adds a client to the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ED658D-7F39-7D24-D4D1-87A65140E6D4}"/>
              </a:ext>
            </a:extLst>
          </p:cNvPr>
          <p:cNvSpPr/>
          <p:nvPr/>
        </p:nvSpPr>
        <p:spPr>
          <a:xfrm rot="2143712">
            <a:off x="13891536" y="-1665515"/>
            <a:ext cx="3099410" cy="18973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90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B7CA60-E031-E535-41F6-1E9E942D57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2078801" y="-9569068"/>
            <a:ext cx="12192000" cy="6854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BAC13E-BFA4-45E1-BD06-808410FFD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5"/>
            <a:ext cx="12192000" cy="685189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623113-CA98-B2CD-BC89-83BDFB20001D}"/>
              </a:ext>
            </a:extLst>
          </p:cNvPr>
          <p:cNvSpPr/>
          <p:nvPr/>
        </p:nvSpPr>
        <p:spPr>
          <a:xfrm>
            <a:off x="4258963" y="2245988"/>
            <a:ext cx="6400800" cy="4041969"/>
          </a:xfrm>
          <a:prstGeom prst="roundRect">
            <a:avLst/>
          </a:prstGeom>
          <a:solidFill>
            <a:srgbClr val="D9E2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Wrestler UI</a:t>
            </a:r>
          </a:p>
          <a:p>
            <a:r>
              <a:rPr lang="en-CA" sz="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CA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Added a basic UI for players to change the behaviour of their agent.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Agent has 3 behaviours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Random AI (Random Movement)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Medic AI (Prioritize restoring health)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Attack AI (Getting a weapon and attacking enemy)</a:t>
            </a:r>
            <a:endParaRPr lang="en-CA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59BC32-39CF-701D-905D-3E3DAA9124ED}"/>
              </a:ext>
            </a:extLst>
          </p:cNvPr>
          <p:cNvSpPr/>
          <p:nvPr/>
        </p:nvSpPr>
        <p:spPr>
          <a:xfrm rot="5400000" flipV="1">
            <a:off x="5276876" y="-1502229"/>
            <a:ext cx="24591371" cy="6400799"/>
          </a:xfrm>
          <a:prstGeom prst="rect">
            <a:avLst/>
          </a:prstGeom>
          <a:solidFill>
            <a:srgbClr val="FFFFFF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3E83D-112B-7F18-A26C-CC09F87509CC}"/>
              </a:ext>
            </a:extLst>
          </p:cNvPr>
          <p:cNvSpPr/>
          <p:nvPr/>
        </p:nvSpPr>
        <p:spPr>
          <a:xfrm rot="2143712">
            <a:off x="-4088614" y="-11004797"/>
            <a:ext cx="3099410" cy="18973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653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B7CA60-E031-E535-41F6-1E9E942D57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2078801" y="-9569068"/>
            <a:ext cx="12192000" cy="6854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BAC13E-BFA4-45E1-BD06-808410FFD0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14762055" y="-4275031"/>
            <a:ext cx="12192000" cy="685189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623113-CA98-B2CD-BC89-83BDFB20001D}"/>
              </a:ext>
            </a:extLst>
          </p:cNvPr>
          <p:cNvSpPr/>
          <p:nvPr/>
        </p:nvSpPr>
        <p:spPr>
          <a:xfrm>
            <a:off x="6497599" y="9169302"/>
            <a:ext cx="6400800" cy="4041969"/>
          </a:xfrm>
          <a:prstGeom prst="roundRect">
            <a:avLst/>
          </a:prstGeom>
          <a:solidFill>
            <a:srgbClr val="D9E2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Wrestler UI</a:t>
            </a:r>
          </a:p>
          <a:p>
            <a:r>
              <a:rPr lang="en-CA" sz="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CA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Added a basic UI for players to change the behaviour of their agent.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Agent has 3 behaviours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Random AI (Random Movement)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Medic AI (Prioritize restoring health)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Attack AI (Getting a weapon and attacking enemy)</a:t>
            </a:r>
            <a:endParaRPr lang="en-CA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59BC32-39CF-701D-905D-3E3DAA9124ED}"/>
              </a:ext>
            </a:extLst>
          </p:cNvPr>
          <p:cNvSpPr/>
          <p:nvPr/>
        </p:nvSpPr>
        <p:spPr>
          <a:xfrm rot="9050151" flipV="1">
            <a:off x="-1472058" y="1856216"/>
            <a:ext cx="23170515" cy="16952075"/>
          </a:xfrm>
          <a:prstGeom prst="rect">
            <a:avLst/>
          </a:prstGeom>
          <a:solidFill>
            <a:srgbClr val="E1A351">
              <a:alpha val="6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3E83D-112B-7F18-A26C-CC09F87509CC}"/>
              </a:ext>
            </a:extLst>
          </p:cNvPr>
          <p:cNvSpPr/>
          <p:nvPr/>
        </p:nvSpPr>
        <p:spPr>
          <a:xfrm>
            <a:off x="13389653" y="-7510483"/>
            <a:ext cx="3099410" cy="18973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94AB5-191C-3922-C8BD-C366E7E4282A}"/>
              </a:ext>
            </a:extLst>
          </p:cNvPr>
          <p:cNvSpPr txBox="1"/>
          <p:nvPr/>
        </p:nvSpPr>
        <p:spPr>
          <a:xfrm>
            <a:off x="287383" y="532312"/>
            <a:ext cx="45223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5A87C-241E-F217-E1F6-3B086DB00A09}"/>
              </a:ext>
            </a:extLst>
          </p:cNvPr>
          <p:cNvSpPr txBox="1"/>
          <p:nvPr/>
        </p:nvSpPr>
        <p:spPr>
          <a:xfrm>
            <a:off x="287383" y="1976417"/>
            <a:ext cx="93072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5400" b="1" dirty="0"/>
              <a:t>Now, It’s time to play the game together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sz="5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5400" b="1" dirty="0"/>
              <a:t>Any Questions before we start?</a:t>
            </a:r>
          </a:p>
        </p:txBody>
      </p:sp>
    </p:spTree>
    <p:extLst>
      <p:ext uri="{BB962C8B-B14F-4D97-AF65-F5344CB8AC3E}">
        <p14:creationId xmlns:p14="http://schemas.microsoft.com/office/powerpoint/2010/main" val="1115709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328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Trivedi</dc:creator>
  <cp:lastModifiedBy>Ravi Trivedi</cp:lastModifiedBy>
  <cp:revision>3</cp:revision>
  <dcterms:created xsi:type="dcterms:W3CDTF">2023-04-21T14:39:38Z</dcterms:created>
  <dcterms:modified xsi:type="dcterms:W3CDTF">2023-04-21T15:23:08Z</dcterms:modified>
</cp:coreProperties>
</file>