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Canva Sans Bold" charset="1" panose="020B0803030501040103"/>
      <p:regular r:id="rId24"/>
    </p:embeddedFont>
    <p:embeddedFont>
      <p:font typeface="Times New Roman" charset="1" panose="02030502070405020303"/>
      <p:regular r:id="rId25"/>
    </p:embeddedFont>
    <p:embeddedFont>
      <p:font typeface="Canva Sans" charset="1" panose="020B05030305010401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R Charulatha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222402526-asunm161222402526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ll-cs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COLLEGE:Prince shri venkesteshwara art and science college/madras university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5387346" y="2195570"/>
            <a:ext cx="7513308" cy="5895860"/>
          </a:xfrm>
          <a:custGeom>
            <a:avLst/>
            <a:gdLst/>
            <a:ahLst/>
            <a:cxnLst/>
            <a:rect r="r" b="b" t="t" l="l"/>
            <a:pathLst>
              <a:path h="5895860" w="7513308">
                <a:moveTo>
                  <a:pt x="0" y="0"/>
                </a:moveTo>
                <a:lnTo>
                  <a:pt x="7513308" y="0"/>
                </a:lnTo>
                <a:lnTo>
                  <a:pt x="7513308" y="5895860"/>
                </a:lnTo>
                <a:lnTo>
                  <a:pt x="0" y="5895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938635" y="1431385"/>
            <a:ext cx="16230600" cy="402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short and simple conclusion you can add to your report 👇</a:t>
            </a: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Conclusion:</a:t>
            </a: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portfolio highlights the student’s skills, projects, and contact details in a clear and professional way. It serves as a useful platform for recruiters, teachers, and peers to know more about the student.</a:t>
            </a: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2910"/>
              </a:lnSpc>
            </a:pPr>
          </a:p>
          <a:p>
            <a:pPr algn="ctr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👉 Do you want me to put together the entire report (Problem Statement, Overview, End Users, Tools &amp; Techniques, Design &amp; Layout, Conclusion) in one neat format for you?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586287" y="1028700"/>
            <a:ext cx="6114067" cy="8828625"/>
          </a:xfrm>
          <a:custGeom>
            <a:avLst/>
            <a:gdLst/>
            <a:ahLst/>
            <a:cxnLst/>
            <a:rect r="r" b="b" t="t" l="l"/>
            <a:pathLst>
              <a:path h="8828625" w="6114067">
                <a:moveTo>
                  <a:pt x="0" y="0"/>
                </a:moveTo>
                <a:lnTo>
                  <a:pt x="6114067" y="0"/>
                </a:lnTo>
                <a:lnTo>
                  <a:pt x="6114067" y="8828626"/>
                </a:lnTo>
                <a:lnTo>
                  <a:pt x="0" y="8828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98196" y="3782302"/>
            <a:ext cx="14091608" cy="244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49"/>
              </a:lnSpc>
            </a:pPr>
            <a:r>
              <a:rPr lang="en-US" sz="1424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-14473" y="-2908080"/>
            <a:ext cx="18302474" cy="2518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Ah, you want a problem statement (project description) for the portfolio website code 🚀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clear Problem Statement for this project: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Problem Statement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Students often face difficulties in showcasing their skills, projects, and contact details in a structured and professional manner. Traditional resumes are static and cannot fully reflect their abilities or projects. There is a need for a personal portfolio website that: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Displays the student’s profile information (name, photo, short bio).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Highlights skills in a clean and organized way.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Presents projects with descriptions for better visibility.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Provides contact details (such as LinkedIn profile) for networking opportunities.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Is easy to customize and responsive so any student can adapt it to their needs.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This Student Portfolio Website solves the problem by creating a simple, responsive, and well-structured webpage where students can present themselves effectively to recruiters, teachers, and peers.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Would you like me to also write a Project Objective &amp; Outcome section along with the problem statement (like how NPTEL assignments/projects usually need)?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237" y="-489045"/>
            <a:ext cx="18288000" cy="11981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simple Project Overview in 4 lines: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Project Overview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is a student portfolio website designed to showcase personal details, skills, and projects.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includes sections like About, Skills, Projects, and Contact for better presentation.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website helps students highlight their abilities in a professional and structured format.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easy to customize and responsive, making it suitable for academic or career purposes.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you also want me to prepare a short abstract (2–3 lines) that you can use in reports or submissions?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0" y="2048253"/>
            <a:ext cx="18288000" cy="1678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your student portfolio website, the end users are the people who will visit and interact with your portfolio.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That usually includes: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Recruiters / Hiring Managers – who check your skills, projects, and contact info to evaluate you for jobs or internships.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Teachers / Professors – if you are showcasing your academic work or projects.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Peers / Classmates – who might refer you to opportunities or collaborate on projects.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Clients – if you plan to use your portfolio to get freelance or project-based work.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You (the Owner) – you are also an end user, since you’ll update, maintain, and share the portfolio.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👉 In simple words: any person who views your portfolio website to know about you, your skills, and your projects is the end user.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you want me to explain this as a short answer for your project report (2–3 lines), or as  detailed explanation?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39586" y="4650581"/>
            <a:ext cx="7129463" cy="4300538"/>
            <a:chOff x="0" y="0"/>
            <a:chExt cx="9505950" cy="5734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492"/>
              <a:ext cx="9497441" cy="5730263"/>
            </a:xfrm>
            <a:custGeom>
              <a:avLst/>
              <a:gdLst/>
              <a:ahLst/>
              <a:cxnLst/>
              <a:rect r="r" b="b" t="t" l="l"/>
              <a:pathLst>
                <a:path h="5730263" w="9497441">
                  <a:moveTo>
                    <a:pt x="9497441" y="14229"/>
                  </a:moveTo>
                  <a:lnTo>
                    <a:pt x="10668" y="5730263"/>
                  </a:lnTo>
                  <a:lnTo>
                    <a:pt x="0" y="5715919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778276" y="4652327"/>
            <a:ext cx="4794052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1.HTML code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2.CSS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3.web browser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79512" y="2286000"/>
            <a:ext cx="2441043" cy="5865019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16939" y="-1680845"/>
            <a:ext cx="16229454" cy="2098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clear explanation of the Portfolio Design and Layout for your project: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Portfolio Design and Layout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Sidebar (Left Panel) – Contains the student’s photo, name, description, and navigation menu.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Main Content (Right Panel) – Divided into four sections: About, Skills, Projects, and Contact.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Skills Section – Displays skill cards in a neat layout for quick readability.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Projects Section – Uses a grid design to highlight each project with title and description.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Contact Section – Provides LinkedIn link for professional networking.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Overall Layout – Clean, simple, and responsive design for easy customization.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👉 Would you like me to also make a diagram (layout sketch) of this portfolio design so you can visualize it better?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75216" y="-1556091"/>
            <a:ext cx="10329100" cy="2878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Here’s a clear explanation of the Features and Functionality of your portfolio project: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📌 Features and Functionality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Profile Section – Displays student’s photo, name, and short introduction.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Navigation Menu – Sidebar links allow smooth movement to different sections (About, Skills, Projects, Contact).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About Section – Provides a personal introduction and academic/career interests.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Skills Section – Showcases programming skills in a card layout for quick visibility.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 Projects Section – Highlights completed projects with titles and descriptions.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 Contact Section – Shares LinkedIn profile link for professional communication.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7. Responsive Design – Works well on both desktop and mobile devices.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8. Easy Customization – Student can update photo, skills, projects, and links anytime.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---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 you also want me to write Advantages of this Portfolio Website (like points you can use in a report or viva)?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DAGxWfnJBKE</dc:identifier>
  <dcterms:modified xsi:type="dcterms:W3CDTF">2011-08-01T06:04:30Z</dcterms:modified>
  <cp:revision>1</cp:revision>
  <dc:title>PPT FWD TNSDC 2025 (1).pptx</dc:title>
</cp:coreProperties>
</file>