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20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Times New Roman Bold" charset="1" panose="02030802070405020303"/>
      <p:regular r:id="rId23"/>
    </p:embeddedFont>
    <p:embeddedFont>
      <p:font typeface="Trebuchet MS" charset="1" panose="020B0603020202020204"/>
      <p:regular r:id="rId24"/>
    </p:embeddedFont>
    <p:embeddedFont>
      <p:font typeface="Calibri (MS)" charset="1" panose="020F0502020204030204"/>
      <p:regular r:id="rId25"/>
    </p:embeddedFont>
    <p:embeddedFont>
      <p:font typeface="Trebuchet MS Bold" charset="1" panose="020B0703020202020204"/>
      <p:regular r:id="rId26"/>
    </p:embeddedFont>
    <p:embeddedFont>
      <p:font typeface="Canva Sans Bold" charset="1" panose="020B0803030501040103"/>
      <p:regular r:id="rId27"/>
    </p:embeddedFont>
    <p:embeddedFont>
      <p:font typeface="Times New Roman" charset="1" panose="02030502070405020303"/>
      <p:regular r:id="rId28"/>
    </p:embeddedFont>
    <p:embeddedFont>
      <p:font typeface="Canva Sans" charset="1" panose="020B0503030501040103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notesMasters/notesMaster1.xml" Type="http://schemas.openxmlformats.org/officeDocument/2006/relationships/notesMaster"/><Relationship Id="rId21" Target="theme/theme2.xml" Type="http://schemas.openxmlformats.org/officeDocument/2006/relationships/theme"/><Relationship Id="rId22" Target="notesSlides/notesSlide1.xml" Type="http://schemas.openxmlformats.org/officeDocument/2006/relationships/notes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Relationship Id="rId3" Target="../media/image17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3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6.png" Type="http://schemas.openxmlformats.org/officeDocument/2006/relationships/image"/><Relationship Id="rId8" Target="../media/image10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1314448" y="1485900"/>
            <a:ext cx="2614612" cy="2000250"/>
          </a:xfrm>
          <a:custGeom>
            <a:avLst/>
            <a:gdLst/>
            <a:ahLst/>
            <a:cxnLst/>
            <a:rect r="r" b="b" t="t" l="l"/>
            <a:pathLst>
              <a:path h="2000250" w="2614612">
                <a:moveTo>
                  <a:pt x="0" y="0"/>
                </a:moveTo>
                <a:lnTo>
                  <a:pt x="2614613" y="0"/>
                </a:lnTo>
                <a:lnTo>
                  <a:pt x="2614613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5629275" y="1785938"/>
            <a:ext cx="2500312" cy="2157412"/>
            <a:chOff x="0" y="0"/>
            <a:chExt cx="3333750" cy="287655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333750" cy="2876550"/>
            </a:xfrm>
            <a:custGeom>
              <a:avLst/>
              <a:gdLst/>
              <a:ahLst/>
              <a:cxnLst/>
              <a:rect r="r" b="b" t="t" l="l"/>
              <a:pathLst>
                <a:path h="2876550" w="3333750">
                  <a:moveTo>
                    <a:pt x="2614676" y="0"/>
                  </a:moveTo>
                  <a:lnTo>
                    <a:pt x="719074" y="0"/>
                  </a:lnTo>
                  <a:lnTo>
                    <a:pt x="0" y="1438148"/>
                  </a:lnTo>
                  <a:lnTo>
                    <a:pt x="719074" y="2876550"/>
                  </a:lnTo>
                  <a:lnTo>
                    <a:pt x="2614676" y="2876550"/>
                  </a:lnTo>
                  <a:lnTo>
                    <a:pt x="3333750" y="1438148"/>
                  </a:lnTo>
                  <a:lnTo>
                    <a:pt x="2614676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5700712" y="7843838"/>
            <a:ext cx="1085850" cy="928688"/>
            <a:chOff x="0" y="0"/>
            <a:chExt cx="1447800" cy="123825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447800" cy="1238250"/>
            </a:xfrm>
            <a:custGeom>
              <a:avLst/>
              <a:gdLst/>
              <a:ahLst/>
              <a:cxnLst/>
              <a:rect r="r" b="b" t="t" l="l"/>
              <a:pathLst>
                <a:path h="1238250" w="1447800">
                  <a:moveTo>
                    <a:pt x="1138174" y="0"/>
                  </a:moveTo>
                  <a:lnTo>
                    <a:pt x="309626" y="0"/>
                  </a:lnTo>
                  <a:lnTo>
                    <a:pt x="0" y="619252"/>
                  </a:lnTo>
                  <a:lnTo>
                    <a:pt x="309626" y="1238250"/>
                  </a:lnTo>
                  <a:lnTo>
                    <a:pt x="1138174" y="1238250"/>
                  </a:lnTo>
                  <a:lnTo>
                    <a:pt x="1447800" y="619252"/>
                  </a:lnTo>
                  <a:lnTo>
                    <a:pt x="1138174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2285999" y="-49242"/>
            <a:ext cx="11444288" cy="1581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b="true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Digital Portfolio </a:t>
            </a:r>
          </a:p>
          <a:p>
            <a:pPr algn="l">
              <a:lnSpc>
                <a:spcPts val="5759"/>
              </a:lnSpc>
            </a:pPr>
          </a:p>
        </p:txBody>
      </p:sp>
      <p:grpSp>
        <p:nvGrpSpPr>
          <p:cNvPr name="Group 28" id="28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66666" t="0" r="-66666" b="0"/>
              </a:stretch>
            </a:blip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3923253" y="4950270"/>
            <a:ext cx="12733020" cy="3324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STUDENT NAME: R Charulatha 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REGISTER NO AND NMID: 222402526-asunm161222402526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DEPARTMENT: ll-cs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COLLEGE:Prince shri venkesteshwara art and science college/madras university 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    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9" id="29"/>
          <p:cNvGrpSpPr>
            <a:grpSpLocks noChangeAspect="true"/>
          </p:cNvGrpSpPr>
          <p:nvPr/>
        </p:nvGrpSpPr>
        <p:grpSpPr>
          <a:xfrm rot="0">
            <a:off x="100012" y="5072060"/>
            <a:ext cx="3700462" cy="5129212"/>
            <a:chOff x="0" y="0"/>
            <a:chExt cx="4933950" cy="683895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4933950" cy="6838950"/>
            </a:xfrm>
            <a:custGeom>
              <a:avLst/>
              <a:gdLst/>
              <a:ahLst/>
              <a:cxnLst/>
              <a:rect r="r" b="b" t="t" l="l"/>
              <a:pathLst>
                <a:path h="6838950" w="4933950">
                  <a:moveTo>
                    <a:pt x="0" y="0"/>
                  </a:moveTo>
                  <a:lnTo>
                    <a:pt x="4933950" y="0"/>
                  </a:lnTo>
                  <a:lnTo>
                    <a:pt x="4933950" y="6838950"/>
                  </a:lnTo>
                  <a:lnTo>
                    <a:pt x="0" y="68389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428" r="0" b="-1428"/>
              </a:stretch>
            </a:blipFill>
          </p:spPr>
        </p:sp>
      </p:grpSp>
      <p:sp>
        <p:nvSpPr>
          <p:cNvPr name="Freeform 31" id="31"/>
          <p:cNvSpPr/>
          <p:nvPr/>
        </p:nvSpPr>
        <p:spPr>
          <a:xfrm flipH="false" flipV="false" rot="0">
            <a:off x="5387346" y="2195570"/>
            <a:ext cx="7513308" cy="5895860"/>
          </a:xfrm>
          <a:custGeom>
            <a:avLst/>
            <a:gdLst/>
            <a:ahLst/>
            <a:cxnLst/>
            <a:rect r="r" b="b" t="t" l="l"/>
            <a:pathLst>
              <a:path h="5895860" w="7513308">
                <a:moveTo>
                  <a:pt x="0" y="0"/>
                </a:moveTo>
                <a:lnTo>
                  <a:pt x="7513308" y="0"/>
                </a:lnTo>
                <a:lnTo>
                  <a:pt x="7513308" y="5895860"/>
                </a:lnTo>
                <a:lnTo>
                  <a:pt x="0" y="589586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1109662" y="989392"/>
            <a:ext cx="12720638" cy="999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 AND SCREENSHOTS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8" id="28"/>
          <p:cNvGrpSpPr>
            <a:grpSpLocks noChangeAspect="true"/>
          </p:cNvGrpSpPr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6666" t="0" r="-66666" b="0"/>
              </a:stretch>
            </a:blip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132998" y="572451"/>
            <a:ext cx="6868002" cy="11339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CONCLUSION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3938635" y="1431385"/>
            <a:ext cx="16230600" cy="4021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10"/>
              </a:lnSpc>
            </a:pPr>
            <a:r>
              <a:rPr lang="en-US" sz="207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Here’s a short and simple conclusion you can add to your report 👇</a:t>
            </a:r>
          </a:p>
          <a:p>
            <a:pPr algn="ctr">
              <a:lnSpc>
                <a:spcPts val="2910"/>
              </a:lnSpc>
            </a:pPr>
          </a:p>
          <a:p>
            <a:pPr algn="ctr">
              <a:lnSpc>
                <a:spcPts val="2910"/>
              </a:lnSpc>
            </a:pPr>
            <a:r>
              <a:rPr lang="en-US" sz="207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Conclusion:</a:t>
            </a:r>
          </a:p>
          <a:p>
            <a:pPr algn="ctr">
              <a:lnSpc>
                <a:spcPts val="2910"/>
              </a:lnSpc>
            </a:pPr>
            <a:r>
              <a:rPr lang="en-US" sz="207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This portfolio highlights the student’s skills, projects, and contact details in a clear and professional way. It serves as a useful platform for recruiters, teachers, and peers to know more about the student.</a:t>
            </a:r>
          </a:p>
          <a:p>
            <a:pPr algn="ctr">
              <a:lnSpc>
                <a:spcPts val="2910"/>
              </a:lnSpc>
            </a:pPr>
          </a:p>
          <a:p>
            <a:pPr algn="ctr">
              <a:lnSpc>
                <a:spcPts val="2910"/>
              </a:lnSpc>
            </a:pPr>
          </a:p>
          <a:p>
            <a:pPr algn="ctr">
              <a:lnSpc>
                <a:spcPts val="2910"/>
              </a:lnSpc>
            </a:pPr>
            <a:r>
              <a:rPr lang="en-US" sz="207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---</a:t>
            </a:r>
          </a:p>
          <a:p>
            <a:pPr algn="ctr">
              <a:lnSpc>
                <a:spcPts val="2910"/>
              </a:lnSpc>
            </a:pPr>
          </a:p>
          <a:p>
            <a:pPr algn="ctr">
              <a:lnSpc>
                <a:spcPts val="2910"/>
              </a:lnSpc>
            </a:pPr>
            <a:r>
              <a:rPr lang="en-US" sz="207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👉 Do you want me to put together the entire report (Problem Statement, Overview, End Users, Tools &amp; Techniques, Design &amp; Layout, Conclusion) in one neat format for you?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4652327"/>
            <a:ext cx="18288000" cy="181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https://r-charulatha13512cs.github.io/TNSCD-FWD-DP15/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030512" y="705167"/>
            <a:ext cx="225385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Github link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4586287" y="1028700"/>
            <a:ext cx="6114067" cy="8828625"/>
          </a:xfrm>
          <a:custGeom>
            <a:avLst/>
            <a:gdLst/>
            <a:ahLst/>
            <a:cxnLst/>
            <a:rect r="r" b="b" t="t" l="l"/>
            <a:pathLst>
              <a:path h="8828625" w="6114067">
                <a:moveTo>
                  <a:pt x="0" y="0"/>
                </a:moveTo>
                <a:lnTo>
                  <a:pt x="6114067" y="0"/>
                </a:lnTo>
                <a:lnTo>
                  <a:pt x="6114067" y="8828626"/>
                </a:lnTo>
                <a:lnTo>
                  <a:pt x="0" y="88286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109662" y="1251425"/>
            <a:ext cx="5864542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TITLE</a:t>
            </a:r>
          </a:p>
        </p:txBody>
      </p: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66666" t="0" r="-66666" b="0"/>
              </a:stretch>
            </a:blipFill>
          </p:spPr>
        </p:sp>
      </p:grpSp>
      <p:grpSp>
        <p:nvGrpSpPr>
          <p:cNvPr name="Group 16" id="16"/>
          <p:cNvGrpSpPr>
            <a:grpSpLocks noChangeAspect="true"/>
          </p:cNvGrpSpPr>
          <p:nvPr/>
        </p:nvGrpSpPr>
        <p:grpSpPr>
          <a:xfrm rot="0">
            <a:off x="700088" y="9615488"/>
            <a:ext cx="5557838" cy="442912"/>
            <a:chOff x="0" y="0"/>
            <a:chExt cx="7410450" cy="59055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124" r="0" b="-124"/>
              </a:stretch>
            </a:blip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098196" y="3782302"/>
            <a:ext cx="14091608" cy="24461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949"/>
              </a:lnSpc>
            </a:pPr>
            <a:r>
              <a:rPr lang="en-US" sz="1424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Digital portfolio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4300" y="42868"/>
            <a:ext cx="18722570" cy="10287000"/>
            <a:chOff x="0" y="0"/>
            <a:chExt cx="24963426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963374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963374">
                  <a:moveTo>
                    <a:pt x="24963374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963374" y="13716000"/>
                  </a:lnTo>
                  <a:lnTo>
                    <a:pt x="24963374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1044238" y="671512"/>
            <a:ext cx="542925" cy="542925"/>
            <a:chOff x="0" y="0"/>
            <a:chExt cx="723900" cy="7239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23900" cy="723900"/>
            </a:xfrm>
            <a:custGeom>
              <a:avLst/>
              <a:gdLst/>
              <a:ahLst/>
              <a:cxnLst/>
              <a:rect r="r" b="b" t="t" l="l"/>
              <a:pathLst>
                <a:path h="723900" w="723900">
                  <a:moveTo>
                    <a:pt x="361950" y="0"/>
                  </a:moveTo>
                  <a:lnTo>
                    <a:pt x="265684" y="12954"/>
                  </a:lnTo>
                  <a:lnTo>
                    <a:pt x="179324" y="49403"/>
                  </a:lnTo>
                  <a:lnTo>
                    <a:pt x="106045" y="106045"/>
                  </a:lnTo>
                  <a:lnTo>
                    <a:pt x="49403" y="179324"/>
                  </a:lnTo>
                  <a:lnTo>
                    <a:pt x="12954" y="265684"/>
                  </a:lnTo>
                  <a:lnTo>
                    <a:pt x="0" y="361950"/>
                  </a:lnTo>
                  <a:lnTo>
                    <a:pt x="12954" y="458216"/>
                  </a:lnTo>
                  <a:lnTo>
                    <a:pt x="49403" y="544703"/>
                  </a:lnTo>
                  <a:lnTo>
                    <a:pt x="106045" y="617982"/>
                  </a:lnTo>
                  <a:lnTo>
                    <a:pt x="179324" y="674624"/>
                  </a:lnTo>
                  <a:lnTo>
                    <a:pt x="265811" y="711073"/>
                  </a:lnTo>
                  <a:lnTo>
                    <a:pt x="361950" y="723900"/>
                  </a:lnTo>
                  <a:lnTo>
                    <a:pt x="458216" y="710946"/>
                  </a:lnTo>
                  <a:lnTo>
                    <a:pt x="544703" y="674497"/>
                  </a:lnTo>
                  <a:lnTo>
                    <a:pt x="617982" y="617855"/>
                  </a:lnTo>
                  <a:lnTo>
                    <a:pt x="674624" y="544576"/>
                  </a:lnTo>
                  <a:lnTo>
                    <a:pt x="711073" y="458089"/>
                  </a:lnTo>
                  <a:lnTo>
                    <a:pt x="723900" y="361950"/>
                  </a:lnTo>
                  <a:lnTo>
                    <a:pt x="710946" y="265684"/>
                  </a:lnTo>
                  <a:lnTo>
                    <a:pt x="674497" y="179197"/>
                  </a:lnTo>
                  <a:lnTo>
                    <a:pt x="617855" y="105918"/>
                  </a:lnTo>
                  <a:lnTo>
                    <a:pt x="544576" y="49276"/>
                  </a:lnTo>
                  <a:lnTo>
                    <a:pt x="458089" y="12827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6516350" y="8415338"/>
            <a:ext cx="971550" cy="971550"/>
          </a:xfrm>
          <a:custGeom>
            <a:avLst/>
            <a:gdLst/>
            <a:ahLst/>
            <a:cxnLst/>
            <a:rect r="r" b="b" t="t" l="l"/>
            <a:pathLst>
              <a:path h="971550" w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16030575" y="9201150"/>
            <a:ext cx="371475" cy="371475"/>
            <a:chOff x="0" y="0"/>
            <a:chExt cx="495300" cy="4953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95300" cy="495300"/>
            </a:xfrm>
            <a:custGeom>
              <a:avLst/>
              <a:gdLst/>
              <a:ahLst/>
              <a:cxnLst/>
              <a:rect r="r" b="b" t="t" l="l"/>
              <a:pathLst>
                <a:path h="495300" w="495300">
                  <a:moveTo>
                    <a:pt x="0" y="0"/>
                  </a:moveTo>
                  <a:lnTo>
                    <a:pt x="495300" y="0"/>
                  </a:lnTo>
                  <a:lnTo>
                    <a:pt x="495300" y="495300"/>
                  </a:lnTo>
                  <a:lnTo>
                    <a:pt x="0" y="4953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700088" y="9615488"/>
            <a:ext cx="5557838" cy="442912"/>
            <a:chOff x="0" y="0"/>
            <a:chExt cx="7410450" cy="59055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124" r="0" b="-124"/>
              </a:stretch>
            </a:blipFill>
          </p:spPr>
        </p:sp>
      </p:grp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71438" y="5729285"/>
            <a:ext cx="2600325" cy="4514847"/>
            <a:chOff x="0" y="0"/>
            <a:chExt cx="3467100" cy="601979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467100" cy="6019800"/>
            </a:xfrm>
            <a:custGeom>
              <a:avLst/>
              <a:gdLst/>
              <a:ahLst/>
              <a:cxnLst/>
              <a:rect r="r" b="b" t="t" l="l"/>
              <a:pathLst>
                <a:path h="6019800" w="3467100">
                  <a:moveTo>
                    <a:pt x="0" y="0"/>
                  </a:moveTo>
                  <a:lnTo>
                    <a:pt x="3467100" y="0"/>
                  </a:lnTo>
                  <a:lnTo>
                    <a:pt x="3467100" y="6019800"/>
                  </a:lnTo>
                  <a:lnTo>
                    <a:pt x="0" y="6019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3" t="0" r="-3" b="0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109662" y="662367"/>
            <a:ext cx="3535680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856151" y="1522295"/>
            <a:ext cx="7360920" cy="7242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</a:p>
          <a:p>
            <a:pPr algn="l" marL="760095" indent="-380048" lvl="1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11987212" y="4400550"/>
            <a:ext cx="4143375" cy="4886325"/>
            <a:chOff x="0" y="0"/>
            <a:chExt cx="5524500" cy="65151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524500" cy="6515100"/>
            </a:xfrm>
            <a:custGeom>
              <a:avLst/>
              <a:gdLst/>
              <a:ahLst/>
              <a:cxnLst/>
              <a:rect r="r" b="b" t="t" l="l"/>
              <a:pathLst>
                <a:path h="6515100" w="5524500">
                  <a:moveTo>
                    <a:pt x="0" y="0"/>
                  </a:moveTo>
                  <a:lnTo>
                    <a:pt x="5524500" y="0"/>
                  </a:lnTo>
                  <a:lnTo>
                    <a:pt x="5524500" y="6515100"/>
                  </a:lnTo>
                  <a:lnTo>
                    <a:pt x="0" y="6515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1" t="0" r="-21" b="0"/>
              </a:stretch>
            </a:blip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251108" y="869567"/>
            <a:ext cx="8455343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	STATEMENT</a:t>
            </a:r>
          </a:p>
        </p:txBody>
      </p:sp>
      <p:grpSp>
        <p:nvGrpSpPr>
          <p:cNvPr name="Group 31" id="31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-14473" y="-2908080"/>
            <a:ext cx="18302474" cy="25183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Ah, you want a problem statement (project description) for the portfolio website code 🚀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Here’s a clear Problem Statement for this project: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---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📌 Problem Statement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Students often face difficulties in showcasing their skills, projects, and contact details in a structured and professional manner. Traditional resumes are static and cannot fully reflect their abilities or projects. There is a need for a personal portfolio website that: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1. Displays the student’s profile information (name, photo, short bio).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2. Highlights skills in a clean and organized way.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3. Presents projects with descriptions for better visibility.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4. Provides contact details (such as LinkedIn profile) for networking opportunities.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5. Is easy to customize and responsive so any student can adapt it to their needs.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---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✅ This Student Portfolio Website solves the problem by creating a simple, responsive, and well-structured webpage where students can present themselves effectively to recruiters, teachers, and peers.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---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Would you like me to also write a Project Objective &amp; Outcome section along with the problem statement (like how NPTEL assignments/projects usually need)?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12987338" y="3971925"/>
            <a:ext cx="5300662" cy="5715000"/>
            <a:chOff x="0" y="0"/>
            <a:chExt cx="7067550" cy="76200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7067550" cy="7620000"/>
            </a:xfrm>
            <a:custGeom>
              <a:avLst/>
              <a:gdLst/>
              <a:ahLst/>
              <a:cxnLst/>
              <a:rect r="r" b="b" t="t" l="l"/>
              <a:pathLst>
                <a:path h="7620000" w="7067550">
                  <a:moveTo>
                    <a:pt x="0" y="0"/>
                  </a:moveTo>
                  <a:lnTo>
                    <a:pt x="7067550" y="0"/>
                  </a:lnTo>
                  <a:lnTo>
                    <a:pt x="7067550" y="7620000"/>
                  </a:lnTo>
                  <a:lnTo>
                    <a:pt x="0" y="7620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109662" y="1251425"/>
            <a:ext cx="7895272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	OVERVIEW</a:t>
            </a:r>
          </a:p>
        </p:txBody>
      </p:sp>
      <p:grpSp>
        <p:nvGrpSpPr>
          <p:cNvPr name="Group 31" id="31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7237" y="-489045"/>
            <a:ext cx="18288000" cy="11981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Here’s a simple Project Overview in 4 lines: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---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📌 Project Overview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This project is a student portfolio website designed to showcase personal details, skills, and projects.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It includes sections like About, Skills, Projects, and Contact for better presentation.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website helps students highlight their abilities in a professional and structured format.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It is easy to customize and responsive, making it suitable for academic or career purposes.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---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Do you also want me to prepare a short abstract (2–3 lines) that you can use in reports or submissions?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1049178" y="1344674"/>
            <a:ext cx="7521893" cy="770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b="true" sz="4800" spc="-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</p:txBody>
      </p:sp>
      <p:grpSp>
        <p:nvGrpSpPr>
          <p:cNvPr name="Group 27" id="27"/>
          <p:cNvGrpSpPr>
            <a:grpSpLocks noChangeAspect="true"/>
          </p:cNvGrpSpPr>
          <p:nvPr/>
        </p:nvGrpSpPr>
        <p:grpSpPr>
          <a:xfrm rot="0">
            <a:off x="1085850" y="9258300"/>
            <a:ext cx="3271838" cy="728662"/>
            <a:chOff x="0" y="0"/>
            <a:chExt cx="4362450" cy="97155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4362450" cy="971550"/>
            </a:xfrm>
            <a:custGeom>
              <a:avLst/>
              <a:gdLst/>
              <a:ahLst/>
              <a:cxnLst/>
              <a:rect r="r" b="b" t="t" l="l"/>
              <a:pathLst>
                <a:path h="971550" w="4362450">
                  <a:moveTo>
                    <a:pt x="0" y="0"/>
                  </a:moveTo>
                  <a:lnTo>
                    <a:pt x="4362450" y="0"/>
                  </a:lnTo>
                  <a:lnTo>
                    <a:pt x="4362450" y="971550"/>
                  </a:lnTo>
                  <a:lnTo>
                    <a:pt x="0" y="971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0" y="2048253"/>
            <a:ext cx="18288000" cy="16782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 your student portfolio website, the end users are the people who will visit and interact with your portfolio.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That usually includes: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1. Recruiters / Hiring Managers – who check your skills, projects, and contact info to evaluate you for jobs or internships.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2. Teachers / Professors – if you are showcasing your academic work or projects.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3. Peers / Classmates – who might refer you to opportunities or collaborate on projects.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4. Clients – if you plan to use your portfolio to get freelance or project-based work.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5. You (the Owner) – you are also an end user, since you’ll update, maintain, and share the portfolio.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👉 In simple words: any person who views your portfolio website to know about you, your skills, and your projects is the end user.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Do you want me to explain this as a short answer for your project report (2–3 lines), or as  detailed explanation?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839586" y="4650581"/>
            <a:ext cx="7129463" cy="4300538"/>
            <a:chOff x="0" y="0"/>
            <a:chExt cx="9505950" cy="573405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492"/>
              <a:ext cx="9497441" cy="5730263"/>
            </a:xfrm>
            <a:custGeom>
              <a:avLst/>
              <a:gdLst/>
              <a:ahLst/>
              <a:cxnLst/>
              <a:rect r="r" b="b" t="t" l="l"/>
              <a:pathLst>
                <a:path h="5730263" w="9497441">
                  <a:moveTo>
                    <a:pt x="9497441" y="14229"/>
                  </a:moveTo>
                  <a:lnTo>
                    <a:pt x="10668" y="5730263"/>
                  </a:lnTo>
                  <a:lnTo>
                    <a:pt x="0" y="5715919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>
            <a:grpSpLocks noChangeAspect="true"/>
          </p:cNvGrpSpPr>
          <p:nvPr/>
        </p:nvGrpSpPr>
        <p:grpSpPr>
          <a:xfrm rot="0">
            <a:off x="0" y="2214562"/>
            <a:ext cx="4043361" cy="4872038"/>
            <a:chOff x="0" y="0"/>
            <a:chExt cx="5391148" cy="649605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5391150" cy="6496050"/>
            </a:xfrm>
            <a:custGeom>
              <a:avLst/>
              <a:gdLst/>
              <a:ahLst/>
              <a:cxnLst/>
              <a:rect r="r" b="b" t="t" l="l"/>
              <a:pathLst>
                <a:path h="6496050" w="5391150">
                  <a:moveTo>
                    <a:pt x="0" y="0"/>
                  </a:moveTo>
                  <a:lnTo>
                    <a:pt x="5391150" y="0"/>
                  </a:lnTo>
                  <a:lnTo>
                    <a:pt x="5391150" y="6496050"/>
                  </a:lnTo>
                  <a:lnTo>
                    <a:pt x="0" y="6496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3" t="0" r="-13" b="0"/>
              </a:stretch>
            </a:blip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837248" y="1290637"/>
            <a:ext cx="14644688" cy="859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b="true" sz="5400" spc="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TOOLS AND TECHNIQUES</a:t>
            </a:r>
          </a:p>
        </p:txBody>
      </p:sp>
      <p:grpSp>
        <p:nvGrpSpPr>
          <p:cNvPr name="Group 31" id="31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5778276" y="4652327"/>
            <a:ext cx="4794052" cy="3658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Tools</a:t>
            </a:r>
          </a:p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1.HTML code </a:t>
            </a:r>
          </a:p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2.CSS </a:t>
            </a:r>
          </a:p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3.web browser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6779512" y="2286000"/>
            <a:ext cx="2441043" cy="5865019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4" id="24"/>
          <p:cNvGrpSpPr>
            <a:grpSpLocks noChangeAspect="true"/>
          </p:cNvGrpSpPr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6666" t="0" r="-66666" b="0"/>
              </a:stretch>
            </a:blip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109662" y="440530"/>
            <a:ext cx="13192125" cy="9397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b="true" sz="6000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POTFOLIO DESIGN AND LAYOUT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15087600" y="787712"/>
            <a:ext cx="685800" cy="685800"/>
            <a:chOff x="0" y="0"/>
            <a:chExt cx="914400" cy="9144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116939" y="-1680845"/>
            <a:ext cx="16229454" cy="20982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Here’s a clear explanation of the Portfolio Design and Layout for your project: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---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📌 Portfolio Design and Layout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1. Sidebar (Left Panel) – Contains the student’s photo, name, description, and navigation menu.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2. Main Content (Right Panel) – Divided into four sections: About, Skills, Projects, and Contact.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3. Skills Section – Displays skill cards in a neat layout for quick readability.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4. Projects Section – Uses a grid design to highlight each project with title and description.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5. Contact Section – Provides LinkedIn link for professional networking.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6. Overall Layout – Clean, simple, and responsive design for easy customization.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---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👉 Would you like me to also make a diagram (layout sketch) of this portfolio design so you can visualize it better?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32998" y="559116"/>
            <a:ext cx="16022002" cy="1156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FEATURES AND FUNCTIONALITY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4075216" y="-1556091"/>
            <a:ext cx="10329100" cy="28783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Here’s a clear explanation of the Features and Functionality of your portfolio project: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---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📌 Features and Functionality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1. Profile Section – Displays student’s photo, name, and short introduction.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2. Navigation Menu – Sidebar links allow smooth movement to different sections (About, Skills, Projects, Contact).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3. About Section – Provides a personal introduction and academic/career interests.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4. Skills Section – Showcases programming skills in a card layout for quick visibility.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5. Projects Section – Highlights completed projects with titles and descriptions.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6. Contact Section – Shares LinkedIn profile link for professional communication.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7. Responsive Design – Works well on both desktop and mobile devices.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8. Easy Customization – Student can update photo, skills, projects, and links anytime.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---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Do you also want me to write Advantages of this Portfolio Website (like points you can use in a report or viva)?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DAGxWfnJBKE</dc:identifier>
  <dcterms:modified xsi:type="dcterms:W3CDTF">2011-08-01T06:04:30Z</dcterms:modified>
  <cp:revision>1</cp:revision>
  <dc:title>PPT FWD TNSDC 2025 (1).pptx</dc:title>
</cp:coreProperties>
</file>