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cba8430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cba8430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cba8430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cba8430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ba8430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ba8430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cba8430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cba8430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54483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54483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cba8430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cba8430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cba8430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cba8430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ba8430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cba8430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Recpe Finder 2000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app by Rodney 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25" y="3238450"/>
            <a:ext cx="4027296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Right so how does it work?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First of in the menu the landing page a bunch of strings pop up with the standard “hi how are you?” fanfare and i added a bunch of color to the bleak terminal to liven things up.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Then the magic happens the app queries the spoonacular api which then returns a json string that gets converted and read then takes the bits the user needs to see and spits them out on the app interface, at least in theory….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The user can also add recipes if they like to there own personal recipe book in the same format and read them whenever they like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All these gems and i don’t even have a chaos emerald.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The gems i used were pretty basic and rather easy to manipulate: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Tty-prompt for the interface</a:t>
            </a:r>
            <a:br>
              <a:rPr lang="en" sz="1800"/>
            </a:br>
            <a:r>
              <a:rPr lang="en" sz="1800"/>
              <a:t>Faraday for the api access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Terminal-table for the layout of the app just to clean things up a bit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Colorize because who doesnt like more color in their day?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#Thestruggleisreal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First off i decided to make this app and spent maybe a day working on it before i decided i would just make a game instead, that took maybe 2-3 days to complete and it’s pretty solid. But as it turns out the game used a gem that wasn't so much “allowed” so on monday morning i found out i couldnt use it.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What you’re seeing here is the product of about 4 hours sleep over two days in an attempt to rush out a finished product, please be gentle.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2520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Ever want to cook but cant decide?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406375" y="17245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Recipe finder 2000 ™  is here to help!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Built on the basis of a personal cookbook, this app utilises one of the most extensive cullinary API’s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works by simply giving the user access to the wealth of information stored in the spoontacular service  and provides a starter apiKey and instructions on how to update the api key in the app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575"/>
            <a:ext cx="8104226" cy="45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100" y="712150"/>
            <a:ext cx="86316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Logic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06900" y="1868950"/>
            <a:ext cx="8415300" cy="291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	 The menu is a loop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	The recipes are save to json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	recipes are then searched by  using array methods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	recipes are written  in a terminal table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	hopefully a nice ui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83100" y="712150"/>
            <a:ext cx="86316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Design process!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83100" y="1868950"/>
            <a:ext cx="8415300" cy="291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Steps: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Think of a problem that you have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Think of how you might fix it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Think of how to make it fit the brief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Think of how to make it “user friendly”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???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$$PROFIT$$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But how?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/>
              <a:t>This is a question i found myself asking a lot, seriously i don’t </a:t>
            </a:r>
            <a:r>
              <a:rPr lang="en" sz="2500"/>
              <a:t>exactly</a:t>
            </a:r>
            <a:r>
              <a:rPr lang="en" sz="2500"/>
              <a:t> know why it was so hard, i mean i just had to figure it out right?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/>
              <a:t>One thing i learned is while codewars is fun it’s a lot harder coming up with an idea.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4294967295" type="title"/>
          </p:nvPr>
        </p:nvSpPr>
        <p:spPr>
          <a:xfrm>
            <a:off x="535775" y="2520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Time for some code!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Menu file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75" y="1324875"/>
            <a:ext cx="7046665" cy="38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title"/>
          </p:nvPr>
        </p:nvSpPr>
        <p:spPr>
          <a:xfrm>
            <a:off x="262625" y="1945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Time for some code!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search</a:t>
            </a:r>
            <a:r>
              <a:rPr lang="en" sz="2400">
                <a:solidFill>
                  <a:schemeClr val="dk1"/>
                </a:solidFill>
              </a:rPr>
              <a:t> file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25" y="1324875"/>
            <a:ext cx="7046665" cy="38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Time for some code!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Recipe Json file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875" y="1208175"/>
            <a:ext cx="6901125" cy="373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