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C8"/>
    <a:srgbClr val="63666A"/>
    <a:srgbClr val="EFB661"/>
    <a:srgbClr val="F4F5F5"/>
    <a:srgbClr val="63B1BC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otem+metro&amp;rlz=1C1GCEU_pt-BRBR1016BR1016&amp;oq=totem+metr&amp;aqs=chrome.0.0i512l2j69i57j0i22i30l7.2661j0j1&amp;sourceid=chrome&amp;ie=UTF-8#imgrc=4khE19K4zbG4lM" TargetMode="External"/><Relationship Id="rId2" Type="http://schemas.openxmlformats.org/officeDocument/2006/relationships/hyperlink" Target="https://www.zuldigital.com.br/blog/melhor-tag-de-pedagio-no-brasil/#:~:text=O%20que%20%C3%A9%20a%20tag,sem%20precisar%20pegar%20sua%20carteira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veluplast.com.br/como-funciona-um-sensor-de-estacionamento/" TargetMode="External"/><Relationship Id="rId5" Type="http://schemas.openxmlformats.org/officeDocument/2006/relationships/hyperlink" Target="https://www.veluplast.com.br/wp-content/uploads/2021/05/2021-05-04-vantagens-do-sensor-de-estacionamento-802x506.jpg" TargetMode="External"/><Relationship Id="rId4" Type="http://schemas.openxmlformats.org/officeDocument/2006/relationships/hyperlink" Target="https://educandoseubolso.blog.br/wp-content/uploads/2025/11/empresas-de-ped%C3%A1gio-capa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Rafael Cardoso dos Reis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Temas Profissionais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rafael.creis@sptech.school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1020417"/>
            <a:ext cx="5923719" cy="5406886"/>
          </a:xfrm>
        </p:spPr>
        <p:txBody>
          <a:bodyPr/>
          <a:lstStyle/>
          <a:p>
            <a:r>
              <a:rPr lang="pt-BR" dirty="0"/>
              <a:t>Máquinas de autoatendimento, que são instaladas nas estações de metrô, são grandes facilitadores para o povo brasileiro, pois elas dão a permissão para recarregar passes de transporte de uma maneira rápida e eficiente, sem necessitar de contato com outra pessoa. Além disso, estas máquinas aceitam métodos de pagamento além do dinheiro físico, como cartões de débito e crédito, o que permitem que seus usuários não dependam de dinheiro físico para acessar o metrô.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Tema 1 – Máquinas de autoatendimento nas estações de metrô</a:t>
            </a:r>
          </a:p>
        </p:txBody>
      </p:sp>
      <p:pic>
        <p:nvPicPr>
          <p:cNvPr id="1026" name="Picture 2" descr="Metrô de São Paulo on Twitter: &quot;Precisa da 2ª via de RG ou ...">
            <a:extLst>
              <a:ext uri="{FF2B5EF4-FFF2-40B4-BE49-F238E27FC236}">
                <a16:creationId xmlns:a16="http://schemas.microsoft.com/office/drawing/2014/main" id="{6B9D71D4-C2CC-8157-35B7-0B73CA01C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83" y="1020416"/>
            <a:ext cx="3605843" cy="54068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1020417"/>
            <a:ext cx="5923719" cy="5406886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tag</a:t>
            </a:r>
            <a:r>
              <a:rPr lang="pt-BR" dirty="0"/>
              <a:t> de pedágio é um adesivo que, ao colocar no para-brisa de seu carro, você poderá realizar o pagamento de diversos serviços automaticamente, como o próprio pedágio, mas também outros, desde estacionamentos e postos de combustível, até mesmo lava-rápidos e </a:t>
            </a:r>
            <a:r>
              <a:rPr lang="pt-BR" i="1" dirty="0"/>
              <a:t>drive-</a:t>
            </a:r>
            <a:r>
              <a:rPr lang="pt-BR" i="1" dirty="0" err="1"/>
              <a:t>thrus</a:t>
            </a:r>
            <a:r>
              <a:rPr lang="pt-BR" i="1" dirty="0"/>
              <a:t> </a:t>
            </a:r>
            <a:r>
              <a:rPr lang="pt-BR" dirty="0"/>
              <a:t>de lanchonetes. Com isso em mente, é possível notar como esta tecnologia aumenta a agilidade e diminui o tamanho de filas, pois o processo de pegar a carteira e pagar manualmente, ou até mesmo ter que sair de seu carro para pagar, é nulificado com o pagamento automático do serviço.</a:t>
            </a:r>
            <a:endParaRPr lang="pt-BR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Tema 2 – </a:t>
            </a:r>
            <a:r>
              <a:rPr lang="pt-BR" sz="2800" dirty="0" err="1"/>
              <a:t>Tag</a:t>
            </a:r>
            <a:r>
              <a:rPr lang="pt-BR" sz="2800" dirty="0"/>
              <a:t> de pedágio</a:t>
            </a:r>
          </a:p>
        </p:txBody>
      </p:sp>
      <p:pic>
        <p:nvPicPr>
          <p:cNvPr id="2050" name="Picture 2" descr="Tag de Pedágio Expresso | conheça todas as opções do mercado!">
            <a:extLst>
              <a:ext uri="{FF2B5EF4-FFF2-40B4-BE49-F238E27FC236}">
                <a16:creationId xmlns:a16="http://schemas.microsoft.com/office/drawing/2014/main" id="{79EE4045-0625-D9A0-C845-AC8B91FF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17" y="562628"/>
            <a:ext cx="5062331" cy="2574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dágio em SP: concessionárias ameaçam ir à Justiça contra congelamento de  tarifa | Exame">
            <a:extLst>
              <a:ext uri="{FF2B5EF4-FFF2-40B4-BE49-F238E27FC236}">
                <a16:creationId xmlns:a16="http://schemas.microsoft.com/office/drawing/2014/main" id="{51EDBDD0-4004-8101-6CD9-DED63C38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17" y="3429000"/>
            <a:ext cx="5062329" cy="2813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1020417"/>
            <a:ext cx="5923719" cy="5406886"/>
          </a:xfrm>
        </p:spPr>
        <p:txBody>
          <a:bodyPr/>
          <a:lstStyle/>
          <a:p>
            <a:r>
              <a:rPr lang="pt-BR" dirty="0"/>
              <a:t>Um sensor de estacionamento é um dispositivo com a função de avisar ao motorista do carro ao qual o sensor está instalado a distância entre o carro e outros veículos ou obstáculos. Ele tem o propósito de auxiliar o evitamento de colisões e </a:t>
            </a:r>
            <a:r>
              <a:rPr lang="pt-BR"/>
              <a:t>acidentes durante </a:t>
            </a:r>
            <a:r>
              <a:rPr lang="pt-BR" dirty="0"/>
              <a:t>a ação de estacionar, que é quando os sensores ficam ativos. O sistema funciona utilizando a tecnologia de ultrassom para detectar algum objeto no local, dando informações visuais e sonoras para o motorista durante o período de estacionamento, como gráficos de progresso e alertas auditivos que aumentam à medida que o carro se aproxima do objeto.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Tema 3 – Sensor de estacionamento</a:t>
            </a:r>
          </a:p>
        </p:txBody>
      </p:sp>
      <p:pic>
        <p:nvPicPr>
          <p:cNvPr id="4098" name="Picture 2" descr="Vantagens do sensor de estacionamento: Veluplast lista 5!">
            <a:extLst>
              <a:ext uri="{FF2B5EF4-FFF2-40B4-BE49-F238E27FC236}">
                <a16:creationId xmlns:a16="http://schemas.microsoft.com/office/drawing/2014/main" id="{806C6951-1CCA-2705-A3D0-5124DF65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23" y="139627"/>
            <a:ext cx="4879291" cy="3078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nsor de estacionamento: como instalar da forma correta? |  Completeocarro.info | Completeocarro.info">
            <a:extLst>
              <a:ext uri="{FF2B5EF4-FFF2-40B4-BE49-F238E27FC236}">
                <a16:creationId xmlns:a16="http://schemas.microsoft.com/office/drawing/2014/main" id="{FCC4C82B-DADA-F44A-1DAA-BB7C0F58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23" y="3639918"/>
            <a:ext cx="4879291" cy="3078455"/>
          </a:xfrm>
          <a:prstGeom prst="snip2DiagRect">
            <a:avLst>
              <a:gd name="adj1" fmla="val 6855"/>
              <a:gd name="adj2" fmla="val 935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7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800099"/>
            <a:ext cx="10863110" cy="59182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hlinkClick r:id="rId2"/>
              </a:rPr>
              <a:t>https://www.zuldigital.com.br/blog/melhor-</a:t>
            </a:r>
            <a:r>
              <a:rPr lang="pt-BR" sz="1800" dirty="0" err="1">
                <a:hlinkClick r:id="rId2"/>
              </a:rPr>
              <a:t>tag</a:t>
            </a:r>
            <a:r>
              <a:rPr lang="pt-BR" sz="1800" dirty="0">
                <a:hlinkClick r:id="rId2"/>
              </a:rPr>
              <a:t>-de-</a:t>
            </a:r>
            <a:r>
              <a:rPr lang="pt-BR" sz="1800" dirty="0" err="1">
                <a:hlinkClick r:id="rId2"/>
              </a:rPr>
              <a:t>pedagio</a:t>
            </a:r>
            <a:r>
              <a:rPr lang="pt-BR" sz="1800" dirty="0">
                <a:hlinkClick r:id="rId2"/>
              </a:rPr>
              <a:t>-no-brasil/#:~:text=O%20que%20%C3%A9%20a%20tag,sem%20precisar%20pegar%20sua%20carteira</a:t>
            </a:r>
            <a:r>
              <a:rPr lang="pt-BR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https://classic.exame.com/wp-content/uploads/2021/07/pedagio.jpg?quality=70&amp;strip=info&amp;w=1024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hlinkClick r:id="rId3"/>
              </a:rPr>
              <a:t>https://www.google.com/search?q=totem+metro&amp;rlz=1C1GCEU_pt-BRBR1016BR1016&amp;oq=totem+metr&amp;aqs=chrome.0.0i512l2j69i57j0i22i30l7.2661j0j1&amp;sourceid=chrome&amp;ie=UTF-8#imgrc=4khE19K4zbG4lM</a:t>
            </a:r>
            <a:endParaRPr lang="pt-B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hlinkClick r:id="rId4"/>
              </a:rPr>
              <a:t>https://educandoseubolso.blog.br/wp-content/uploads/2025/11/empresas-de-ped%C3%A1gio-capa2.png</a:t>
            </a:r>
            <a:endParaRPr lang="pt-B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hlinkClick r:id="rId5"/>
              </a:rPr>
              <a:t>https://www.veluplast.com.br/wp-content/uploads/2021/05/2021-05-04-vantagens-do-sensor-de-estacionamento-802x506.jpg</a:t>
            </a:r>
            <a:endParaRPr lang="pt-B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hlinkClick r:id="rId6"/>
              </a:rPr>
              <a:t>https://www.veluplast.com.br/como-funciona-um-sensor-de-estacionamento/</a:t>
            </a:r>
            <a:endParaRPr lang="pt-B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https://completeocarro.info/wp-content/uploads/2019/01/Sensor-de-estacionamento-como-instalar-da-forma-correta_miniatura.jpg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25503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Barlow</vt:lpstr>
      <vt:lpstr>Simplon Mono</vt:lpstr>
      <vt:lpstr>Wingdings</vt:lpstr>
      <vt:lpstr>Tema do Office</vt:lpstr>
      <vt:lpstr>Apresentação do PowerPoint</vt:lpstr>
      <vt:lpstr>Pesquisa e Inovação</vt:lpstr>
      <vt:lpstr>Tema 1 – Máquinas de autoatendimento nas estações de metrô</vt:lpstr>
      <vt:lpstr>Tema 2 – Tag de pedágio</vt:lpstr>
      <vt:lpstr>Tema 3 – Sensor de estacionamento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Rafael Cardoso dos Reis</cp:lastModifiedBy>
  <cp:revision>61</cp:revision>
  <dcterms:created xsi:type="dcterms:W3CDTF">2021-08-25T19:26:40Z</dcterms:created>
  <dcterms:modified xsi:type="dcterms:W3CDTF">2022-08-06T02:26:23Z</dcterms:modified>
</cp:coreProperties>
</file>