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C8"/>
    <a:srgbClr val="63666A"/>
    <a:srgbClr val="EFB661"/>
    <a:srgbClr val="F4F5F5"/>
    <a:srgbClr val="63B1BC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FA23C-873F-40BC-9ACF-72CA851B6EDA}" v="5" dt="2022-08-07T18:29:18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Rafael Cardoso dos Reis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Nome da Tarefa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rafael.creis@sptech.school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30EA1-3189-472E-A2CB-DB1156673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585" y="1020417"/>
            <a:ext cx="10398877" cy="5406886"/>
          </a:xfrm>
        </p:spPr>
        <p:txBody>
          <a:bodyPr/>
          <a:lstStyle/>
          <a:p>
            <a:r>
              <a:rPr lang="pt-BR" dirty="0"/>
              <a:t>A nova API imaginada possui uma simples função: saber qual é a versão mais atual do jogo baseado na data informada. Ou seja, quando eu informar uma data, me informa qual era a versão mais atual do jogo naquela data, e quais foram as atualizações feitas nessa versão.</a:t>
            </a:r>
          </a:p>
          <a:p>
            <a:endParaRPr lang="pt-BR" dirty="0"/>
          </a:p>
          <a:p>
            <a:r>
              <a:rPr lang="pt-BR" dirty="0"/>
              <a:t>Dados de Entrada: uma data;</a:t>
            </a:r>
          </a:p>
          <a:p>
            <a:r>
              <a:rPr lang="pt-BR" dirty="0"/>
              <a:t>Processamento da informação: descobrir qual atualização veio imediatamente antes desta data, e capturar a descrição e dados da atualização;</a:t>
            </a:r>
          </a:p>
          <a:p>
            <a:r>
              <a:rPr lang="pt-BR" dirty="0"/>
              <a:t>Dados de saída: uma descrição sobre a atualização imediatamente antes da data concedida, contendo todas as mudanças feitas </a:t>
            </a:r>
            <a:r>
              <a:rPr lang="pt-BR"/>
              <a:t>na atualização;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Nova API baseada no jogo </a:t>
            </a:r>
            <a:r>
              <a:rPr lang="pt-BR" sz="2800" dirty="0" err="1"/>
              <a:t>Minecraft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40008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Barlow</vt:lpstr>
      <vt:lpstr>Simplon Mono</vt:lpstr>
      <vt:lpstr>Wingdings</vt:lpstr>
      <vt:lpstr>Tema do Office</vt:lpstr>
      <vt:lpstr>Apresentação do PowerPoint</vt:lpstr>
      <vt:lpstr>Apresentação do PowerPoint</vt:lpstr>
      <vt:lpstr>Nova API baseada no jogo Minecraft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Rafael</cp:lastModifiedBy>
  <cp:revision>63</cp:revision>
  <dcterms:created xsi:type="dcterms:W3CDTF">2021-08-25T19:26:40Z</dcterms:created>
  <dcterms:modified xsi:type="dcterms:W3CDTF">2022-08-08T01:30:52Z</dcterms:modified>
</cp:coreProperties>
</file>